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1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363" r:id="rId4"/>
    <p:sldId id="364" r:id="rId5"/>
    <p:sldId id="258" r:id="rId6"/>
    <p:sldId id="259" r:id="rId7"/>
    <p:sldId id="365" r:id="rId8"/>
    <p:sldId id="366" r:id="rId9"/>
    <p:sldId id="367" r:id="rId10"/>
    <p:sldId id="369" r:id="rId11"/>
    <p:sldId id="368" r:id="rId12"/>
    <p:sldId id="273" r:id="rId13"/>
    <p:sldId id="370" r:id="rId14"/>
    <p:sldId id="267" r:id="rId15"/>
    <p:sldId id="278" r:id="rId16"/>
    <p:sldId id="279" r:id="rId17"/>
    <p:sldId id="280" r:id="rId18"/>
    <p:sldId id="298" r:id="rId19"/>
    <p:sldId id="372" r:id="rId20"/>
    <p:sldId id="371" r:id="rId21"/>
    <p:sldId id="322" r:id="rId22"/>
    <p:sldId id="373" r:id="rId23"/>
    <p:sldId id="268" r:id="rId24"/>
    <p:sldId id="301" r:id="rId25"/>
    <p:sldId id="324" r:id="rId26"/>
    <p:sldId id="374" r:id="rId27"/>
    <p:sldId id="326" r:id="rId28"/>
    <p:sldId id="375" r:id="rId29"/>
    <p:sldId id="327" r:id="rId30"/>
    <p:sldId id="376" r:id="rId31"/>
    <p:sldId id="377" r:id="rId32"/>
    <p:sldId id="378" r:id="rId33"/>
    <p:sldId id="380" r:id="rId34"/>
    <p:sldId id="381" r:id="rId35"/>
    <p:sldId id="328" r:id="rId36"/>
    <p:sldId id="331" r:id="rId37"/>
    <p:sldId id="333" r:id="rId38"/>
    <p:sldId id="382" r:id="rId39"/>
    <p:sldId id="383" r:id="rId40"/>
    <p:sldId id="384" r:id="rId41"/>
    <p:sldId id="385" r:id="rId42"/>
    <p:sldId id="334" r:id="rId43"/>
    <p:sldId id="386" r:id="rId44"/>
    <p:sldId id="387" r:id="rId45"/>
    <p:sldId id="388" r:id="rId46"/>
    <p:sldId id="389" r:id="rId47"/>
    <p:sldId id="393" r:id="rId48"/>
    <p:sldId id="323" r:id="rId49"/>
    <p:sldId id="269" r:id="rId50"/>
    <p:sldId id="390" r:id="rId51"/>
    <p:sldId id="391" r:id="rId52"/>
    <p:sldId id="392" r:id="rId53"/>
    <p:sldId id="394" r:id="rId54"/>
    <p:sldId id="395" r:id="rId55"/>
    <p:sldId id="396" r:id="rId56"/>
    <p:sldId id="397" r:id="rId57"/>
    <p:sldId id="398" r:id="rId58"/>
    <p:sldId id="399" r:id="rId59"/>
    <p:sldId id="400" r:id="rId60"/>
    <p:sldId id="401" r:id="rId61"/>
    <p:sldId id="402" r:id="rId62"/>
    <p:sldId id="270" r:id="rId63"/>
    <p:sldId id="403" r:id="rId64"/>
    <p:sldId id="404" r:id="rId65"/>
    <p:sldId id="405" r:id="rId66"/>
    <p:sldId id="406" r:id="rId67"/>
    <p:sldId id="407" r:id="rId68"/>
    <p:sldId id="408" r:id="rId69"/>
    <p:sldId id="409" r:id="rId70"/>
    <p:sldId id="271" r:id="rId71"/>
    <p:sldId id="410" r:id="rId72"/>
    <p:sldId id="412" r:id="rId73"/>
    <p:sldId id="413" r:id="rId74"/>
    <p:sldId id="260" r:id="rId75"/>
    <p:sldId id="411" r:id="rId76"/>
    <p:sldId id="414" r:id="rId77"/>
    <p:sldId id="415" r:id="rId78"/>
    <p:sldId id="416" r:id="rId79"/>
    <p:sldId id="417" r:id="rId80"/>
    <p:sldId id="418" r:id="rId81"/>
    <p:sldId id="419" r:id="rId82"/>
    <p:sldId id="420" r:id="rId83"/>
    <p:sldId id="421" r:id="rId84"/>
    <p:sldId id="422" r:id="rId85"/>
    <p:sldId id="423" r:id="rId86"/>
    <p:sldId id="424" r:id="rId87"/>
    <p:sldId id="425" r:id="rId88"/>
    <p:sldId id="426" r:id="rId89"/>
    <p:sldId id="428" r:id="rId90"/>
    <p:sldId id="429" r:id="rId91"/>
    <p:sldId id="430" r:id="rId92"/>
    <p:sldId id="432" r:id="rId93"/>
    <p:sldId id="433" r:id="rId94"/>
    <p:sldId id="434" r:id="rId95"/>
    <p:sldId id="435" r:id="rId96"/>
    <p:sldId id="436" r:id="rId97"/>
    <p:sldId id="437" r:id="rId98"/>
    <p:sldId id="438" r:id="rId99"/>
    <p:sldId id="439" r:id="rId100"/>
    <p:sldId id="440" r:id="rId101"/>
    <p:sldId id="441" r:id="rId102"/>
    <p:sldId id="443" r:id="rId103"/>
    <p:sldId id="444" r:id="rId104"/>
    <p:sldId id="445" r:id="rId105"/>
    <p:sldId id="446" r:id="rId106"/>
    <p:sldId id="447" r:id="rId107"/>
    <p:sldId id="448" r:id="rId108"/>
    <p:sldId id="449" r:id="rId109"/>
  </p:sldIdLst>
  <p:sldSz cx="12192000" cy="6858000"/>
  <p:notesSz cx="6858000" cy="9144000"/>
  <p:embeddedFontLst>
    <p:embeddedFont>
      <p:font typeface="4804_KwangMD_PukluK" panose="02000000000000000000" pitchFamily="2" charset="0"/>
      <p:regular r:id="rId110"/>
    </p:embeddedFont>
    <p:embeddedFont>
      <p:font typeface="Amatic SC" panose="00000500000000000000" pitchFamily="2" charset="-79"/>
      <p:regular r:id="rId111"/>
      <p:bold r:id="rId112"/>
    </p:embeddedFont>
    <p:embeddedFont>
      <p:font typeface="Calibri" panose="020F0502020204030204" pitchFamily="34" charset="0"/>
      <p:regular r:id="rId113"/>
      <p:bold r:id="rId114"/>
      <p:italic r:id="rId115"/>
      <p:boldItalic r:id="rId116"/>
    </p:embeddedFont>
    <p:embeddedFont>
      <p:font typeface="Calibri Light" panose="020F0302020204030204" pitchFamily="34" charset="0"/>
      <p:regular r:id="rId117"/>
      <p:italic r:id="rId118"/>
    </p:embeddedFont>
    <p:embeddedFont>
      <p:font typeface="CmPrasanmit" panose="02000000000000000000" pitchFamily="2" charset="-34"/>
      <p:regular r:id="rId119"/>
    </p:embeddedFont>
    <p:embeddedFont>
      <p:font typeface="FC Candy" panose="020B0500040200020003" pitchFamily="34" charset="-34"/>
      <p:regular r:id="rId120"/>
      <p:italic r:id="rId121"/>
    </p:embeddedFont>
    <p:embeddedFont>
      <p:font typeface="Playfair Display" panose="00000500000000000000" pitchFamily="2" charset="0"/>
      <p:regular r:id="rId122"/>
      <p:bold r:id="rId123"/>
      <p:italic r:id="rId124"/>
      <p:boldItalic r:id="rId125"/>
    </p:embeddedFont>
    <p:embeddedFont>
      <p:font typeface="TH SarabunPSK" panose="020B0500040200020003" pitchFamily="34" charset="-34"/>
      <p:regular r:id="rId126"/>
      <p:bold r:id="rId127"/>
      <p:italic r:id="rId128"/>
      <p:boldItalic r:id="rId129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CAED3"/>
    <a:srgbClr val="C1EBD3"/>
    <a:srgbClr val="FEDFE3"/>
    <a:srgbClr val="97D8CC"/>
    <a:srgbClr val="D1EAF7"/>
    <a:srgbClr val="277C74"/>
    <a:srgbClr val="FFF3A1"/>
    <a:srgbClr val="F5B665"/>
    <a:srgbClr val="FFC000"/>
    <a:srgbClr val="F3F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14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font" Target="fonts/font8.fntdata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font" Target="fonts/font14.fntdata"/><Relationship Id="rId128" Type="http://schemas.openxmlformats.org/officeDocument/2006/relationships/font" Target="fonts/font19.fntdata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font" Target="fonts/font4.fntdata"/><Relationship Id="rId118" Type="http://schemas.openxmlformats.org/officeDocument/2006/relationships/font" Target="fonts/font9.fntdata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font" Target="fonts/font15.fntdata"/><Relationship Id="rId129" Type="http://schemas.openxmlformats.org/officeDocument/2006/relationships/font" Target="fonts/font20.fntdata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font" Target="fonts/font5.fntdata"/><Relationship Id="rId119" Type="http://schemas.openxmlformats.org/officeDocument/2006/relationships/font" Target="fonts/font10.fntdata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presProps" Target="presProp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font" Target="fonts/font11.fntdata"/><Relationship Id="rId125" Type="http://schemas.openxmlformats.org/officeDocument/2006/relationships/font" Target="fonts/font16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font" Target="fonts/font1.fntdata"/><Relationship Id="rId115" Type="http://schemas.openxmlformats.org/officeDocument/2006/relationships/font" Target="fonts/font6.fntdata"/><Relationship Id="rId131" Type="http://schemas.openxmlformats.org/officeDocument/2006/relationships/viewProps" Target="view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font" Target="fonts/font17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font" Target="fonts/font12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font" Target="fonts/font7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font" Target="fonts/font2.fntdata"/><Relationship Id="rId132" Type="http://schemas.openxmlformats.org/officeDocument/2006/relationships/theme" Target="theme/theme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font" Target="fonts/font18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font" Target="fonts/font3.fntdata"/><Relationship Id="rId133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70.xml"/><Relationship Id="rId3" Type="http://schemas.openxmlformats.org/officeDocument/2006/relationships/slide" Target="slide5.xml"/><Relationship Id="rId7" Type="http://schemas.openxmlformats.org/officeDocument/2006/relationships/slide" Target="slide6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.xml"/><Relationship Id="rId5" Type="http://schemas.openxmlformats.org/officeDocument/2006/relationships/slide" Target="slide23.xml"/><Relationship Id="rId10" Type="http://schemas.openxmlformats.org/officeDocument/2006/relationships/image" Target="../media/image3.png"/><Relationship Id="rId4" Type="http://schemas.openxmlformats.org/officeDocument/2006/relationships/slide" Target="slide14.xml"/><Relationship Id="rId9" Type="http://schemas.openxmlformats.org/officeDocument/2006/relationships/slide" Target="slide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6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5.png"/><Relationship Id="rId2" Type="http://schemas.openxmlformats.org/officeDocument/2006/relationships/image" Target="../media/image2.png"/><Relationship Id="rId16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4.png"/><Relationship Id="rId5" Type="http://schemas.openxmlformats.org/officeDocument/2006/relationships/image" Target="../media/image3.png"/><Relationship Id="rId15" Type="http://schemas.openxmlformats.org/officeDocument/2006/relationships/image" Target="../media/image8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2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1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10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slide" Target="slide70.xml"/><Relationship Id="rId3" Type="http://schemas.openxmlformats.org/officeDocument/2006/relationships/slide" Target="slide5.xml"/><Relationship Id="rId7" Type="http://schemas.openxmlformats.org/officeDocument/2006/relationships/image" Target="../media/image14.png"/><Relationship Id="rId12" Type="http://schemas.openxmlformats.org/officeDocument/2006/relationships/slide" Target="slide6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png"/><Relationship Id="rId11" Type="http://schemas.openxmlformats.org/officeDocument/2006/relationships/slide" Target="slide49.xml"/><Relationship Id="rId5" Type="http://schemas.openxmlformats.org/officeDocument/2006/relationships/image" Target="../media/image3.png"/><Relationship Id="rId15" Type="http://schemas.openxmlformats.org/officeDocument/2006/relationships/image" Target="../media/image17.png"/><Relationship Id="rId10" Type="http://schemas.openxmlformats.org/officeDocument/2006/relationships/slide" Target="slide23.xml"/><Relationship Id="rId4" Type="http://schemas.openxmlformats.org/officeDocument/2006/relationships/slide" Target="slide2.xml"/><Relationship Id="rId9" Type="http://schemas.openxmlformats.org/officeDocument/2006/relationships/slide" Target="slide14.xml"/><Relationship Id="rId14" Type="http://schemas.openxmlformats.org/officeDocument/2006/relationships/image" Target="../media/image1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20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19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18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21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2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22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2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24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28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27.png"/><Relationship Id="rId2" Type="http://schemas.openxmlformats.org/officeDocument/2006/relationships/image" Target="../media/image2.png"/><Relationship Id="rId16" Type="http://schemas.openxmlformats.org/officeDocument/2006/relationships/image" Target="../media/image3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26.png"/><Relationship Id="rId5" Type="http://schemas.openxmlformats.org/officeDocument/2006/relationships/image" Target="../media/image3.png"/><Relationship Id="rId15" Type="http://schemas.openxmlformats.org/officeDocument/2006/relationships/image" Target="../media/image30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29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34.png"/><Relationship Id="rId18" Type="http://schemas.openxmlformats.org/officeDocument/2006/relationships/image" Target="../media/image39.png"/><Relationship Id="rId3" Type="http://schemas.openxmlformats.org/officeDocument/2006/relationships/slide" Target="slide5.xml"/><Relationship Id="rId21" Type="http://schemas.openxmlformats.org/officeDocument/2006/relationships/image" Target="../media/image42.png"/><Relationship Id="rId7" Type="http://schemas.openxmlformats.org/officeDocument/2006/relationships/slide" Target="slide23.xml"/><Relationship Id="rId12" Type="http://schemas.openxmlformats.org/officeDocument/2006/relationships/image" Target="../media/image33.png"/><Relationship Id="rId17" Type="http://schemas.openxmlformats.org/officeDocument/2006/relationships/image" Target="../media/image38.png"/><Relationship Id="rId2" Type="http://schemas.openxmlformats.org/officeDocument/2006/relationships/image" Target="../media/image2.png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32.png"/><Relationship Id="rId5" Type="http://schemas.openxmlformats.org/officeDocument/2006/relationships/image" Target="../media/image3.png"/><Relationship Id="rId15" Type="http://schemas.openxmlformats.org/officeDocument/2006/relationships/image" Target="../media/image36.png"/><Relationship Id="rId10" Type="http://schemas.openxmlformats.org/officeDocument/2006/relationships/slide" Target="slide70.xml"/><Relationship Id="rId19" Type="http://schemas.openxmlformats.org/officeDocument/2006/relationships/image" Target="../media/image40.png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35.png"/><Relationship Id="rId22" Type="http://schemas.openxmlformats.org/officeDocument/2006/relationships/image" Target="../media/image4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46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45.png"/><Relationship Id="rId2" Type="http://schemas.openxmlformats.org/officeDocument/2006/relationships/image" Target="../media/image2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44.png"/><Relationship Id="rId5" Type="http://schemas.openxmlformats.org/officeDocument/2006/relationships/image" Target="../media/image3.png"/><Relationship Id="rId15" Type="http://schemas.openxmlformats.org/officeDocument/2006/relationships/image" Target="../media/image48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47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70.xml"/><Relationship Id="rId3" Type="http://schemas.openxmlformats.org/officeDocument/2006/relationships/slide" Target="slide5.xml"/><Relationship Id="rId7" Type="http://schemas.openxmlformats.org/officeDocument/2006/relationships/slide" Target="slide62.xml"/><Relationship Id="rId12" Type="http://schemas.openxmlformats.org/officeDocument/2006/relationships/image" Target="../media/image5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9.xml"/><Relationship Id="rId11" Type="http://schemas.openxmlformats.org/officeDocument/2006/relationships/image" Target="../media/image50.png"/><Relationship Id="rId5" Type="http://schemas.openxmlformats.org/officeDocument/2006/relationships/slide" Target="slide23.xml"/><Relationship Id="rId10" Type="http://schemas.openxmlformats.org/officeDocument/2006/relationships/image" Target="../media/image3.png"/><Relationship Id="rId4" Type="http://schemas.openxmlformats.org/officeDocument/2006/relationships/slide" Target="slide14.xml"/><Relationship Id="rId9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14.xml"/><Relationship Id="rId3" Type="http://schemas.openxmlformats.org/officeDocument/2006/relationships/slide" Target="slide5.xml"/><Relationship Id="rId7" Type="http://schemas.openxmlformats.org/officeDocument/2006/relationships/image" Target="../media/image53.png"/><Relationship Id="rId12" Type="http://schemas.openxmlformats.org/officeDocument/2006/relationships/slide" Target="slide70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2.png"/><Relationship Id="rId11" Type="http://schemas.openxmlformats.org/officeDocument/2006/relationships/slide" Target="slide62.xml"/><Relationship Id="rId5" Type="http://schemas.openxmlformats.org/officeDocument/2006/relationships/image" Target="../media/image3.png"/><Relationship Id="rId10" Type="http://schemas.openxmlformats.org/officeDocument/2006/relationships/slide" Target="slide49.xml"/><Relationship Id="rId4" Type="http://schemas.openxmlformats.org/officeDocument/2006/relationships/slide" Target="slide2.xml"/><Relationship Id="rId9" Type="http://schemas.openxmlformats.org/officeDocument/2006/relationships/slide" Target="slide2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14.xml"/><Relationship Id="rId3" Type="http://schemas.openxmlformats.org/officeDocument/2006/relationships/image" Target="../media/image2.png"/><Relationship Id="rId7" Type="http://schemas.openxmlformats.org/officeDocument/2006/relationships/image" Target="../media/image54.png"/><Relationship Id="rId12" Type="http://schemas.openxmlformats.org/officeDocument/2006/relationships/slide" Target="slide7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6" Type="http://schemas.openxmlformats.org/officeDocument/2006/relationships/image" Target="../media/image3.png"/><Relationship Id="rId11" Type="http://schemas.openxmlformats.org/officeDocument/2006/relationships/slide" Target="slide62.xml"/><Relationship Id="rId5" Type="http://schemas.openxmlformats.org/officeDocument/2006/relationships/slide" Target="slide2.xml"/><Relationship Id="rId10" Type="http://schemas.openxmlformats.org/officeDocument/2006/relationships/slide" Target="slide49.xml"/><Relationship Id="rId4" Type="http://schemas.openxmlformats.org/officeDocument/2006/relationships/slide" Target="slide5.xml"/><Relationship Id="rId9" Type="http://schemas.openxmlformats.org/officeDocument/2006/relationships/slide" Target="slide23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55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58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57.png"/><Relationship Id="rId2" Type="http://schemas.openxmlformats.org/officeDocument/2006/relationships/image" Target="../media/image2.png"/><Relationship Id="rId16" Type="http://schemas.openxmlformats.org/officeDocument/2006/relationships/image" Target="../media/image6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56.png"/><Relationship Id="rId5" Type="http://schemas.openxmlformats.org/officeDocument/2006/relationships/image" Target="../media/image3.png"/><Relationship Id="rId15" Type="http://schemas.openxmlformats.org/officeDocument/2006/relationships/image" Target="../media/image60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59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6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62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slide" Target="slide5.xml"/><Relationship Id="rId7" Type="http://schemas.openxmlformats.org/officeDocument/2006/relationships/slide" Target="slide14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4.png"/><Relationship Id="rId11" Type="http://schemas.openxmlformats.org/officeDocument/2006/relationships/slide" Target="slide70.xml"/><Relationship Id="rId5" Type="http://schemas.openxmlformats.org/officeDocument/2006/relationships/image" Target="../media/image3.png"/><Relationship Id="rId10" Type="http://schemas.openxmlformats.org/officeDocument/2006/relationships/slide" Target="slide62.xml"/><Relationship Id="rId4" Type="http://schemas.openxmlformats.org/officeDocument/2006/relationships/slide" Target="slide2.xml"/><Relationship Id="rId9" Type="http://schemas.openxmlformats.org/officeDocument/2006/relationships/slide" Target="slide49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slide" Target="slide5.xml"/><Relationship Id="rId7" Type="http://schemas.openxmlformats.org/officeDocument/2006/relationships/slide" Target="slide14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4.png"/><Relationship Id="rId11" Type="http://schemas.openxmlformats.org/officeDocument/2006/relationships/slide" Target="slide70.xml"/><Relationship Id="rId5" Type="http://schemas.openxmlformats.org/officeDocument/2006/relationships/image" Target="../media/image3.png"/><Relationship Id="rId10" Type="http://schemas.openxmlformats.org/officeDocument/2006/relationships/slide" Target="slide62.xml"/><Relationship Id="rId4" Type="http://schemas.openxmlformats.org/officeDocument/2006/relationships/slide" Target="slide2.xml"/><Relationship Id="rId9" Type="http://schemas.openxmlformats.org/officeDocument/2006/relationships/slide" Target="slide49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slide" Target="slide5.xml"/><Relationship Id="rId7" Type="http://schemas.openxmlformats.org/officeDocument/2006/relationships/slide" Target="slide14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4.png"/><Relationship Id="rId11" Type="http://schemas.openxmlformats.org/officeDocument/2006/relationships/slide" Target="slide70.xml"/><Relationship Id="rId5" Type="http://schemas.openxmlformats.org/officeDocument/2006/relationships/image" Target="../media/image3.png"/><Relationship Id="rId10" Type="http://schemas.openxmlformats.org/officeDocument/2006/relationships/slide" Target="slide62.xml"/><Relationship Id="rId4" Type="http://schemas.openxmlformats.org/officeDocument/2006/relationships/slide" Target="slide2.xml"/><Relationship Id="rId9" Type="http://schemas.openxmlformats.org/officeDocument/2006/relationships/slide" Target="slide49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image" Target="../media/image65.png"/><Relationship Id="rId7" Type="http://schemas.openxmlformats.org/officeDocument/2006/relationships/slide" Target="slide14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11" Type="http://schemas.openxmlformats.org/officeDocument/2006/relationships/slide" Target="slide70.xml"/><Relationship Id="rId5" Type="http://schemas.openxmlformats.org/officeDocument/2006/relationships/slide" Target="slide2.xml"/><Relationship Id="rId10" Type="http://schemas.openxmlformats.org/officeDocument/2006/relationships/slide" Target="slide62.xml"/><Relationship Id="rId4" Type="http://schemas.openxmlformats.org/officeDocument/2006/relationships/slide" Target="slide5.xml"/><Relationship Id="rId9" Type="http://schemas.openxmlformats.org/officeDocument/2006/relationships/slide" Target="slide49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66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6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67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64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68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slide" Target="slide5.xml"/><Relationship Id="rId7" Type="http://schemas.openxmlformats.org/officeDocument/2006/relationships/slide" Target="slide14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4.png"/><Relationship Id="rId11" Type="http://schemas.openxmlformats.org/officeDocument/2006/relationships/slide" Target="slide70.xml"/><Relationship Id="rId5" Type="http://schemas.openxmlformats.org/officeDocument/2006/relationships/image" Target="../media/image3.png"/><Relationship Id="rId10" Type="http://schemas.openxmlformats.org/officeDocument/2006/relationships/slide" Target="slide62.xml"/><Relationship Id="rId4" Type="http://schemas.openxmlformats.org/officeDocument/2006/relationships/slide" Target="slide2.xml"/><Relationship Id="rId9" Type="http://schemas.openxmlformats.org/officeDocument/2006/relationships/slide" Target="slide49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69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70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71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72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74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1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73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11" Type="http://schemas.openxmlformats.org/officeDocument/2006/relationships/image" Target="../media/image75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78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7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11" Type="http://schemas.openxmlformats.org/officeDocument/2006/relationships/image" Target="../media/image76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79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82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8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11" Type="http://schemas.openxmlformats.org/officeDocument/2006/relationships/image" Target="../media/image80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83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86.png"/><Relationship Id="rId3" Type="http://schemas.openxmlformats.org/officeDocument/2006/relationships/slide" Target="slide5.xml"/><Relationship Id="rId7" Type="http://schemas.openxmlformats.org/officeDocument/2006/relationships/slide" Target="slide23.xml"/><Relationship Id="rId12" Type="http://schemas.openxmlformats.org/officeDocument/2006/relationships/image" Target="../media/image85.png"/><Relationship Id="rId2" Type="http://schemas.openxmlformats.org/officeDocument/2006/relationships/image" Target="../media/image2.png"/><Relationship Id="rId16" Type="http://schemas.openxmlformats.org/officeDocument/2006/relationships/image" Target="../media/image89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11" Type="http://schemas.openxmlformats.org/officeDocument/2006/relationships/image" Target="../media/image84.png"/><Relationship Id="rId5" Type="http://schemas.openxmlformats.org/officeDocument/2006/relationships/image" Target="../media/image3.png"/><Relationship Id="rId15" Type="http://schemas.openxmlformats.org/officeDocument/2006/relationships/image" Target="../media/image88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Relationship Id="rId14" Type="http://schemas.openxmlformats.org/officeDocument/2006/relationships/image" Target="../media/image87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11" Type="http://schemas.openxmlformats.org/officeDocument/2006/relationships/image" Target="../media/image90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11" Type="http://schemas.openxmlformats.org/officeDocument/2006/relationships/image" Target="../media/image91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4.xml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3" Type="http://schemas.openxmlformats.org/officeDocument/2006/relationships/slide" Target="slide5.xml"/><Relationship Id="rId7" Type="http://schemas.openxmlformats.org/officeDocument/2006/relationships/slide" Target="slide23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11" Type="http://schemas.openxmlformats.org/officeDocument/2006/relationships/image" Target="../media/image92.png"/><Relationship Id="rId5" Type="http://schemas.openxmlformats.org/officeDocument/2006/relationships/image" Target="../media/image3.png"/><Relationship Id="rId10" Type="http://schemas.openxmlformats.org/officeDocument/2006/relationships/slide" Target="slide70.xml"/><Relationship Id="rId4" Type="http://schemas.openxmlformats.org/officeDocument/2006/relationships/slide" Target="slide2.xml"/><Relationship Id="rId9" Type="http://schemas.openxmlformats.org/officeDocument/2006/relationships/slide" Target="slide6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643062" y="1396866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70C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3 เวลา</a:t>
            </a:r>
            <a:endParaRPr kumimoji="0" lang="en-US" sz="6600" b="1" i="0" u="none" strike="noStrike" kern="0" cap="none" spc="0" normalizeH="0" baseline="0" noProof="0" dirty="0">
              <a:solidFill>
                <a:srgbClr val="0070C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037200" y="3750180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000" kern="0" dirty="0">
                <a:solidFill>
                  <a:srgbClr val="0070C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ชั้นประถมศึกษาปีที่ 3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44" name="Google Shape;642;p30">
            <a:extLst>
              <a:ext uri="{FF2B5EF4-FFF2-40B4-BE49-F238E27FC236}">
                <a16:creationId xmlns:a16="http://schemas.microsoft.com/office/drawing/2014/main" id="{370E78AC-2B4C-4AED-A1D3-4D317A5F6E6A}"/>
              </a:ext>
            </a:extLst>
          </p:cNvPr>
          <p:cNvGrpSpPr/>
          <p:nvPr/>
        </p:nvGrpSpPr>
        <p:grpSpPr>
          <a:xfrm>
            <a:off x="276464" y="1633818"/>
            <a:ext cx="3905038" cy="1761200"/>
            <a:chOff x="-1279775" y="803473"/>
            <a:chExt cx="3905038" cy="1761200"/>
          </a:xfrm>
        </p:grpSpPr>
        <p:grpSp>
          <p:nvGrpSpPr>
            <p:cNvPr id="45" name="Google Shape;643;p30">
              <a:extLst>
                <a:ext uri="{FF2B5EF4-FFF2-40B4-BE49-F238E27FC236}">
                  <a16:creationId xmlns:a16="http://schemas.microsoft.com/office/drawing/2014/main" id="{1DFCE56F-3C7D-472E-8581-204451787CEE}"/>
                </a:ext>
              </a:extLst>
            </p:cNvPr>
            <p:cNvGrpSpPr/>
            <p:nvPr/>
          </p:nvGrpSpPr>
          <p:grpSpPr>
            <a:xfrm>
              <a:off x="1804616" y="1522648"/>
              <a:ext cx="820647" cy="572699"/>
              <a:chOff x="2497400" y="238075"/>
              <a:chExt cx="235075" cy="164050"/>
            </a:xfrm>
          </p:grpSpPr>
          <p:sp>
            <p:nvSpPr>
              <p:cNvPr id="47" name="Google Shape;644;p30">
                <a:extLst>
                  <a:ext uri="{FF2B5EF4-FFF2-40B4-BE49-F238E27FC236}">
                    <a16:creationId xmlns:a16="http://schemas.microsoft.com/office/drawing/2014/main" id="{C1D835A3-F57D-4F77-B3E8-0A5C2F6BD52D}"/>
                  </a:ext>
                </a:extLst>
              </p:cNvPr>
              <p:cNvSpPr/>
              <p:nvPr/>
            </p:nvSpPr>
            <p:spPr>
              <a:xfrm>
                <a:off x="2543200" y="307600"/>
                <a:ext cx="93725" cy="945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3781" extrusionOk="0">
                    <a:moveTo>
                      <a:pt x="0" y="1"/>
                    </a:moveTo>
                    <a:lnTo>
                      <a:pt x="735" y="3780"/>
                    </a:lnTo>
                    <a:lnTo>
                      <a:pt x="3749" y="17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5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645;p30">
                <a:extLst>
                  <a:ext uri="{FF2B5EF4-FFF2-40B4-BE49-F238E27FC236}">
                    <a16:creationId xmlns:a16="http://schemas.microsoft.com/office/drawing/2014/main" id="{22211F51-0EA8-4209-BD99-FACEA5E79765}"/>
                  </a:ext>
                </a:extLst>
              </p:cNvPr>
              <p:cNvSpPr/>
              <p:nvPr/>
            </p:nvSpPr>
            <p:spPr>
              <a:xfrm>
                <a:off x="2561550" y="330225"/>
                <a:ext cx="7537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3015" h="2876" extrusionOk="0">
                    <a:moveTo>
                      <a:pt x="1162" y="0"/>
                    </a:moveTo>
                    <a:lnTo>
                      <a:pt x="587" y="22"/>
                    </a:lnTo>
                    <a:lnTo>
                      <a:pt x="1" y="2875"/>
                    </a:lnTo>
                    <a:lnTo>
                      <a:pt x="3015" y="884"/>
                    </a:lnTo>
                    <a:lnTo>
                      <a:pt x="1162" y="0"/>
                    </a:lnTo>
                    <a:close/>
                  </a:path>
                </a:pathLst>
              </a:custGeom>
              <a:solidFill>
                <a:srgbClr val="A45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46;p30">
                <a:extLst>
                  <a:ext uri="{FF2B5EF4-FFF2-40B4-BE49-F238E27FC236}">
                    <a16:creationId xmlns:a16="http://schemas.microsoft.com/office/drawing/2014/main" id="{109AB1E2-D416-4F4F-9F8F-DB754F7ED7E8}"/>
                  </a:ext>
                </a:extLst>
              </p:cNvPr>
              <p:cNvSpPr/>
              <p:nvPr/>
            </p:nvSpPr>
            <p:spPr>
              <a:xfrm>
                <a:off x="2497400" y="238100"/>
                <a:ext cx="235075" cy="137400"/>
              </a:xfrm>
              <a:custGeom>
                <a:avLst/>
                <a:gdLst/>
                <a:ahLst/>
                <a:cxnLst/>
                <a:rect l="l" t="t" r="r" b="b"/>
                <a:pathLst>
                  <a:path w="9403" h="5496" extrusionOk="0">
                    <a:moveTo>
                      <a:pt x="9168" y="0"/>
                    </a:moveTo>
                    <a:cubicBezTo>
                      <a:pt x="8049" y="0"/>
                      <a:pt x="1" y="1481"/>
                      <a:pt x="1" y="1481"/>
                    </a:cubicBezTo>
                    <a:lnTo>
                      <a:pt x="5676" y="5495"/>
                    </a:lnTo>
                    <a:cubicBezTo>
                      <a:pt x="5676" y="5495"/>
                      <a:pt x="9403" y="257"/>
                      <a:pt x="9296" y="22"/>
                    </a:cubicBezTo>
                    <a:cubicBezTo>
                      <a:pt x="9290" y="7"/>
                      <a:pt x="9246" y="0"/>
                      <a:pt x="9168" y="0"/>
                    </a:cubicBezTo>
                    <a:close/>
                  </a:path>
                </a:pathLst>
              </a:custGeom>
              <a:solidFill>
                <a:srgbClr val="A45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647;p30">
                <a:extLst>
                  <a:ext uri="{FF2B5EF4-FFF2-40B4-BE49-F238E27FC236}">
                    <a16:creationId xmlns:a16="http://schemas.microsoft.com/office/drawing/2014/main" id="{8002354C-3F68-4943-B521-E664877C818F}"/>
                  </a:ext>
                </a:extLst>
              </p:cNvPr>
              <p:cNvSpPr/>
              <p:nvPr/>
            </p:nvSpPr>
            <p:spPr>
              <a:xfrm>
                <a:off x="2497400" y="238075"/>
                <a:ext cx="232425" cy="69550"/>
              </a:xfrm>
              <a:custGeom>
                <a:avLst/>
                <a:gdLst/>
                <a:ahLst/>
                <a:cxnLst/>
                <a:rect l="l" t="t" r="r" b="b"/>
                <a:pathLst>
                  <a:path w="9297" h="2782" extrusionOk="0">
                    <a:moveTo>
                      <a:pt x="9168" y="1"/>
                    </a:moveTo>
                    <a:cubicBezTo>
                      <a:pt x="8042" y="1"/>
                      <a:pt x="1" y="1482"/>
                      <a:pt x="1" y="1482"/>
                    </a:cubicBezTo>
                    <a:lnTo>
                      <a:pt x="1832" y="2782"/>
                    </a:lnTo>
                    <a:lnTo>
                      <a:pt x="9296" y="23"/>
                    </a:lnTo>
                    <a:lnTo>
                      <a:pt x="9286" y="13"/>
                    </a:lnTo>
                    <a:cubicBezTo>
                      <a:pt x="9267" y="5"/>
                      <a:pt x="9227" y="1"/>
                      <a:pt x="9168" y="1"/>
                    </a:cubicBezTo>
                    <a:close/>
                  </a:path>
                </a:pathLst>
              </a:custGeom>
              <a:solidFill>
                <a:srgbClr val="B36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648;p30">
                <a:extLst>
                  <a:ext uri="{FF2B5EF4-FFF2-40B4-BE49-F238E27FC236}">
                    <a16:creationId xmlns:a16="http://schemas.microsoft.com/office/drawing/2014/main" id="{6914F340-D009-4D9E-973C-228B5A3EC783}"/>
                  </a:ext>
                </a:extLst>
              </p:cNvPr>
              <p:cNvSpPr/>
              <p:nvPr/>
            </p:nvSpPr>
            <p:spPr>
              <a:xfrm>
                <a:off x="2576200" y="238650"/>
                <a:ext cx="156275" cy="136850"/>
              </a:xfrm>
              <a:custGeom>
                <a:avLst/>
                <a:gdLst/>
                <a:ahLst/>
                <a:cxnLst/>
                <a:rect l="l" t="t" r="r" b="b"/>
                <a:pathLst>
                  <a:path w="6251" h="5474" extrusionOk="0">
                    <a:moveTo>
                      <a:pt x="6144" y="0"/>
                    </a:moveTo>
                    <a:lnTo>
                      <a:pt x="1" y="3685"/>
                    </a:lnTo>
                    <a:lnTo>
                      <a:pt x="2524" y="5473"/>
                    </a:lnTo>
                    <a:cubicBezTo>
                      <a:pt x="2524" y="5473"/>
                      <a:pt x="6251" y="235"/>
                      <a:pt x="6144" y="0"/>
                    </a:cubicBezTo>
                    <a:close/>
                  </a:path>
                </a:pathLst>
              </a:custGeom>
              <a:solidFill>
                <a:srgbClr val="B36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" name="Google Shape;649;p30">
              <a:extLst>
                <a:ext uri="{FF2B5EF4-FFF2-40B4-BE49-F238E27FC236}">
                  <a16:creationId xmlns:a16="http://schemas.microsoft.com/office/drawing/2014/main" id="{20927E7E-92D8-4715-9D66-A86106BB9194}"/>
                </a:ext>
              </a:extLst>
            </p:cNvPr>
            <p:cNvSpPr/>
            <p:nvPr/>
          </p:nvSpPr>
          <p:spPr>
            <a:xfrm>
              <a:off x="-1279775" y="803473"/>
              <a:ext cx="3283075" cy="1761200"/>
            </a:xfrm>
            <a:custGeom>
              <a:avLst/>
              <a:gdLst/>
              <a:ahLst/>
              <a:cxnLst/>
              <a:rect l="l" t="t" r="r" b="b"/>
              <a:pathLst>
                <a:path w="131323" h="70448" extrusionOk="0">
                  <a:moveTo>
                    <a:pt x="0" y="3149"/>
                  </a:moveTo>
                  <a:cubicBezTo>
                    <a:pt x="6635" y="-3486"/>
                    <a:pt x="22063" y="1454"/>
                    <a:pt x="27515" y="9090"/>
                  </a:cubicBezTo>
                  <a:cubicBezTo>
                    <a:pt x="39845" y="26359"/>
                    <a:pt x="48657" y="50847"/>
                    <a:pt x="68788" y="57554"/>
                  </a:cubicBezTo>
                  <a:cubicBezTo>
                    <a:pt x="78084" y="60651"/>
                    <a:pt x="91252" y="64795"/>
                    <a:pt x="98180" y="57867"/>
                  </a:cubicBezTo>
                  <a:cubicBezTo>
                    <a:pt x="101203" y="54844"/>
                    <a:pt x="102315" y="46959"/>
                    <a:pt x="98492" y="45047"/>
                  </a:cubicBezTo>
                  <a:cubicBezTo>
                    <a:pt x="94241" y="42921"/>
                    <a:pt x="86237" y="44290"/>
                    <a:pt x="84735" y="48799"/>
                  </a:cubicBezTo>
                  <a:cubicBezTo>
                    <a:pt x="82880" y="54366"/>
                    <a:pt x="86093" y="61705"/>
                    <a:pt x="90676" y="65371"/>
                  </a:cubicBezTo>
                  <a:cubicBezTo>
                    <a:pt x="95947" y="69587"/>
                    <a:pt x="103716" y="71172"/>
                    <a:pt x="110374" y="70061"/>
                  </a:cubicBezTo>
                  <a:cubicBezTo>
                    <a:pt x="119030" y="68617"/>
                    <a:pt x="125118" y="60320"/>
                    <a:pt x="131323" y="54115"/>
                  </a:cubicBezTo>
                </a:path>
              </a:pathLst>
            </a:custGeom>
            <a:noFill/>
            <a:ln w="19050" cap="flat" cmpd="sng">
              <a:solidFill>
                <a:srgbClr val="A45DAF"/>
              </a:solidFill>
              <a:prstDash val="dot"/>
              <a:round/>
              <a:headEnd type="none" w="med" len="med"/>
              <a:tailEnd type="none" w="med" len="med"/>
            </a:ln>
          </p:spPr>
        </p:sp>
      </p:grp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0943C4D-0265-4B30-94C1-445BA6EF6AF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3133151" y="1885041"/>
            <a:ext cx="2667573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การบอกเวลาเป็นนาฬิกาและนาที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819302" y="1727738"/>
            <a:ext cx="1219500" cy="1198800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01</a:t>
              </a:r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5AF71DCD-81CF-46FA-93A5-B7763F457D28}"/>
              </a:ext>
            </a:extLst>
          </p:cNvPr>
          <p:cNvGrpSpPr/>
          <p:nvPr/>
        </p:nvGrpSpPr>
        <p:grpSpPr>
          <a:xfrm>
            <a:off x="6077078" y="1727738"/>
            <a:ext cx="1219575" cy="1198800"/>
            <a:chOff x="5697552" y="2003780"/>
            <a:chExt cx="1219575" cy="1198800"/>
          </a:xfrm>
        </p:grpSpPr>
        <p:sp>
          <p:nvSpPr>
            <p:cNvPr id="39" name="Google Shape;558;p28">
              <a:extLst>
                <a:ext uri="{FF2B5EF4-FFF2-40B4-BE49-F238E27FC236}">
                  <a16:creationId xmlns:a16="http://schemas.microsoft.com/office/drawing/2014/main" id="{7DBB1F13-6254-4108-865A-ED922C113870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4" name="Google Shape;563;p28">
              <a:extLst>
                <a:ext uri="{FF2B5EF4-FFF2-40B4-BE49-F238E27FC236}">
                  <a16:creationId xmlns:a16="http://schemas.microsoft.com/office/drawing/2014/main" id="{57342D30-6354-49A2-9855-B9E2B7DEA41C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50" name="Google Shape;569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1B18E276-B9D8-43F7-B088-49BAA136F876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02</a:t>
              </a:r>
            </a:p>
          </p:txBody>
        </p:sp>
      </p:grpSp>
      <p:sp>
        <p:nvSpPr>
          <p:cNvPr id="51" name="Google Shape;570;p28">
            <a:hlinkClick r:id="rId4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20584" y="1893664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การอ่านและการเขียนบอกเวลาที่มี</a:t>
            </a:r>
            <a:r>
              <a:rPr kumimoji="0" lang="th-TH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มหัพ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ภาพ 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(.) 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หรือทวิภาค 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(:)</a:t>
            </a: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85949DF9-A620-4DB6-BBDE-8840B576FA46}"/>
              </a:ext>
            </a:extLst>
          </p:cNvPr>
          <p:cNvGrpSpPr/>
          <p:nvPr/>
        </p:nvGrpSpPr>
        <p:grpSpPr>
          <a:xfrm>
            <a:off x="1839852" y="3215044"/>
            <a:ext cx="1219500" cy="1198800"/>
            <a:chOff x="1819302" y="3451930"/>
            <a:chExt cx="1219500" cy="1198800"/>
          </a:xfrm>
        </p:grpSpPr>
        <p:sp>
          <p:nvSpPr>
            <p:cNvPr id="40" name="Google Shape;559;p28">
              <a:extLst>
                <a:ext uri="{FF2B5EF4-FFF2-40B4-BE49-F238E27FC236}">
                  <a16:creationId xmlns:a16="http://schemas.microsoft.com/office/drawing/2014/main" id="{865B53DC-BC6F-4283-A246-0F7149BCF9A7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3" name="Google Shape;562;p28">
              <a:extLst>
                <a:ext uri="{FF2B5EF4-FFF2-40B4-BE49-F238E27FC236}">
                  <a16:creationId xmlns:a16="http://schemas.microsoft.com/office/drawing/2014/main" id="{BE73F750-67E7-4B5C-911C-85D6C09A7CB4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53" name="Google Shape;572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674B87E6-B8CF-4086-8970-D4F63E587D73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03</a:t>
              </a:r>
            </a:p>
          </p:txBody>
        </p:sp>
      </p:grpSp>
      <p:sp>
        <p:nvSpPr>
          <p:cNvPr id="54" name="Google Shape;573;p28">
            <a:hlinkClick r:id="rId5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3133152" y="3359887"/>
            <a:ext cx="24699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การบอกระยะเวลาเป็นชั่วโมงและนาที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71" name="กลุ่ม 70">
            <a:extLst>
              <a:ext uri="{FF2B5EF4-FFF2-40B4-BE49-F238E27FC236}">
                <a16:creationId xmlns:a16="http://schemas.microsoft.com/office/drawing/2014/main" id="{2B2150F2-3F37-456B-A7F0-9457A6A3CBFF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41" name="Google Shape;560;p28">
              <a:extLst>
                <a:ext uri="{FF2B5EF4-FFF2-40B4-BE49-F238E27FC236}">
                  <a16:creationId xmlns:a16="http://schemas.microsoft.com/office/drawing/2014/main" id="{699D2D02-FDBD-4F26-82E1-AF559B4C4A87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5" name="Google Shape;564;p28">
              <a:extLst>
                <a:ext uri="{FF2B5EF4-FFF2-40B4-BE49-F238E27FC236}">
                  <a16:creationId xmlns:a16="http://schemas.microsoft.com/office/drawing/2014/main" id="{8C11E71D-1FAC-434A-94D2-4A4355868F2B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56" name="Google Shape;575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41BE45CC-F2B0-414A-8FE4-86532C3F507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04</a:t>
              </a:r>
            </a:p>
          </p:txBody>
        </p:sp>
      </p:grpSp>
      <p:sp>
        <p:nvSpPr>
          <p:cNvPr id="57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20584" y="3523712"/>
            <a:ext cx="2839313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การเปรียบเทียบระยะเวลา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66053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46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112808" y="74099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3 เวลา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2" name="Google Shape;566;p28">
            <a:hlinkClick r:id="rId7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3174252" y="4907662"/>
            <a:ext cx="262647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โจทย์ปัญหาเกี่ยวกับเวลาและระยะเวลา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EE46A7C2-13CC-4D32-80E0-825462F583AA}"/>
              </a:ext>
            </a:extLst>
          </p:cNvPr>
          <p:cNvGrpSpPr/>
          <p:nvPr/>
        </p:nvGrpSpPr>
        <p:grpSpPr>
          <a:xfrm>
            <a:off x="1860402" y="4689976"/>
            <a:ext cx="1219500" cy="1198800"/>
            <a:chOff x="1819302" y="2003780"/>
            <a:chExt cx="1219500" cy="1198800"/>
          </a:xfrm>
        </p:grpSpPr>
        <p:sp>
          <p:nvSpPr>
            <p:cNvPr id="74" name="Google Shape;557;p28">
              <a:extLst>
                <a:ext uri="{FF2B5EF4-FFF2-40B4-BE49-F238E27FC236}">
                  <a16:creationId xmlns:a16="http://schemas.microsoft.com/office/drawing/2014/main" id="{54B93C23-B8AE-4185-AF7D-FFBA546F5A2D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00B0F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75" name="Google Shape;561;p28">
              <a:extLst>
                <a:ext uri="{FF2B5EF4-FFF2-40B4-BE49-F238E27FC236}">
                  <a16:creationId xmlns:a16="http://schemas.microsoft.com/office/drawing/2014/main" id="{339C7570-1149-4522-B64B-520D6AA9A4C7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76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0355587F-1E5B-4010-B2EC-F5DC25CDEC6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5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DAAEECD9-AC34-4804-BDE3-764D5F085F51}"/>
              </a:ext>
            </a:extLst>
          </p:cNvPr>
          <p:cNvGrpSpPr/>
          <p:nvPr/>
        </p:nvGrpSpPr>
        <p:grpSpPr>
          <a:xfrm>
            <a:off x="6118178" y="4689976"/>
            <a:ext cx="1219575" cy="1198800"/>
            <a:chOff x="5697552" y="2003780"/>
            <a:chExt cx="1219575" cy="1198800"/>
          </a:xfrm>
        </p:grpSpPr>
        <p:sp>
          <p:nvSpPr>
            <p:cNvPr id="78" name="Google Shape;558;p28">
              <a:extLst>
                <a:ext uri="{FF2B5EF4-FFF2-40B4-BE49-F238E27FC236}">
                  <a16:creationId xmlns:a16="http://schemas.microsoft.com/office/drawing/2014/main" id="{20E6F5C5-E9DC-4826-8820-CDF48579ED1F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79" name="Google Shape;563;p28">
              <a:extLst>
                <a:ext uri="{FF2B5EF4-FFF2-40B4-BE49-F238E27FC236}">
                  <a16:creationId xmlns:a16="http://schemas.microsoft.com/office/drawing/2014/main" id="{C8341533-118C-4205-9796-937DBAA32E7C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E73D91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80" name="Google Shape;569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EFA4471D-BC24-41E9-8591-A081533E02DE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6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81" name="Google Shape;570;p28">
            <a:hlinkClick r:id="rId8" action="ppaction://hlinksldjump"/>
            <a:extLst>
              <a:ext uri="{FF2B5EF4-FFF2-40B4-BE49-F238E27FC236}">
                <a16:creationId xmlns:a16="http://schemas.microsoft.com/office/drawing/2014/main" id="{5B92A4AD-2296-4182-A4E7-5F520EF0A29C}"/>
              </a:ext>
            </a:extLst>
          </p:cNvPr>
          <p:cNvSpPr txBox="1">
            <a:spLocks/>
          </p:cNvSpPr>
          <p:nvPr/>
        </p:nvSpPr>
        <p:spPr>
          <a:xfrm>
            <a:off x="7461684" y="4942165"/>
            <a:ext cx="2869913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การอ่านและเขียนบันทึกกิจกรรมที่ระบุเวลา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pic>
        <p:nvPicPr>
          <p:cNvPr id="9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20" name="กลุ่ม 64">
            <a:extLst>
              <a:ext uri="{FF2B5EF4-FFF2-40B4-BE49-F238E27FC236}">
                <a16:creationId xmlns:a16="http://schemas.microsoft.com/office/drawing/2014/main" id="{0F356FA9-45A3-4542-A88E-13196ED30E46}"/>
              </a:ext>
            </a:extLst>
          </p:cNvPr>
          <p:cNvGrpSpPr/>
          <p:nvPr/>
        </p:nvGrpSpPr>
        <p:grpSpPr>
          <a:xfrm>
            <a:off x="1289004" y="687616"/>
            <a:ext cx="2481017" cy="649202"/>
            <a:chOff x="2892612" y="1707207"/>
            <a:chExt cx="2130112" cy="728849"/>
          </a:xfrm>
        </p:grpSpPr>
        <p:grpSp>
          <p:nvGrpSpPr>
            <p:cNvPr id="21" name="กลุ่ม 65">
              <a:extLst>
                <a:ext uri="{FF2B5EF4-FFF2-40B4-BE49-F238E27FC236}">
                  <a16:creationId xmlns:a16="http://schemas.microsoft.com/office/drawing/2014/main" id="{423D9271-A871-411E-A597-673D8499FD6D}"/>
                </a:ext>
              </a:extLst>
            </p:cNvPr>
            <p:cNvGrpSpPr/>
            <p:nvPr/>
          </p:nvGrpSpPr>
          <p:grpSpPr>
            <a:xfrm>
              <a:off x="2892612" y="1707207"/>
              <a:ext cx="2130112" cy="728849"/>
              <a:chOff x="1518473" y="3221783"/>
              <a:chExt cx="8719456" cy="3449620"/>
            </a:xfrm>
          </p:grpSpPr>
          <p:sp>
            <p:nvSpPr>
              <p:cNvPr id="23" name="Google Shape;4035;p55">
                <a:extLst>
                  <a:ext uri="{FF2B5EF4-FFF2-40B4-BE49-F238E27FC236}">
                    <a16:creationId xmlns:a16="http://schemas.microsoft.com/office/drawing/2014/main" id="{A54930CB-AD49-4034-B872-D648B40829E2}"/>
                  </a:ext>
                </a:extLst>
              </p:cNvPr>
              <p:cNvSpPr/>
              <p:nvPr/>
            </p:nvSpPr>
            <p:spPr>
              <a:xfrm rot="5400000">
                <a:off x="4101590" y="638666"/>
                <a:ext cx="3449612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" name="Google Shape;4036;p55">
                <a:extLst>
                  <a:ext uri="{FF2B5EF4-FFF2-40B4-BE49-F238E27FC236}">
                    <a16:creationId xmlns:a16="http://schemas.microsoft.com/office/drawing/2014/main" id="{AED95632-568E-4B61-BD90-988BEACD44D3}"/>
                  </a:ext>
                </a:extLst>
              </p:cNvPr>
              <p:cNvSpPr/>
              <p:nvPr/>
            </p:nvSpPr>
            <p:spPr>
              <a:xfrm rot="5400000">
                <a:off x="4304763" y="738236"/>
                <a:ext cx="3250486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2" name="กล่องข้อความ 66">
              <a:extLst>
                <a:ext uri="{FF2B5EF4-FFF2-40B4-BE49-F238E27FC236}">
                  <a16:creationId xmlns:a16="http://schemas.microsoft.com/office/drawing/2014/main" id="{8E24DF6A-8044-4155-A832-D5A0B550C10C}"/>
                </a:ext>
              </a:extLst>
            </p:cNvPr>
            <p:cNvSpPr txBox="1"/>
            <p:nvPr/>
          </p:nvSpPr>
          <p:spPr>
            <a:xfrm>
              <a:off x="3002202" y="1770440"/>
              <a:ext cx="1960435" cy="6219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เตรียมความพร้อม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25" name="กลุ่ม 2">
            <a:extLst>
              <a:ext uri="{FF2B5EF4-FFF2-40B4-BE49-F238E27FC236}">
                <a16:creationId xmlns:a16="http://schemas.microsoft.com/office/drawing/2014/main" id="{1704A3AE-EEF1-4865-8D09-CE2AF0255553}"/>
              </a:ext>
            </a:extLst>
          </p:cNvPr>
          <p:cNvGrpSpPr/>
          <p:nvPr/>
        </p:nvGrpSpPr>
        <p:grpSpPr>
          <a:xfrm>
            <a:off x="4151825" y="770008"/>
            <a:ext cx="468000" cy="468000"/>
            <a:chOff x="1239484" y="1722687"/>
            <a:chExt cx="468000" cy="468000"/>
          </a:xfrm>
        </p:grpSpPr>
        <p:sp>
          <p:nvSpPr>
            <p:cNvPr id="26" name="Google Shape;523;p27">
              <a:extLst>
                <a:ext uri="{FF2B5EF4-FFF2-40B4-BE49-F238E27FC236}">
                  <a16:creationId xmlns:a16="http://schemas.microsoft.com/office/drawing/2014/main" id="{1CDBC067-413E-4886-87D6-600574AF695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76A5C83F-C476-42C5-B6F6-F7D8B1F481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79917A1E-1E9E-4A62-84AE-1447F5C33291}"/>
              </a:ext>
            </a:extLst>
          </p:cNvPr>
          <p:cNvSpPr txBox="1"/>
          <p:nvPr/>
        </p:nvSpPr>
        <p:spPr>
          <a:xfrm>
            <a:off x="4693426" y="758605"/>
            <a:ext cx="19704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บอกเวลาจากนาฬิกา</a:t>
            </a:r>
          </a:p>
        </p:txBody>
      </p:sp>
      <p:graphicFrame>
        <p:nvGraphicFramePr>
          <p:cNvPr id="2" name="ตาราง 2">
            <a:extLst>
              <a:ext uri="{FF2B5EF4-FFF2-40B4-BE49-F238E27FC236}">
                <a16:creationId xmlns:a16="http://schemas.microsoft.com/office/drawing/2014/main" id="{15E46A4A-1938-4131-9ECE-D6BE9E51A2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5980867"/>
              </p:ext>
            </p:extLst>
          </p:nvPr>
        </p:nvGraphicFramePr>
        <p:xfrm>
          <a:off x="1614631" y="1548568"/>
          <a:ext cx="8128000" cy="46329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385578518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5602122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1)</a:t>
                      </a:r>
                    </a:p>
                    <a:p>
                      <a:endParaRPr lang="en-US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endParaRPr lang="en-US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endParaRPr lang="th-TH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2)</a:t>
                      </a:r>
                      <a:endParaRPr lang="th-TH" sz="26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392321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3)</a:t>
                      </a:r>
                    </a:p>
                    <a:p>
                      <a:endParaRPr lang="en-US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endParaRPr lang="en-US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endParaRPr lang="th-TH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4)</a:t>
                      </a:r>
                      <a:endParaRPr lang="th-TH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8140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5)</a:t>
                      </a:r>
                    </a:p>
                    <a:p>
                      <a:endParaRPr lang="en-US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endParaRPr lang="th-TH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6)</a:t>
                      </a:r>
                      <a:endParaRPr lang="th-TH" sz="260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6741453"/>
                  </a:ext>
                </a:extLst>
              </a:tr>
            </a:tbl>
          </a:graphicData>
        </a:graphic>
      </p:graphicFrame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CEAFFA3-4A62-48C5-B93F-C404C25392F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55651" y="1602538"/>
            <a:ext cx="2227770" cy="1135001"/>
          </a:xfrm>
          <a:prstGeom prst="rect">
            <a:avLst/>
          </a:prstGeom>
        </p:spPr>
      </p:pic>
      <p:pic>
        <p:nvPicPr>
          <p:cNvPr id="32" name="รูปภาพ 31">
            <a:extLst>
              <a:ext uri="{FF2B5EF4-FFF2-40B4-BE49-F238E27FC236}">
                <a16:creationId xmlns:a16="http://schemas.microsoft.com/office/drawing/2014/main" id="{9663D8E9-3E6B-4015-BBDD-0DFA4B58B36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84858" y="1592385"/>
            <a:ext cx="2147299" cy="1135001"/>
          </a:xfrm>
          <a:prstGeom prst="rect">
            <a:avLst/>
          </a:prstGeom>
        </p:spPr>
      </p:pic>
      <p:pic>
        <p:nvPicPr>
          <p:cNvPr id="34" name="รูปภาพ 33">
            <a:extLst>
              <a:ext uri="{FF2B5EF4-FFF2-40B4-BE49-F238E27FC236}">
                <a16:creationId xmlns:a16="http://schemas.microsoft.com/office/drawing/2014/main" id="{6DEFD0B1-2DFC-4534-9A8E-29A8D4C8061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55651" y="3330013"/>
            <a:ext cx="2227770" cy="1113885"/>
          </a:xfrm>
          <a:prstGeom prst="rect">
            <a:avLst/>
          </a:prstGeom>
        </p:spPr>
      </p:pic>
      <p:pic>
        <p:nvPicPr>
          <p:cNvPr id="36" name="รูปภาพ 35">
            <a:extLst>
              <a:ext uri="{FF2B5EF4-FFF2-40B4-BE49-F238E27FC236}">
                <a16:creationId xmlns:a16="http://schemas.microsoft.com/office/drawing/2014/main" id="{9F878BBE-B074-45C3-ABA6-07FD7EB697F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84858" y="3311313"/>
            <a:ext cx="2147299" cy="1130979"/>
          </a:xfrm>
          <a:prstGeom prst="rect">
            <a:avLst/>
          </a:prstGeom>
        </p:spPr>
      </p:pic>
      <p:pic>
        <p:nvPicPr>
          <p:cNvPr id="37" name="รูปภาพ 36">
            <a:extLst>
              <a:ext uri="{FF2B5EF4-FFF2-40B4-BE49-F238E27FC236}">
                <a16:creationId xmlns:a16="http://schemas.microsoft.com/office/drawing/2014/main" id="{83B5986A-EFC6-476C-957A-853ACC80C3B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29839" y="4927731"/>
            <a:ext cx="1879394" cy="1113885"/>
          </a:xfrm>
          <a:prstGeom prst="rect">
            <a:avLst/>
          </a:prstGeom>
        </p:spPr>
      </p:pic>
      <p:pic>
        <p:nvPicPr>
          <p:cNvPr id="38" name="รูปภาพ 37">
            <a:extLst>
              <a:ext uri="{FF2B5EF4-FFF2-40B4-BE49-F238E27FC236}">
                <a16:creationId xmlns:a16="http://schemas.microsoft.com/office/drawing/2014/main" id="{A06F54B3-A6E1-48FF-B1FF-F201970B177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25333" y="4909031"/>
            <a:ext cx="1866348" cy="1130979"/>
          </a:xfrm>
          <a:prstGeom prst="rect">
            <a:avLst/>
          </a:prstGeom>
        </p:spPr>
      </p:pic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23594985-8D71-4237-8FAC-A2653B5DC265}"/>
              </a:ext>
            </a:extLst>
          </p:cNvPr>
          <p:cNvSpPr txBox="1"/>
          <p:nvPr/>
        </p:nvSpPr>
        <p:spPr>
          <a:xfrm>
            <a:off x="2696302" y="2697658"/>
            <a:ext cx="114646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15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</a:t>
            </a:r>
          </a:p>
        </p:txBody>
      </p:sp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C64D5A36-A871-4D19-B2DF-C70664ED05CA}"/>
              </a:ext>
            </a:extLst>
          </p:cNvPr>
          <p:cNvSpPr txBox="1"/>
          <p:nvPr/>
        </p:nvSpPr>
        <p:spPr>
          <a:xfrm>
            <a:off x="7054944" y="2694770"/>
            <a:ext cx="103906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</a:t>
            </a:r>
          </a:p>
        </p:txBody>
      </p:sp>
      <p:sp>
        <p:nvSpPr>
          <p:cNvPr id="50" name="กล่องข้อความ 49">
            <a:extLst>
              <a:ext uri="{FF2B5EF4-FFF2-40B4-BE49-F238E27FC236}">
                <a16:creationId xmlns:a16="http://schemas.microsoft.com/office/drawing/2014/main" id="{44751978-2C92-44F4-98B6-2AB0069D5EC0}"/>
              </a:ext>
            </a:extLst>
          </p:cNvPr>
          <p:cNvSpPr txBox="1"/>
          <p:nvPr/>
        </p:nvSpPr>
        <p:spPr>
          <a:xfrm>
            <a:off x="2252161" y="4404974"/>
            <a:ext cx="20489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20 นาที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7AB49EFA-74EC-4D8B-8F6F-933778A68E99}"/>
              </a:ext>
            </a:extLst>
          </p:cNvPr>
          <p:cNvSpPr txBox="1"/>
          <p:nvPr/>
        </p:nvSpPr>
        <p:spPr>
          <a:xfrm>
            <a:off x="6515004" y="4402086"/>
            <a:ext cx="21050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22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20 นาที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EBD4C4E2-52DF-40B6-937B-308C704E9633}"/>
              </a:ext>
            </a:extLst>
          </p:cNvPr>
          <p:cNvSpPr txBox="1"/>
          <p:nvPr/>
        </p:nvSpPr>
        <p:spPr>
          <a:xfrm>
            <a:off x="2408918" y="5979123"/>
            <a:ext cx="196399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35 นาที</a:t>
            </a: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99C96D26-759F-4F69-A8F6-73C25BAACBDC}"/>
              </a:ext>
            </a:extLst>
          </p:cNvPr>
          <p:cNvSpPr txBox="1"/>
          <p:nvPr/>
        </p:nvSpPr>
        <p:spPr>
          <a:xfrm>
            <a:off x="6636926" y="5976235"/>
            <a:ext cx="189827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5 นาที</a:t>
            </a:r>
          </a:p>
        </p:txBody>
      </p:sp>
    </p:spTree>
    <p:extLst>
      <p:ext uri="{BB962C8B-B14F-4D97-AF65-F5344CB8AC3E}">
        <p14:creationId xmlns:p14="http://schemas.microsoft.com/office/powerpoint/2010/main" val="3787311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47" grpId="0"/>
      <p:bldP spid="50" grpId="0"/>
      <p:bldP spid="51" grpId="0"/>
      <p:bldP spid="52" grpId="0"/>
      <p:bldP spid="5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25" name="กลุ่ม 2">
            <a:extLst>
              <a:ext uri="{FF2B5EF4-FFF2-40B4-BE49-F238E27FC236}">
                <a16:creationId xmlns:a16="http://schemas.microsoft.com/office/drawing/2014/main" id="{1704A3AE-EEF1-4865-8D09-CE2AF0255553}"/>
              </a:ext>
            </a:extLst>
          </p:cNvPr>
          <p:cNvGrpSpPr/>
          <p:nvPr/>
        </p:nvGrpSpPr>
        <p:grpSpPr>
          <a:xfrm>
            <a:off x="1487003" y="687875"/>
            <a:ext cx="468000" cy="468000"/>
            <a:chOff x="1239484" y="1722687"/>
            <a:chExt cx="468000" cy="468000"/>
          </a:xfrm>
        </p:grpSpPr>
        <p:sp>
          <p:nvSpPr>
            <p:cNvPr id="26" name="Google Shape;523;p27">
              <a:extLst>
                <a:ext uri="{FF2B5EF4-FFF2-40B4-BE49-F238E27FC236}">
                  <a16:creationId xmlns:a16="http://schemas.microsoft.com/office/drawing/2014/main" id="{1CDBC067-413E-4886-87D6-600574AF695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656;p49">
              <a:extLst>
                <a:ext uri="{FF2B5EF4-FFF2-40B4-BE49-F238E27FC236}">
                  <a16:creationId xmlns:a16="http://schemas.microsoft.com/office/drawing/2014/main" id="{76A5C83F-C476-42C5-B6F6-F7D8B1F4814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กล่องข้อความ 28">
            <a:extLst>
              <a:ext uri="{FF2B5EF4-FFF2-40B4-BE49-F238E27FC236}">
                <a16:creationId xmlns:a16="http://schemas.microsoft.com/office/drawing/2014/main" id="{79917A1E-1E9E-4A62-84AE-1447F5C33291}"/>
              </a:ext>
            </a:extLst>
          </p:cNvPr>
          <p:cNvSpPr txBox="1"/>
          <p:nvPr/>
        </p:nvSpPr>
        <p:spPr>
          <a:xfrm>
            <a:off x="2028604" y="676472"/>
            <a:ext cx="490551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บอกเวลาเริ่มต้น เวลาสิ้นสุด และระยะเวลาทำกิจกรรม</a:t>
            </a:r>
          </a:p>
        </p:txBody>
      </p:sp>
      <p:graphicFrame>
        <p:nvGraphicFramePr>
          <p:cNvPr id="3" name="ตาราง 5">
            <a:extLst>
              <a:ext uri="{FF2B5EF4-FFF2-40B4-BE49-F238E27FC236}">
                <a16:creationId xmlns:a16="http://schemas.microsoft.com/office/drawing/2014/main" id="{393F656F-613B-4B1A-9926-F802025AFE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780411"/>
              </p:ext>
            </p:extLst>
          </p:nvPr>
        </p:nvGraphicFramePr>
        <p:xfrm>
          <a:off x="1135017" y="1333554"/>
          <a:ext cx="9881329" cy="4785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70629">
                  <a:extLst>
                    <a:ext uri="{9D8B030D-6E8A-4147-A177-3AD203B41FA5}">
                      <a16:colId xmlns:a16="http://schemas.microsoft.com/office/drawing/2014/main" val="3177222191"/>
                    </a:ext>
                  </a:extLst>
                </a:gridCol>
                <a:gridCol w="2939143">
                  <a:extLst>
                    <a:ext uri="{9D8B030D-6E8A-4147-A177-3AD203B41FA5}">
                      <a16:colId xmlns:a16="http://schemas.microsoft.com/office/drawing/2014/main" val="2113090760"/>
                    </a:ext>
                  </a:extLst>
                </a:gridCol>
                <a:gridCol w="2939143">
                  <a:extLst>
                    <a:ext uri="{9D8B030D-6E8A-4147-A177-3AD203B41FA5}">
                      <a16:colId xmlns:a16="http://schemas.microsoft.com/office/drawing/2014/main" val="1903901631"/>
                    </a:ext>
                  </a:extLst>
                </a:gridCol>
                <a:gridCol w="1332414">
                  <a:extLst>
                    <a:ext uri="{9D8B030D-6E8A-4147-A177-3AD203B41FA5}">
                      <a16:colId xmlns:a16="http://schemas.microsoft.com/office/drawing/2014/main" val="327710046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DFE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เวลาเริ่มต้น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DFE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DFE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EDF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4247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spcAft>
                          <a:spcPts val="6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1)</a:t>
                      </a:r>
                    </a:p>
                    <a:p>
                      <a:pPr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ขับรถไปเที่ยวทะเล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849804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spcAft>
                          <a:spcPts val="6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2)</a:t>
                      </a:r>
                    </a:p>
                    <a:p>
                      <a:pPr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เดินออกกำลังกาย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6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75072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spcAft>
                          <a:spcPts val="6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3)</a:t>
                      </a:r>
                    </a:p>
                    <a:p>
                      <a:pPr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spcAft>
                          <a:spcPts val="6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ปั่นจักรยาน</a:t>
                      </a: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b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6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1795282"/>
                  </a:ext>
                </a:extLst>
              </a:tr>
            </a:tbl>
          </a:graphicData>
        </a:graphic>
      </p:graphicFrame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1E7FEE0A-B2D2-4163-A83F-85CC0DBCDEC6}"/>
              </a:ext>
            </a:extLst>
          </p:cNvPr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12" t="485" r="72038" b="30606"/>
          <a:stretch/>
        </p:blipFill>
        <p:spPr>
          <a:xfrm>
            <a:off x="1619431" y="1907177"/>
            <a:ext cx="1864629" cy="786875"/>
          </a:xfrm>
          <a:prstGeom prst="rect">
            <a:avLst/>
          </a:prstGeom>
        </p:spPr>
      </p:pic>
      <p:pic>
        <p:nvPicPr>
          <p:cNvPr id="35" name="รูปภาพ 34">
            <a:extLst>
              <a:ext uri="{FF2B5EF4-FFF2-40B4-BE49-F238E27FC236}">
                <a16:creationId xmlns:a16="http://schemas.microsoft.com/office/drawing/2014/main" id="{C00B7E9D-FBFD-47C3-9B4F-6FBD6DE7E69D}"/>
              </a:ext>
            </a:extLst>
          </p:cNvPr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47" r="36703"/>
          <a:stretch/>
        </p:blipFill>
        <p:spPr>
          <a:xfrm>
            <a:off x="4302950" y="1923343"/>
            <a:ext cx="1864629" cy="1141910"/>
          </a:xfrm>
          <a:prstGeom prst="rect">
            <a:avLst/>
          </a:prstGeom>
        </p:spPr>
      </p:pic>
      <p:pic>
        <p:nvPicPr>
          <p:cNvPr id="39" name="รูปภาพ 38">
            <a:extLst>
              <a:ext uri="{FF2B5EF4-FFF2-40B4-BE49-F238E27FC236}">
                <a16:creationId xmlns:a16="http://schemas.microsoft.com/office/drawing/2014/main" id="{726E7F49-7296-45D6-8103-CD01DAB1D28F}"/>
              </a:ext>
            </a:extLst>
          </p:cNvPr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650"/>
          <a:stretch/>
        </p:blipFill>
        <p:spPr>
          <a:xfrm>
            <a:off x="7354762" y="1946889"/>
            <a:ext cx="1864628" cy="1141910"/>
          </a:xfrm>
          <a:prstGeom prst="rect">
            <a:avLst/>
          </a:prstGeom>
        </p:spPr>
      </p:pic>
      <p:pic>
        <p:nvPicPr>
          <p:cNvPr id="40" name="รูปภาพ 39">
            <a:extLst>
              <a:ext uri="{FF2B5EF4-FFF2-40B4-BE49-F238E27FC236}">
                <a16:creationId xmlns:a16="http://schemas.microsoft.com/office/drawing/2014/main" id="{3F1AD3F0-512A-41E3-89EA-73CD59FC3E77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599" t="-4600" r="75739" b="14216"/>
          <a:stretch/>
        </p:blipFill>
        <p:spPr>
          <a:xfrm>
            <a:off x="1927801" y="3221810"/>
            <a:ext cx="1184366" cy="1032092"/>
          </a:xfrm>
          <a:prstGeom prst="rect">
            <a:avLst/>
          </a:prstGeom>
        </p:spPr>
      </p:pic>
      <p:pic>
        <p:nvPicPr>
          <p:cNvPr id="43" name="รูปภาพ 42">
            <a:extLst>
              <a:ext uri="{FF2B5EF4-FFF2-40B4-BE49-F238E27FC236}">
                <a16:creationId xmlns:a16="http://schemas.microsoft.com/office/drawing/2014/main" id="{E0611A36-F5AE-4C05-ACF0-9F914BDAD049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069" r="36686"/>
          <a:stretch/>
        </p:blipFill>
        <p:spPr>
          <a:xfrm>
            <a:off x="4368824" y="3332157"/>
            <a:ext cx="1796955" cy="1141910"/>
          </a:xfrm>
          <a:prstGeom prst="rect">
            <a:avLst/>
          </a:prstGeom>
        </p:spPr>
      </p:pic>
      <p:pic>
        <p:nvPicPr>
          <p:cNvPr id="44" name="รูปภาพ 43">
            <a:extLst>
              <a:ext uri="{FF2B5EF4-FFF2-40B4-BE49-F238E27FC236}">
                <a16:creationId xmlns:a16="http://schemas.microsoft.com/office/drawing/2014/main" id="{61AF211B-3C38-45BF-B459-55F150F1F290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755"/>
          <a:stretch/>
        </p:blipFill>
        <p:spPr>
          <a:xfrm>
            <a:off x="7388598" y="3332157"/>
            <a:ext cx="1796955" cy="1141910"/>
          </a:xfrm>
          <a:prstGeom prst="rect">
            <a:avLst/>
          </a:prstGeom>
        </p:spPr>
      </p:pic>
      <p:pic>
        <p:nvPicPr>
          <p:cNvPr id="45" name="รูปภาพ 44">
            <a:extLst>
              <a:ext uri="{FF2B5EF4-FFF2-40B4-BE49-F238E27FC236}">
                <a16:creationId xmlns:a16="http://schemas.microsoft.com/office/drawing/2014/main" id="{11EFB167-50E6-4CAE-9E8F-AD276890CBBC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45" r="75178" b="11404"/>
          <a:stretch/>
        </p:blipFill>
        <p:spPr>
          <a:xfrm>
            <a:off x="1871776" y="4707733"/>
            <a:ext cx="1274440" cy="979575"/>
          </a:xfrm>
          <a:prstGeom prst="rect">
            <a:avLst/>
          </a:prstGeom>
        </p:spPr>
      </p:pic>
      <p:pic>
        <p:nvPicPr>
          <p:cNvPr id="46" name="รูปภาพ 45">
            <a:extLst>
              <a:ext uri="{FF2B5EF4-FFF2-40B4-BE49-F238E27FC236}">
                <a16:creationId xmlns:a16="http://schemas.microsoft.com/office/drawing/2014/main" id="{FAD45F2B-5B0A-4E3A-B752-394F6AF081F3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39" t="8651" r="36816"/>
          <a:stretch/>
        </p:blipFill>
        <p:spPr>
          <a:xfrm>
            <a:off x="4368823" y="4856134"/>
            <a:ext cx="1796955" cy="1010002"/>
          </a:xfrm>
          <a:prstGeom prst="rect">
            <a:avLst/>
          </a:prstGeom>
        </p:spPr>
      </p:pic>
      <p:pic>
        <p:nvPicPr>
          <p:cNvPr id="48" name="รูปภาพ 47">
            <a:extLst>
              <a:ext uri="{FF2B5EF4-FFF2-40B4-BE49-F238E27FC236}">
                <a16:creationId xmlns:a16="http://schemas.microsoft.com/office/drawing/2014/main" id="{BFE9732A-4AC2-4A49-9CEE-5590271E2F8D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755" t="8651"/>
          <a:stretch/>
        </p:blipFill>
        <p:spPr>
          <a:xfrm>
            <a:off x="7388385" y="4856134"/>
            <a:ext cx="1796954" cy="1010002"/>
          </a:xfrm>
          <a:prstGeom prst="rect">
            <a:avLst/>
          </a:prstGeom>
        </p:spPr>
      </p:pic>
      <p:sp>
        <p:nvSpPr>
          <p:cNvPr id="49" name="กล่องข้อความ 48">
            <a:extLst>
              <a:ext uri="{FF2B5EF4-FFF2-40B4-BE49-F238E27FC236}">
                <a16:creationId xmlns:a16="http://schemas.microsoft.com/office/drawing/2014/main" id="{C4C2643E-72F9-45B8-AEFB-0AEFE055A669}"/>
              </a:ext>
            </a:extLst>
          </p:cNvPr>
          <p:cNvSpPr txBox="1"/>
          <p:nvPr/>
        </p:nvSpPr>
        <p:spPr>
          <a:xfrm>
            <a:off x="4682484" y="2871143"/>
            <a:ext cx="104708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9A78D7C6-FA34-403D-9DF6-C8E6CA9C6CAE}"/>
              </a:ext>
            </a:extLst>
          </p:cNvPr>
          <p:cNvSpPr txBox="1"/>
          <p:nvPr/>
        </p:nvSpPr>
        <p:spPr>
          <a:xfrm>
            <a:off x="7675133" y="2894902"/>
            <a:ext cx="107753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11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</a:t>
            </a: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279778F2-7D77-48FB-AEBD-C7AEEC585837}"/>
              </a:ext>
            </a:extLst>
          </p:cNvPr>
          <p:cNvSpPr txBox="1"/>
          <p:nvPr/>
        </p:nvSpPr>
        <p:spPr>
          <a:xfrm>
            <a:off x="9930980" y="2290264"/>
            <a:ext cx="93326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 ชั่วโมง</a:t>
            </a: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BCEA8FA6-4ACE-44F9-BDAA-D93C81DAF9FC}"/>
              </a:ext>
            </a:extLst>
          </p:cNvPr>
          <p:cNvSpPr txBox="1"/>
          <p:nvPr/>
        </p:nvSpPr>
        <p:spPr>
          <a:xfrm>
            <a:off x="4273177" y="4320095"/>
            <a:ext cx="198002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18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10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นาที</a:t>
            </a: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B8FA4DE3-E993-4062-9A85-9FAE965080DB}"/>
              </a:ext>
            </a:extLst>
          </p:cNvPr>
          <p:cNvSpPr txBox="1"/>
          <p:nvPr/>
        </p:nvSpPr>
        <p:spPr>
          <a:xfrm>
            <a:off x="7274532" y="4343854"/>
            <a:ext cx="205537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18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55 นาที</a:t>
            </a: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2EB2EC25-84D1-4599-8EEF-9F3D0A926513}"/>
              </a:ext>
            </a:extLst>
          </p:cNvPr>
          <p:cNvSpPr txBox="1"/>
          <p:nvPr/>
        </p:nvSpPr>
        <p:spPr>
          <a:xfrm>
            <a:off x="9887435" y="3739216"/>
            <a:ext cx="9925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45 นาที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E5B0D627-A461-4F84-8FD2-12DEB3046BDD}"/>
              </a:ext>
            </a:extLst>
          </p:cNvPr>
          <p:cNvSpPr txBox="1"/>
          <p:nvPr/>
        </p:nvSpPr>
        <p:spPr>
          <a:xfrm>
            <a:off x="4247367" y="5731277"/>
            <a:ext cx="204414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16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30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นาที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D27A83DD-2023-46E2-AD82-B544BAFFBD7F}"/>
              </a:ext>
            </a:extLst>
          </p:cNvPr>
          <p:cNvSpPr txBox="1"/>
          <p:nvPr/>
        </p:nvSpPr>
        <p:spPr>
          <a:xfrm>
            <a:off x="7248722" y="5755036"/>
            <a:ext cx="205857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16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50 นาที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C7B78BA4-E483-4AD6-8360-54D07F1FC1EA}"/>
              </a:ext>
            </a:extLst>
          </p:cNvPr>
          <p:cNvSpPr txBox="1"/>
          <p:nvPr/>
        </p:nvSpPr>
        <p:spPr>
          <a:xfrm>
            <a:off x="9861625" y="5150398"/>
            <a:ext cx="9813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20 นาที</a:t>
            </a:r>
          </a:p>
        </p:txBody>
      </p:sp>
    </p:spTree>
    <p:extLst>
      <p:ext uri="{BB962C8B-B14F-4D97-AF65-F5344CB8AC3E}">
        <p14:creationId xmlns:p14="http://schemas.microsoft.com/office/powerpoint/2010/main" val="1422440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63730" y="3319483"/>
            <a:ext cx="4326556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2011191" y="3444331"/>
            <a:ext cx="3409800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บอกเวลาเป็นนาฬิกาและนา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ที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7321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01</a:t>
            </a: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8347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6D661E5-FEDA-4DBC-A81E-1FAD08D7179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4" name="รูปภาพ 63">
            <a:hlinkClick r:id="rId4" action="ppaction://hlinksldjump"/>
            <a:extLst>
              <a:ext uri="{FF2B5EF4-FFF2-40B4-BE49-F238E27FC236}">
                <a16:creationId xmlns:a16="http://schemas.microsoft.com/office/drawing/2014/main" id="{3AE8F9D7-C8B6-44C5-93CE-47964F129FB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D1F675A-2966-46B1-9C1C-BE41A0815C6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DEC0F87-DEB3-4670-9DC5-A16D532D3A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4806441-0A3F-4E58-AB17-820F7BE1CD2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D1A807-2ECD-4ECD-9822-4823956F57E3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C3EE4A3E-A2EE-4130-92E1-2AEDF75EC45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8AEC59A-0F7B-4DF1-9B31-A8A53FD7210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2" name="รูปภาพ 71">
            <a:hlinkClick r:id="rId4" action="ppaction://hlinksldjump"/>
            <a:extLst>
              <a:ext uri="{FF2B5EF4-FFF2-40B4-BE49-F238E27FC236}">
                <a16:creationId xmlns:a16="http://schemas.microsoft.com/office/drawing/2014/main" id="{6844E215-79C0-49F9-87B0-33F3311748A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pic>
        <p:nvPicPr>
          <p:cNvPr id="192" name="รูปภาพ 191">
            <a:extLst>
              <a:ext uri="{FF2B5EF4-FFF2-40B4-BE49-F238E27FC236}">
                <a16:creationId xmlns:a16="http://schemas.microsoft.com/office/drawing/2014/main" id="{24726381-2F2D-45E9-8FB4-5052234CF8F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68110" y="2988753"/>
            <a:ext cx="2006027" cy="2360032"/>
          </a:xfrm>
          <a:prstGeom prst="rect">
            <a:avLst/>
          </a:prstGeom>
        </p:spPr>
      </p:pic>
      <p:pic>
        <p:nvPicPr>
          <p:cNvPr id="190" name="รูปภาพ 189">
            <a:extLst>
              <a:ext uri="{FF2B5EF4-FFF2-40B4-BE49-F238E27FC236}">
                <a16:creationId xmlns:a16="http://schemas.microsoft.com/office/drawing/2014/main" id="{390417A0-FAC7-493F-90F4-C8750F34896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94287" y="2981188"/>
            <a:ext cx="2500472" cy="2417374"/>
          </a:xfrm>
          <a:prstGeom prst="rect">
            <a:avLst/>
          </a:prstGeom>
        </p:spPr>
      </p:pic>
      <p:sp>
        <p:nvSpPr>
          <p:cNvPr id="5" name="ส่วนโค้ง 4">
            <a:extLst>
              <a:ext uri="{FF2B5EF4-FFF2-40B4-BE49-F238E27FC236}">
                <a16:creationId xmlns:a16="http://schemas.microsoft.com/office/drawing/2014/main" id="{6C4D88F2-7A79-466D-9220-CFDC6C5A4F47}"/>
              </a:ext>
            </a:extLst>
          </p:cNvPr>
          <p:cNvSpPr/>
          <p:nvPr/>
        </p:nvSpPr>
        <p:spPr>
          <a:xfrm rot="2122750">
            <a:off x="5606187" y="3036422"/>
            <a:ext cx="501252" cy="504801"/>
          </a:xfrm>
          <a:prstGeom prst="arc">
            <a:avLst>
              <a:gd name="adj1" fmla="val 9990919"/>
              <a:gd name="adj2" fmla="val 20792360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5" name="ส่วนโค้ง 194">
            <a:extLst>
              <a:ext uri="{FF2B5EF4-FFF2-40B4-BE49-F238E27FC236}">
                <a16:creationId xmlns:a16="http://schemas.microsoft.com/office/drawing/2014/main" id="{0E60AFE3-216C-43C4-B107-FAD328ABF9DD}"/>
              </a:ext>
            </a:extLst>
          </p:cNvPr>
          <p:cNvSpPr/>
          <p:nvPr/>
        </p:nvSpPr>
        <p:spPr>
          <a:xfrm rot="4322163">
            <a:off x="5992548" y="3266454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6" name="ส่วนโค้ง 195">
            <a:extLst>
              <a:ext uri="{FF2B5EF4-FFF2-40B4-BE49-F238E27FC236}">
                <a16:creationId xmlns:a16="http://schemas.microsoft.com/office/drawing/2014/main" id="{734278C8-27AC-4BF2-8F68-12EB97CED30A}"/>
              </a:ext>
            </a:extLst>
          </p:cNvPr>
          <p:cNvSpPr/>
          <p:nvPr/>
        </p:nvSpPr>
        <p:spPr>
          <a:xfrm rot="6150875">
            <a:off x="6202166" y="3634489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7" name="ส่วนโค้ง 196">
            <a:extLst>
              <a:ext uri="{FF2B5EF4-FFF2-40B4-BE49-F238E27FC236}">
                <a16:creationId xmlns:a16="http://schemas.microsoft.com/office/drawing/2014/main" id="{BD625BD8-0712-4C7C-B5E7-628C4273BA0C}"/>
              </a:ext>
            </a:extLst>
          </p:cNvPr>
          <p:cNvSpPr/>
          <p:nvPr/>
        </p:nvSpPr>
        <p:spPr>
          <a:xfrm rot="7713036">
            <a:off x="6215055" y="4102125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8" name="ส่วนโค้ง 197">
            <a:extLst>
              <a:ext uri="{FF2B5EF4-FFF2-40B4-BE49-F238E27FC236}">
                <a16:creationId xmlns:a16="http://schemas.microsoft.com/office/drawing/2014/main" id="{462697CD-EFCD-41C6-A4A5-D066D72472A7}"/>
              </a:ext>
            </a:extLst>
          </p:cNvPr>
          <p:cNvSpPr/>
          <p:nvPr/>
        </p:nvSpPr>
        <p:spPr>
          <a:xfrm rot="9662745">
            <a:off x="6003814" y="4495985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9" name="ส่วนโค้ง 198">
            <a:extLst>
              <a:ext uri="{FF2B5EF4-FFF2-40B4-BE49-F238E27FC236}">
                <a16:creationId xmlns:a16="http://schemas.microsoft.com/office/drawing/2014/main" id="{E5A04FE1-4E9B-45F1-8C3A-E4355DD2DA67}"/>
              </a:ext>
            </a:extLst>
          </p:cNvPr>
          <p:cNvSpPr/>
          <p:nvPr/>
        </p:nvSpPr>
        <p:spPr>
          <a:xfrm rot="11280640">
            <a:off x="5614813" y="4718680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00" name="Google Shape;3842;p61">
            <a:extLst>
              <a:ext uri="{FF2B5EF4-FFF2-40B4-BE49-F238E27FC236}">
                <a16:creationId xmlns:a16="http://schemas.microsoft.com/office/drawing/2014/main" id="{C1663828-0123-45EA-8F31-DA378A5D85DC}"/>
              </a:ext>
            </a:extLst>
          </p:cNvPr>
          <p:cNvSpPr txBox="1"/>
          <p:nvPr/>
        </p:nvSpPr>
        <p:spPr>
          <a:xfrm>
            <a:off x="6056456" y="297960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BC7C82D1-9784-4126-9B08-F8CAE5799AE0}"/>
              </a:ext>
            </a:extLst>
          </p:cNvPr>
          <p:cNvGrpSpPr/>
          <p:nvPr/>
        </p:nvGrpSpPr>
        <p:grpSpPr>
          <a:xfrm>
            <a:off x="1169336" y="5411297"/>
            <a:ext cx="2682221" cy="563840"/>
            <a:chOff x="1169336" y="5411297"/>
            <a:chExt cx="2682221" cy="563840"/>
          </a:xfrm>
        </p:grpSpPr>
        <p:grpSp>
          <p:nvGrpSpPr>
            <p:cNvPr id="202" name="Google Shape;779;p36">
              <a:extLst>
                <a:ext uri="{FF2B5EF4-FFF2-40B4-BE49-F238E27FC236}">
                  <a16:creationId xmlns:a16="http://schemas.microsoft.com/office/drawing/2014/main" id="{659B1BCD-CC86-41E4-A861-B6A864D926E8}"/>
                </a:ext>
              </a:extLst>
            </p:cNvPr>
            <p:cNvGrpSpPr/>
            <p:nvPr/>
          </p:nvGrpSpPr>
          <p:grpSpPr>
            <a:xfrm>
              <a:off x="1169336" y="5411297"/>
              <a:ext cx="2682221" cy="563840"/>
              <a:chOff x="603225" y="2182575"/>
              <a:chExt cx="2577800" cy="326775"/>
            </a:xfrm>
          </p:grpSpPr>
          <p:sp>
            <p:nvSpPr>
              <p:cNvPr id="203" name="Google Shape;780;p36">
                <a:extLst>
                  <a:ext uri="{FF2B5EF4-FFF2-40B4-BE49-F238E27FC236}">
                    <a16:creationId xmlns:a16="http://schemas.microsoft.com/office/drawing/2014/main" id="{36F812E2-0CD6-4710-9D0B-40BCD25D2082}"/>
                  </a:ext>
                </a:extLst>
              </p:cNvPr>
              <p:cNvSpPr/>
              <p:nvPr/>
            </p:nvSpPr>
            <p:spPr>
              <a:xfrm>
                <a:off x="603225" y="2317450"/>
                <a:ext cx="2577800" cy="191900"/>
              </a:xfrm>
              <a:custGeom>
                <a:avLst/>
                <a:gdLst/>
                <a:ahLst/>
                <a:cxnLst/>
                <a:rect l="l" t="t" r="r" b="b"/>
                <a:pathLst>
                  <a:path w="103112" h="7676" extrusionOk="0">
                    <a:moveTo>
                      <a:pt x="68689" y="0"/>
                    </a:moveTo>
                    <a:cubicBezTo>
                      <a:pt x="68006" y="0"/>
                      <a:pt x="67325" y="39"/>
                      <a:pt x="66659" y="122"/>
                    </a:cubicBezTo>
                    <a:cubicBezTo>
                      <a:pt x="65933" y="183"/>
                      <a:pt x="64838" y="202"/>
                      <a:pt x="63559" y="202"/>
                    </a:cubicBezTo>
                    <a:cubicBezTo>
                      <a:pt x="61490" y="202"/>
                      <a:pt x="58940" y="153"/>
                      <a:pt x="56701" y="153"/>
                    </a:cubicBezTo>
                    <a:cubicBezTo>
                      <a:pt x="55317" y="153"/>
                      <a:pt x="54051" y="172"/>
                      <a:pt x="53091" y="233"/>
                    </a:cubicBezTo>
                    <a:cubicBezTo>
                      <a:pt x="52810" y="253"/>
                      <a:pt x="52614" y="261"/>
                      <a:pt x="52472" y="261"/>
                    </a:cubicBezTo>
                    <a:cubicBezTo>
                      <a:pt x="51814" y="261"/>
                      <a:pt x="52362" y="85"/>
                      <a:pt x="51205" y="85"/>
                    </a:cubicBezTo>
                    <a:cubicBezTo>
                      <a:pt x="50650" y="85"/>
                      <a:pt x="48580" y="122"/>
                      <a:pt x="45770" y="159"/>
                    </a:cubicBezTo>
                    <a:cubicBezTo>
                      <a:pt x="34074" y="411"/>
                      <a:pt x="26612" y="643"/>
                      <a:pt x="23595" y="643"/>
                    </a:cubicBezTo>
                    <a:cubicBezTo>
                      <a:pt x="22636" y="643"/>
                      <a:pt x="22126" y="619"/>
                      <a:pt x="22072" y="566"/>
                    </a:cubicBezTo>
                    <a:cubicBezTo>
                      <a:pt x="22049" y="537"/>
                      <a:pt x="22015" y="525"/>
                      <a:pt x="21972" y="525"/>
                    </a:cubicBezTo>
                    <a:cubicBezTo>
                      <a:pt x="21774" y="525"/>
                      <a:pt x="21400" y="777"/>
                      <a:pt x="21177" y="777"/>
                    </a:cubicBezTo>
                    <a:cubicBezTo>
                      <a:pt x="21137" y="777"/>
                      <a:pt x="21102" y="769"/>
                      <a:pt x="21074" y="751"/>
                    </a:cubicBezTo>
                    <a:cubicBezTo>
                      <a:pt x="12013" y="1258"/>
                      <a:pt x="5487" y="1610"/>
                      <a:pt x="3815" y="1610"/>
                    </a:cubicBezTo>
                    <a:cubicBezTo>
                      <a:pt x="3659" y="1610"/>
                      <a:pt x="3545" y="1607"/>
                      <a:pt x="3476" y="1601"/>
                    </a:cubicBezTo>
                    <a:cubicBezTo>
                      <a:pt x="3243" y="1568"/>
                      <a:pt x="3047" y="1551"/>
                      <a:pt x="2878" y="1551"/>
                    </a:cubicBezTo>
                    <a:cubicBezTo>
                      <a:pt x="2484" y="1551"/>
                      <a:pt x="2241" y="1642"/>
                      <a:pt x="2034" y="1823"/>
                    </a:cubicBezTo>
                    <a:cubicBezTo>
                      <a:pt x="1221" y="2599"/>
                      <a:pt x="1" y="7442"/>
                      <a:pt x="925" y="7664"/>
                    </a:cubicBezTo>
                    <a:cubicBezTo>
                      <a:pt x="979" y="7672"/>
                      <a:pt x="1071" y="7675"/>
                      <a:pt x="1197" y="7675"/>
                    </a:cubicBezTo>
                    <a:cubicBezTo>
                      <a:pt x="3026" y="7675"/>
                      <a:pt x="12055" y="6926"/>
                      <a:pt x="16854" y="6926"/>
                    </a:cubicBezTo>
                    <a:cubicBezTo>
                      <a:pt x="18119" y="6926"/>
                      <a:pt x="19090" y="6978"/>
                      <a:pt x="19558" y="7109"/>
                    </a:cubicBezTo>
                    <a:cubicBezTo>
                      <a:pt x="22240" y="6905"/>
                      <a:pt x="30321" y="6242"/>
                      <a:pt x="35306" y="6242"/>
                    </a:cubicBezTo>
                    <a:cubicBezTo>
                      <a:pt x="36644" y="6242"/>
                      <a:pt x="37759" y="6290"/>
                      <a:pt x="38487" y="6407"/>
                    </a:cubicBezTo>
                    <a:cubicBezTo>
                      <a:pt x="39300" y="6074"/>
                      <a:pt x="43626" y="6000"/>
                      <a:pt x="45327" y="6000"/>
                    </a:cubicBezTo>
                    <a:cubicBezTo>
                      <a:pt x="46783" y="5990"/>
                      <a:pt x="47769" y="5986"/>
                      <a:pt x="48537" y="5986"/>
                    </a:cubicBezTo>
                    <a:cubicBezTo>
                      <a:pt x="50634" y="5986"/>
                      <a:pt x="51099" y="6020"/>
                      <a:pt x="55050" y="6074"/>
                    </a:cubicBezTo>
                    <a:cubicBezTo>
                      <a:pt x="56788" y="6074"/>
                      <a:pt x="58008" y="6074"/>
                      <a:pt x="58156" y="6037"/>
                    </a:cubicBezTo>
                    <a:cubicBezTo>
                      <a:pt x="58465" y="5944"/>
                      <a:pt x="59242" y="5903"/>
                      <a:pt x="60073" y="5903"/>
                    </a:cubicBezTo>
                    <a:cubicBezTo>
                      <a:pt x="61225" y="5903"/>
                      <a:pt x="62482" y="5982"/>
                      <a:pt x="62740" y="6111"/>
                    </a:cubicBezTo>
                    <a:cubicBezTo>
                      <a:pt x="63078" y="6286"/>
                      <a:pt x="63481" y="6341"/>
                      <a:pt x="63892" y="6341"/>
                    </a:cubicBezTo>
                    <a:cubicBezTo>
                      <a:pt x="64610" y="6341"/>
                      <a:pt x="65357" y="6173"/>
                      <a:pt x="65839" y="6173"/>
                    </a:cubicBezTo>
                    <a:cubicBezTo>
                      <a:pt x="66018" y="6173"/>
                      <a:pt x="66161" y="6196"/>
                      <a:pt x="66252" y="6259"/>
                    </a:cubicBezTo>
                    <a:cubicBezTo>
                      <a:pt x="68041" y="6144"/>
                      <a:pt x="68659" y="6018"/>
                      <a:pt x="71435" y="6018"/>
                    </a:cubicBezTo>
                    <a:cubicBezTo>
                      <a:pt x="73993" y="6018"/>
                      <a:pt x="78384" y="6125"/>
                      <a:pt x="87215" y="6444"/>
                    </a:cubicBezTo>
                    <a:lnTo>
                      <a:pt x="90283" y="6555"/>
                    </a:lnTo>
                    <a:cubicBezTo>
                      <a:pt x="90895" y="6498"/>
                      <a:pt x="91521" y="6475"/>
                      <a:pt x="92148" y="6475"/>
                    </a:cubicBezTo>
                    <a:cubicBezTo>
                      <a:pt x="94856" y="6475"/>
                      <a:pt x="97587" y="6904"/>
                      <a:pt x="99283" y="6904"/>
                    </a:cubicBezTo>
                    <a:cubicBezTo>
                      <a:pt x="100019" y="6904"/>
                      <a:pt x="100560" y="6823"/>
                      <a:pt x="100820" y="6592"/>
                    </a:cubicBezTo>
                    <a:cubicBezTo>
                      <a:pt x="101781" y="5742"/>
                      <a:pt x="103112" y="2044"/>
                      <a:pt x="102779" y="1120"/>
                    </a:cubicBezTo>
                    <a:cubicBezTo>
                      <a:pt x="102704" y="895"/>
                      <a:pt x="98934" y="805"/>
                      <a:pt x="96381" y="805"/>
                    </a:cubicBezTo>
                    <a:cubicBezTo>
                      <a:pt x="95163" y="805"/>
                      <a:pt x="94222" y="826"/>
                      <a:pt x="94091" y="861"/>
                    </a:cubicBezTo>
                    <a:cubicBezTo>
                      <a:pt x="94040" y="879"/>
                      <a:pt x="93986" y="886"/>
                      <a:pt x="93934" y="886"/>
                    </a:cubicBezTo>
                    <a:cubicBezTo>
                      <a:pt x="93761" y="886"/>
                      <a:pt x="93602" y="807"/>
                      <a:pt x="93573" y="751"/>
                    </a:cubicBezTo>
                    <a:cubicBezTo>
                      <a:pt x="93573" y="714"/>
                      <a:pt x="89802" y="492"/>
                      <a:pt x="89729" y="492"/>
                    </a:cubicBezTo>
                    <a:cubicBezTo>
                      <a:pt x="89433" y="455"/>
                      <a:pt x="86179" y="270"/>
                      <a:pt x="85884" y="270"/>
                    </a:cubicBezTo>
                    <a:cubicBezTo>
                      <a:pt x="85884" y="198"/>
                      <a:pt x="85791" y="157"/>
                      <a:pt x="85646" y="157"/>
                    </a:cubicBezTo>
                    <a:cubicBezTo>
                      <a:pt x="85566" y="157"/>
                      <a:pt x="85471" y="170"/>
                      <a:pt x="85366" y="196"/>
                    </a:cubicBezTo>
                    <a:cubicBezTo>
                      <a:pt x="84886" y="309"/>
                      <a:pt x="83003" y="357"/>
                      <a:pt x="80740" y="357"/>
                    </a:cubicBezTo>
                    <a:cubicBezTo>
                      <a:pt x="80041" y="357"/>
                      <a:pt x="79305" y="353"/>
                      <a:pt x="78563" y="344"/>
                    </a:cubicBezTo>
                    <a:cubicBezTo>
                      <a:pt x="75421" y="344"/>
                      <a:pt x="72204" y="270"/>
                      <a:pt x="71169" y="159"/>
                    </a:cubicBezTo>
                    <a:cubicBezTo>
                      <a:pt x="70357" y="57"/>
                      <a:pt x="69522" y="0"/>
                      <a:pt x="68689" y="0"/>
                    </a:cubicBezTo>
                    <a:close/>
                  </a:path>
                </a:pathLst>
              </a:custGeom>
              <a:solidFill>
                <a:srgbClr val="C4F150">
                  <a:alpha val="4955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89"/>
              </a:p>
            </p:txBody>
          </p:sp>
          <p:sp>
            <p:nvSpPr>
              <p:cNvPr id="205" name="Google Shape;782;p36">
                <a:extLst>
                  <a:ext uri="{FF2B5EF4-FFF2-40B4-BE49-F238E27FC236}">
                    <a16:creationId xmlns:a16="http://schemas.microsoft.com/office/drawing/2014/main" id="{2152AAD3-9226-4A76-810F-12208A542923}"/>
                  </a:ext>
                </a:extLst>
              </p:cNvPr>
              <p:cNvSpPr/>
              <p:nvPr/>
            </p:nvSpPr>
            <p:spPr>
              <a:xfrm>
                <a:off x="961850" y="2182575"/>
                <a:ext cx="1696050" cy="207250"/>
              </a:xfrm>
              <a:custGeom>
                <a:avLst/>
                <a:gdLst/>
                <a:ahLst/>
                <a:cxnLst/>
                <a:rect l="l" t="t" r="r" b="b"/>
                <a:pathLst>
                  <a:path w="67842" h="8290" extrusionOk="0">
                    <a:moveTo>
                      <a:pt x="66961" y="1"/>
                    </a:moveTo>
                    <a:cubicBezTo>
                      <a:pt x="65549" y="1"/>
                      <a:pt x="62061" y="407"/>
                      <a:pt x="61852" y="526"/>
                    </a:cubicBezTo>
                    <a:cubicBezTo>
                      <a:pt x="61813" y="552"/>
                      <a:pt x="61769" y="564"/>
                      <a:pt x="61725" y="564"/>
                    </a:cubicBezTo>
                    <a:cubicBezTo>
                      <a:pt x="61646" y="564"/>
                      <a:pt x="61567" y="524"/>
                      <a:pt x="61520" y="452"/>
                    </a:cubicBezTo>
                    <a:cubicBezTo>
                      <a:pt x="61501" y="415"/>
                      <a:pt x="60882" y="406"/>
                      <a:pt x="60258" y="406"/>
                    </a:cubicBezTo>
                    <a:cubicBezTo>
                      <a:pt x="59634" y="406"/>
                      <a:pt x="59006" y="415"/>
                      <a:pt x="58969" y="415"/>
                    </a:cubicBezTo>
                    <a:lnTo>
                      <a:pt x="56455" y="415"/>
                    </a:lnTo>
                    <a:cubicBezTo>
                      <a:pt x="56455" y="351"/>
                      <a:pt x="56405" y="311"/>
                      <a:pt x="56326" y="311"/>
                    </a:cubicBezTo>
                    <a:cubicBezTo>
                      <a:pt x="56270" y="311"/>
                      <a:pt x="56199" y="332"/>
                      <a:pt x="56122" y="378"/>
                    </a:cubicBezTo>
                    <a:cubicBezTo>
                      <a:pt x="55434" y="706"/>
                      <a:pt x="49756" y="1062"/>
                      <a:pt x="47543" y="1062"/>
                    </a:cubicBezTo>
                    <a:cubicBezTo>
                      <a:pt x="47258" y="1062"/>
                      <a:pt x="47031" y="1056"/>
                      <a:pt x="46879" y="1044"/>
                    </a:cubicBezTo>
                    <a:cubicBezTo>
                      <a:pt x="46480" y="984"/>
                      <a:pt x="46081" y="955"/>
                      <a:pt x="45681" y="955"/>
                    </a:cubicBezTo>
                    <a:cubicBezTo>
                      <a:pt x="45082" y="955"/>
                      <a:pt x="44483" y="1021"/>
                      <a:pt x="43884" y="1154"/>
                    </a:cubicBezTo>
                    <a:cubicBezTo>
                      <a:pt x="42184" y="1487"/>
                      <a:pt x="37267" y="1339"/>
                      <a:pt x="35048" y="1598"/>
                    </a:cubicBezTo>
                    <a:cubicBezTo>
                      <a:pt x="34831" y="1628"/>
                      <a:pt x="34687" y="1640"/>
                      <a:pt x="34587" y="1640"/>
                    </a:cubicBezTo>
                    <a:cubicBezTo>
                      <a:pt x="34225" y="1640"/>
                      <a:pt x="34458" y="1484"/>
                      <a:pt x="33934" y="1484"/>
                    </a:cubicBezTo>
                    <a:cubicBezTo>
                      <a:pt x="33892" y="1484"/>
                      <a:pt x="33844" y="1485"/>
                      <a:pt x="33791" y="1487"/>
                    </a:cubicBezTo>
                    <a:cubicBezTo>
                      <a:pt x="33015" y="1487"/>
                      <a:pt x="28357" y="1709"/>
                      <a:pt x="23772" y="1857"/>
                    </a:cubicBezTo>
                    <a:cubicBezTo>
                      <a:pt x="21499" y="1912"/>
                      <a:pt x="19253" y="1949"/>
                      <a:pt x="17561" y="1949"/>
                    </a:cubicBezTo>
                    <a:cubicBezTo>
                      <a:pt x="15870" y="1949"/>
                      <a:pt x="14733" y="1912"/>
                      <a:pt x="14678" y="1820"/>
                    </a:cubicBezTo>
                    <a:cubicBezTo>
                      <a:pt x="14665" y="1789"/>
                      <a:pt x="14644" y="1777"/>
                      <a:pt x="14616" y="1777"/>
                    </a:cubicBezTo>
                    <a:cubicBezTo>
                      <a:pt x="14499" y="1777"/>
                      <a:pt x="14268" y="1997"/>
                      <a:pt x="14123" y="1997"/>
                    </a:cubicBezTo>
                    <a:cubicBezTo>
                      <a:pt x="14094" y="1997"/>
                      <a:pt x="14069" y="1988"/>
                      <a:pt x="14049" y="1968"/>
                    </a:cubicBezTo>
                    <a:cubicBezTo>
                      <a:pt x="13238" y="2024"/>
                      <a:pt x="7539" y="2228"/>
                      <a:pt x="4444" y="2228"/>
                    </a:cubicBezTo>
                    <a:cubicBezTo>
                      <a:pt x="3448" y="2228"/>
                      <a:pt x="2721" y="2207"/>
                      <a:pt x="2514" y="2153"/>
                    </a:cubicBezTo>
                    <a:cubicBezTo>
                      <a:pt x="2324" y="2102"/>
                      <a:pt x="2173" y="2077"/>
                      <a:pt x="2049" y="2077"/>
                    </a:cubicBezTo>
                    <a:cubicBezTo>
                      <a:pt x="1812" y="2077"/>
                      <a:pt x="1674" y="2168"/>
                      <a:pt x="1553" y="2338"/>
                    </a:cubicBezTo>
                    <a:cubicBezTo>
                      <a:pt x="961" y="3003"/>
                      <a:pt x="0" y="7809"/>
                      <a:pt x="629" y="8105"/>
                    </a:cubicBezTo>
                    <a:cubicBezTo>
                      <a:pt x="748" y="8138"/>
                      <a:pt x="1069" y="8150"/>
                      <a:pt x="1533" y="8150"/>
                    </a:cubicBezTo>
                    <a:cubicBezTo>
                      <a:pt x="3158" y="8150"/>
                      <a:pt x="6544" y="7995"/>
                      <a:pt x="9240" y="7995"/>
                    </a:cubicBezTo>
                    <a:cubicBezTo>
                      <a:pt x="11028" y="7995"/>
                      <a:pt x="12512" y="8063"/>
                      <a:pt x="12977" y="8290"/>
                    </a:cubicBezTo>
                    <a:cubicBezTo>
                      <a:pt x="14473" y="8177"/>
                      <a:pt x="19764" y="7676"/>
                      <a:pt x="23120" y="7676"/>
                    </a:cubicBezTo>
                    <a:cubicBezTo>
                      <a:pt x="24159" y="7676"/>
                      <a:pt x="25012" y="7724"/>
                      <a:pt x="25510" y="7846"/>
                    </a:cubicBezTo>
                    <a:cubicBezTo>
                      <a:pt x="26102" y="7513"/>
                      <a:pt x="29244" y="7439"/>
                      <a:pt x="32276" y="7439"/>
                    </a:cubicBezTo>
                    <a:cubicBezTo>
                      <a:pt x="35344" y="7403"/>
                      <a:pt x="38302" y="7403"/>
                      <a:pt x="38524" y="7329"/>
                    </a:cubicBezTo>
                    <a:cubicBezTo>
                      <a:pt x="38781" y="7190"/>
                      <a:pt x="39547" y="7115"/>
                      <a:pt x="40249" y="7115"/>
                    </a:cubicBezTo>
                    <a:cubicBezTo>
                      <a:pt x="40858" y="7115"/>
                      <a:pt x="41418" y="7171"/>
                      <a:pt x="41555" y="7292"/>
                    </a:cubicBezTo>
                    <a:cubicBezTo>
                      <a:pt x="41753" y="7424"/>
                      <a:pt x="41980" y="7469"/>
                      <a:pt x="42214" y="7469"/>
                    </a:cubicBezTo>
                    <a:cubicBezTo>
                      <a:pt x="42731" y="7469"/>
                      <a:pt x="43282" y="7246"/>
                      <a:pt x="43626" y="7246"/>
                    </a:cubicBezTo>
                    <a:cubicBezTo>
                      <a:pt x="43736" y="7246"/>
                      <a:pt x="43825" y="7269"/>
                      <a:pt x="43884" y="7329"/>
                    </a:cubicBezTo>
                    <a:cubicBezTo>
                      <a:pt x="47397" y="6774"/>
                      <a:pt x="45363" y="6922"/>
                      <a:pt x="53238" y="6663"/>
                    </a:cubicBezTo>
                    <a:cubicBezTo>
                      <a:pt x="56492" y="6552"/>
                      <a:pt x="59782" y="6441"/>
                      <a:pt x="59782" y="6441"/>
                    </a:cubicBezTo>
                    <a:cubicBezTo>
                      <a:pt x="60732" y="6201"/>
                      <a:pt x="61778" y="6151"/>
                      <a:pt x="62766" y="6151"/>
                    </a:cubicBezTo>
                    <a:cubicBezTo>
                      <a:pt x="63460" y="6151"/>
                      <a:pt x="64127" y="6175"/>
                      <a:pt x="64711" y="6175"/>
                    </a:cubicBezTo>
                    <a:cubicBezTo>
                      <a:pt x="65721" y="6175"/>
                      <a:pt x="66486" y="6102"/>
                      <a:pt x="66732" y="5702"/>
                    </a:cubicBezTo>
                    <a:cubicBezTo>
                      <a:pt x="67287" y="4778"/>
                      <a:pt x="67842" y="970"/>
                      <a:pt x="67546" y="82"/>
                    </a:cubicBezTo>
                    <a:cubicBezTo>
                      <a:pt x="67524" y="25"/>
                      <a:pt x="67304" y="1"/>
                      <a:pt x="66961" y="1"/>
                    </a:cubicBezTo>
                    <a:close/>
                  </a:path>
                </a:pathLst>
              </a:custGeom>
              <a:solidFill>
                <a:srgbClr val="C4F150">
                  <a:alpha val="4955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89"/>
              </a:p>
            </p:txBody>
          </p:sp>
        </p:grpSp>
        <p:sp>
          <p:nvSpPr>
            <p:cNvPr id="206" name="Google Shape;3842;p61">
              <a:extLst>
                <a:ext uri="{FF2B5EF4-FFF2-40B4-BE49-F238E27FC236}">
                  <a16:creationId xmlns:a16="http://schemas.microsoft.com/office/drawing/2014/main" id="{5E12A30A-DBF5-422C-8366-58C189E5F1AA}"/>
                </a:ext>
              </a:extLst>
            </p:cNvPr>
            <p:cNvSpPr txBox="1"/>
            <p:nvPr/>
          </p:nvSpPr>
          <p:spPr>
            <a:xfrm>
              <a:off x="1669725" y="5517198"/>
              <a:ext cx="1597875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b="1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 นาฬิกา</a:t>
              </a:r>
              <a:endParaRPr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1A634FB7-A72F-480F-8BF4-576298579B0C}"/>
              </a:ext>
            </a:extLst>
          </p:cNvPr>
          <p:cNvGrpSpPr/>
          <p:nvPr/>
        </p:nvGrpSpPr>
        <p:grpSpPr>
          <a:xfrm>
            <a:off x="4397345" y="5414936"/>
            <a:ext cx="2682221" cy="563840"/>
            <a:chOff x="4397345" y="5414936"/>
            <a:chExt cx="2682221" cy="563840"/>
          </a:xfrm>
        </p:grpSpPr>
        <p:grpSp>
          <p:nvGrpSpPr>
            <p:cNvPr id="209" name="Google Shape;779;p36">
              <a:extLst>
                <a:ext uri="{FF2B5EF4-FFF2-40B4-BE49-F238E27FC236}">
                  <a16:creationId xmlns:a16="http://schemas.microsoft.com/office/drawing/2014/main" id="{A3C1D968-3303-4E7E-BD0E-030BF6783A56}"/>
                </a:ext>
              </a:extLst>
            </p:cNvPr>
            <p:cNvGrpSpPr/>
            <p:nvPr/>
          </p:nvGrpSpPr>
          <p:grpSpPr>
            <a:xfrm>
              <a:off x="4397345" y="5414936"/>
              <a:ext cx="2682221" cy="563840"/>
              <a:chOff x="603225" y="2182575"/>
              <a:chExt cx="2577800" cy="326775"/>
            </a:xfrm>
          </p:grpSpPr>
          <p:sp>
            <p:nvSpPr>
              <p:cNvPr id="210" name="Google Shape;780;p36">
                <a:extLst>
                  <a:ext uri="{FF2B5EF4-FFF2-40B4-BE49-F238E27FC236}">
                    <a16:creationId xmlns:a16="http://schemas.microsoft.com/office/drawing/2014/main" id="{AB56CE85-45B9-4F74-9D98-EBD5388BB65F}"/>
                  </a:ext>
                </a:extLst>
              </p:cNvPr>
              <p:cNvSpPr/>
              <p:nvPr/>
            </p:nvSpPr>
            <p:spPr>
              <a:xfrm>
                <a:off x="603225" y="2317450"/>
                <a:ext cx="2577800" cy="191900"/>
              </a:xfrm>
              <a:custGeom>
                <a:avLst/>
                <a:gdLst/>
                <a:ahLst/>
                <a:cxnLst/>
                <a:rect l="l" t="t" r="r" b="b"/>
                <a:pathLst>
                  <a:path w="103112" h="7676" extrusionOk="0">
                    <a:moveTo>
                      <a:pt x="68689" y="0"/>
                    </a:moveTo>
                    <a:cubicBezTo>
                      <a:pt x="68006" y="0"/>
                      <a:pt x="67325" y="39"/>
                      <a:pt x="66659" y="122"/>
                    </a:cubicBezTo>
                    <a:cubicBezTo>
                      <a:pt x="65933" y="183"/>
                      <a:pt x="64838" y="202"/>
                      <a:pt x="63559" y="202"/>
                    </a:cubicBezTo>
                    <a:cubicBezTo>
                      <a:pt x="61490" y="202"/>
                      <a:pt x="58940" y="153"/>
                      <a:pt x="56701" y="153"/>
                    </a:cubicBezTo>
                    <a:cubicBezTo>
                      <a:pt x="55317" y="153"/>
                      <a:pt x="54051" y="172"/>
                      <a:pt x="53091" y="233"/>
                    </a:cubicBezTo>
                    <a:cubicBezTo>
                      <a:pt x="52810" y="253"/>
                      <a:pt x="52614" y="261"/>
                      <a:pt x="52472" y="261"/>
                    </a:cubicBezTo>
                    <a:cubicBezTo>
                      <a:pt x="51814" y="261"/>
                      <a:pt x="52362" y="85"/>
                      <a:pt x="51205" y="85"/>
                    </a:cubicBezTo>
                    <a:cubicBezTo>
                      <a:pt x="50650" y="85"/>
                      <a:pt x="48580" y="122"/>
                      <a:pt x="45770" y="159"/>
                    </a:cubicBezTo>
                    <a:cubicBezTo>
                      <a:pt x="34074" y="411"/>
                      <a:pt x="26612" y="643"/>
                      <a:pt x="23595" y="643"/>
                    </a:cubicBezTo>
                    <a:cubicBezTo>
                      <a:pt x="22636" y="643"/>
                      <a:pt x="22126" y="619"/>
                      <a:pt x="22072" y="566"/>
                    </a:cubicBezTo>
                    <a:cubicBezTo>
                      <a:pt x="22049" y="537"/>
                      <a:pt x="22015" y="525"/>
                      <a:pt x="21972" y="525"/>
                    </a:cubicBezTo>
                    <a:cubicBezTo>
                      <a:pt x="21774" y="525"/>
                      <a:pt x="21400" y="777"/>
                      <a:pt x="21177" y="777"/>
                    </a:cubicBezTo>
                    <a:cubicBezTo>
                      <a:pt x="21137" y="777"/>
                      <a:pt x="21102" y="769"/>
                      <a:pt x="21074" y="751"/>
                    </a:cubicBezTo>
                    <a:cubicBezTo>
                      <a:pt x="12013" y="1258"/>
                      <a:pt x="5487" y="1610"/>
                      <a:pt x="3815" y="1610"/>
                    </a:cubicBezTo>
                    <a:cubicBezTo>
                      <a:pt x="3659" y="1610"/>
                      <a:pt x="3545" y="1607"/>
                      <a:pt x="3476" y="1601"/>
                    </a:cubicBezTo>
                    <a:cubicBezTo>
                      <a:pt x="3243" y="1568"/>
                      <a:pt x="3047" y="1551"/>
                      <a:pt x="2878" y="1551"/>
                    </a:cubicBezTo>
                    <a:cubicBezTo>
                      <a:pt x="2484" y="1551"/>
                      <a:pt x="2241" y="1642"/>
                      <a:pt x="2034" y="1823"/>
                    </a:cubicBezTo>
                    <a:cubicBezTo>
                      <a:pt x="1221" y="2599"/>
                      <a:pt x="1" y="7442"/>
                      <a:pt x="925" y="7664"/>
                    </a:cubicBezTo>
                    <a:cubicBezTo>
                      <a:pt x="979" y="7672"/>
                      <a:pt x="1071" y="7675"/>
                      <a:pt x="1197" y="7675"/>
                    </a:cubicBezTo>
                    <a:cubicBezTo>
                      <a:pt x="3026" y="7675"/>
                      <a:pt x="12055" y="6926"/>
                      <a:pt x="16854" y="6926"/>
                    </a:cubicBezTo>
                    <a:cubicBezTo>
                      <a:pt x="18119" y="6926"/>
                      <a:pt x="19090" y="6978"/>
                      <a:pt x="19558" y="7109"/>
                    </a:cubicBezTo>
                    <a:cubicBezTo>
                      <a:pt x="22240" y="6905"/>
                      <a:pt x="30321" y="6242"/>
                      <a:pt x="35306" y="6242"/>
                    </a:cubicBezTo>
                    <a:cubicBezTo>
                      <a:pt x="36644" y="6242"/>
                      <a:pt x="37759" y="6290"/>
                      <a:pt x="38487" y="6407"/>
                    </a:cubicBezTo>
                    <a:cubicBezTo>
                      <a:pt x="39300" y="6074"/>
                      <a:pt x="43626" y="6000"/>
                      <a:pt x="45327" y="6000"/>
                    </a:cubicBezTo>
                    <a:cubicBezTo>
                      <a:pt x="46783" y="5990"/>
                      <a:pt x="47769" y="5986"/>
                      <a:pt x="48537" y="5986"/>
                    </a:cubicBezTo>
                    <a:cubicBezTo>
                      <a:pt x="50634" y="5986"/>
                      <a:pt x="51099" y="6020"/>
                      <a:pt x="55050" y="6074"/>
                    </a:cubicBezTo>
                    <a:cubicBezTo>
                      <a:pt x="56788" y="6074"/>
                      <a:pt x="58008" y="6074"/>
                      <a:pt x="58156" y="6037"/>
                    </a:cubicBezTo>
                    <a:cubicBezTo>
                      <a:pt x="58465" y="5944"/>
                      <a:pt x="59242" y="5903"/>
                      <a:pt x="60073" y="5903"/>
                    </a:cubicBezTo>
                    <a:cubicBezTo>
                      <a:pt x="61225" y="5903"/>
                      <a:pt x="62482" y="5982"/>
                      <a:pt x="62740" y="6111"/>
                    </a:cubicBezTo>
                    <a:cubicBezTo>
                      <a:pt x="63078" y="6286"/>
                      <a:pt x="63481" y="6341"/>
                      <a:pt x="63892" y="6341"/>
                    </a:cubicBezTo>
                    <a:cubicBezTo>
                      <a:pt x="64610" y="6341"/>
                      <a:pt x="65357" y="6173"/>
                      <a:pt x="65839" y="6173"/>
                    </a:cubicBezTo>
                    <a:cubicBezTo>
                      <a:pt x="66018" y="6173"/>
                      <a:pt x="66161" y="6196"/>
                      <a:pt x="66252" y="6259"/>
                    </a:cubicBezTo>
                    <a:cubicBezTo>
                      <a:pt x="68041" y="6144"/>
                      <a:pt x="68659" y="6018"/>
                      <a:pt x="71435" y="6018"/>
                    </a:cubicBezTo>
                    <a:cubicBezTo>
                      <a:pt x="73993" y="6018"/>
                      <a:pt x="78384" y="6125"/>
                      <a:pt x="87215" y="6444"/>
                    </a:cubicBezTo>
                    <a:lnTo>
                      <a:pt x="90283" y="6555"/>
                    </a:lnTo>
                    <a:cubicBezTo>
                      <a:pt x="90895" y="6498"/>
                      <a:pt x="91521" y="6475"/>
                      <a:pt x="92148" y="6475"/>
                    </a:cubicBezTo>
                    <a:cubicBezTo>
                      <a:pt x="94856" y="6475"/>
                      <a:pt x="97587" y="6904"/>
                      <a:pt x="99283" y="6904"/>
                    </a:cubicBezTo>
                    <a:cubicBezTo>
                      <a:pt x="100019" y="6904"/>
                      <a:pt x="100560" y="6823"/>
                      <a:pt x="100820" y="6592"/>
                    </a:cubicBezTo>
                    <a:cubicBezTo>
                      <a:pt x="101781" y="5742"/>
                      <a:pt x="103112" y="2044"/>
                      <a:pt x="102779" y="1120"/>
                    </a:cubicBezTo>
                    <a:cubicBezTo>
                      <a:pt x="102704" y="895"/>
                      <a:pt x="98934" y="805"/>
                      <a:pt x="96381" y="805"/>
                    </a:cubicBezTo>
                    <a:cubicBezTo>
                      <a:pt x="95163" y="805"/>
                      <a:pt x="94222" y="826"/>
                      <a:pt x="94091" y="861"/>
                    </a:cubicBezTo>
                    <a:cubicBezTo>
                      <a:pt x="94040" y="879"/>
                      <a:pt x="93986" y="886"/>
                      <a:pt x="93934" y="886"/>
                    </a:cubicBezTo>
                    <a:cubicBezTo>
                      <a:pt x="93761" y="886"/>
                      <a:pt x="93602" y="807"/>
                      <a:pt x="93573" y="751"/>
                    </a:cubicBezTo>
                    <a:cubicBezTo>
                      <a:pt x="93573" y="714"/>
                      <a:pt x="89802" y="492"/>
                      <a:pt x="89729" y="492"/>
                    </a:cubicBezTo>
                    <a:cubicBezTo>
                      <a:pt x="89433" y="455"/>
                      <a:pt x="86179" y="270"/>
                      <a:pt x="85884" y="270"/>
                    </a:cubicBezTo>
                    <a:cubicBezTo>
                      <a:pt x="85884" y="198"/>
                      <a:pt x="85791" y="157"/>
                      <a:pt x="85646" y="157"/>
                    </a:cubicBezTo>
                    <a:cubicBezTo>
                      <a:pt x="85566" y="157"/>
                      <a:pt x="85471" y="170"/>
                      <a:pt x="85366" y="196"/>
                    </a:cubicBezTo>
                    <a:cubicBezTo>
                      <a:pt x="84886" y="309"/>
                      <a:pt x="83003" y="357"/>
                      <a:pt x="80740" y="357"/>
                    </a:cubicBezTo>
                    <a:cubicBezTo>
                      <a:pt x="80041" y="357"/>
                      <a:pt x="79305" y="353"/>
                      <a:pt x="78563" y="344"/>
                    </a:cubicBezTo>
                    <a:cubicBezTo>
                      <a:pt x="75421" y="344"/>
                      <a:pt x="72204" y="270"/>
                      <a:pt x="71169" y="159"/>
                    </a:cubicBezTo>
                    <a:cubicBezTo>
                      <a:pt x="70357" y="57"/>
                      <a:pt x="69522" y="0"/>
                      <a:pt x="68689" y="0"/>
                    </a:cubicBezTo>
                    <a:close/>
                  </a:path>
                </a:pathLst>
              </a:custGeom>
              <a:solidFill>
                <a:srgbClr val="C4F150">
                  <a:alpha val="4955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89"/>
              </a:p>
            </p:txBody>
          </p:sp>
          <p:sp>
            <p:nvSpPr>
              <p:cNvPr id="211" name="Google Shape;782;p36">
                <a:extLst>
                  <a:ext uri="{FF2B5EF4-FFF2-40B4-BE49-F238E27FC236}">
                    <a16:creationId xmlns:a16="http://schemas.microsoft.com/office/drawing/2014/main" id="{85108FC1-64D9-4D64-A2DE-1E6D65CA54E7}"/>
                  </a:ext>
                </a:extLst>
              </p:cNvPr>
              <p:cNvSpPr/>
              <p:nvPr/>
            </p:nvSpPr>
            <p:spPr>
              <a:xfrm>
                <a:off x="961850" y="2182575"/>
                <a:ext cx="1696050" cy="207250"/>
              </a:xfrm>
              <a:custGeom>
                <a:avLst/>
                <a:gdLst/>
                <a:ahLst/>
                <a:cxnLst/>
                <a:rect l="l" t="t" r="r" b="b"/>
                <a:pathLst>
                  <a:path w="67842" h="8290" extrusionOk="0">
                    <a:moveTo>
                      <a:pt x="66961" y="1"/>
                    </a:moveTo>
                    <a:cubicBezTo>
                      <a:pt x="65549" y="1"/>
                      <a:pt x="62061" y="407"/>
                      <a:pt x="61852" y="526"/>
                    </a:cubicBezTo>
                    <a:cubicBezTo>
                      <a:pt x="61813" y="552"/>
                      <a:pt x="61769" y="564"/>
                      <a:pt x="61725" y="564"/>
                    </a:cubicBezTo>
                    <a:cubicBezTo>
                      <a:pt x="61646" y="564"/>
                      <a:pt x="61567" y="524"/>
                      <a:pt x="61520" y="452"/>
                    </a:cubicBezTo>
                    <a:cubicBezTo>
                      <a:pt x="61501" y="415"/>
                      <a:pt x="60882" y="406"/>
                      <a:pt x="60258" y="406"/>
                    </a:cubicBezTo>
                    <a:cubicBezTo>
                      <a:pt x="59634" y="406"/>
                      <a:pt x="59006" y="415"/>
                      <a:pt x="58969" y="415"/>
                    </a:cubicBezTo>
                    <a:lnTo>
                      <a:pt x="56455" y="415"/>
                    </a:lnTo>
                    <a:cubicBezTo>
                      <a:pt x="56455" y="351"/>
                      <a:pt x="56405" y="311"/>
                      <a:pt x="56326" y="311"/>
                    </a:cubicBezTo>
                    <a:cubicBezTo>
                      <a:pt x="56270" y="311"/>
                      <a:pt x="56199" y="332"/>
                      <a:pt x="56122" y="378"/>
                    </a:cubicBezTo>
                    <a:cubicBezTo>
                      <a:pt x="55434" y="706"/>
                      <a:pt x="49756" y="1062"/>
                      <a:pt x="47543" y="1062"/>
                    </a:cubicBezTo>
                    <a:cubicBezTo>
                      <a:pt x="47258" y="1062"/>
                      <a:pt x="47031" y="1056"/>
                      <a:pt x="46879" y="1044"/>
                    </a:cubicBezTo>
                    <a:cubicBezTo>
                      <a:pt x="46480" y="984"/>
                      <a:pt x="46081" y="955"/>
                      <a:pt x="45681" y="955"/>
                    </a:cubicBezTo>
                    <a:cubicBezTo>
                      <a:pt x="45082" y="955"/>
                      <a:pt x="44483" y="1021"/>
                      <a:pt x="43884" y="1154"/>
                    </a:cubicBezTo>
                    <a:cubicBezTo>
                      <a:pt x="42184" y="1487"/>
                      <a:pt x="37267" y="1339"/>
                      <a:pt x="35048" y="1598"/>
                    </a:cubicBezTo>
                    <a:cubicBezTo>
                      <a:pt x="34831" y="1628"/>
                      <a:pt x="34687" y="1640"/>
                      <a:pt x="34587" y="1640"/>
                    </a:cubicBezTo>
                    <a:cubicBezTo>
                      <a:pt x="34225" y="1640"/>
                      <a:pt x="34458" y="1484"/>
                      <a:pt x="33934" y="1484"/>
                    </a:cubicBezTo>
                    <a:cubicBezTo>
                      <a:pt x="33892" y="1484"/>
                      <a:pt x="33844" y="1485"/>
                      <a:pt x="33791" y="1487"/>
                    </a:cubicBezTo>
                    <a:cubicBezTo>
                      <a:pt x="33015" y="1487"/>
                      <a:pt x="28357" y="1709"/>
                      <a:pt x="23772" y="1857"/>
                    </a:cubicBezTo>
                    <a:cubicBezTo>
                      <a:pt x="21499" y="1912"/>
                      <a:pt x="19253" y="1949"/>
                      <a:pt x="17561" y="1949"/>
                    </a:cubicBezTo>
                    <a:cubicBezTo>
                      <a:pt x="15870" y="1949"/>
                      <a:pt x="14733" y="1912"/>
                      <a:pt x="14678" y="1820"/>
                    </a:cubicBezTo>
                    <a:cubicBezTo>
                      <a:pt x="14665" y="1789"/>
                      <a:pt x="14644" y="1777"/>
                      <a:pt x="14616" y="1777"/>
                    </a:cubicBezTo>
                    <a:cubicBezTo>
                      <a:pt x="14499" y="1777"/>
                      <a:pt x="14268" y="1997"/>
                      <a:pt x="14123" y="1997"/>
                    </a:cubicBezTo>
                    <a:cubicBezTo>
                      <a:pt x="14094" y="1997"/>
                      <a:pt x="14069" y="1988"/>
                      <a:pt x="14049" y="1968"/>
                    </a:cubicBezTo>
                    <a:cubicBezTo>
                      <a:pt x="13238" y="2024"/>
                      <a:pt x="7539" y="2228"/>
                      <a:pt x="4444" y="2228"/>
                    </a:cubicBezTo>
                    <a:cubicBezTo>
                      <a:pt x="3448" y="2228"/>
                      <a:pt x="2721" y="2207"/>
                      <a:pt x="2514" y="2153"/>
                    </a:cubicBezTo>
                    <a:cubicBezTo>
                      <a:pt x="2324" y="2102"/>
                      <a:pt x="2173" y="2077"/>
                      <a:pt x="2049" y="2077"/>
                    </a:cubicBezTo>
                    <a:cubicBezTo>
                      <a:pt x="1812" y="2077"/>
                      <a:pt x="1674" y="2168"/>
                      <a:pt x="1553" y="2338"/>
                    </a:cubicBezTo>
                    <a:cubicBezTo>
                      <a:pt x="961" y="3003"/>
                      <a:pt x="0" y="7809"/>
                      <a:pt x="629" y="8105"/>
                    </a:cubicBezTo>
                    <a:cubicBezTo>
                      <a:pt x="748" y="8138"/>
                      <a:pt x="1069" y="8150"/>
                      <a:pt x="1533" y="8150"/>
                    </a:cubicBezTo>
                    <a:cubicBezTo>
                      <a:pt x="3158" y="8150"/>
                      <a:pt x="6544" y="7995"/>
                      <a:pt x="9240" y="7995"/>
                    </a:cubicBezTo>
                    <a:cubicBezTo>
                      <a:pt x="11028" y="7995"/>
                      <a:pt x="12512" y="8063"/>
                      <a:pt x="12977" y="8290"/>
                    </a:cubicBezTo>
                    <a:cubicBezTo>
                      <a:pt x="14473" y="8177"/>
                      <a:pt x="19764" y="7676"/>
                      <a:pt x="23120" y="7676"/>
                    </a:cubicBezTo>
                    <a:cubicBezTo>
                      <a:pt x="24159" y="7676"/>
                      <a:pt x="25012" y="7724"/>
                      <a:pt x="25510" y="7846"/>
                    </a:cubicBezTo>
                    <a:cubicBezTo>
                      <a:pt x="26102" y="7513"/>
                      <a:pt x="29244" y="7439"/>
                      <a:pt x="32276" y="7439"/>
                    </a:cubicBezTo>
                    <a:cubicBezTo>
                      <a:pt x="35344" y="7403"/>
                      <a:pt x="38302" y="7403"/>
                      <a:pt x="38524" y="7329"/>
                    </a:cubicBezTo>
                    <a:cubicBezTo>
                      <a:pt x="38781" y="7190"/>
                      <a:pt x="39547" y="7115"/>
                      <a:pt x="40249" y="7115"/>
                    </a:cubicBezTo>
                    <a:cubicBezTo>
                      <a:pt x="40858" y="7115"/>
                      <a:pt x="41418" y="7171"/>
                      <a:pt x="41555" y="7292"/>
                    </a:cubicBezTo>
                    <a:cubicBezTo>
                      <a:pt x="41753" y="7424"/>
                      <a:pt x="41980" y="7469"/>
                      <a:pt x="42214" y="7469"/>
                    </a:cubicBezTo>
                    <a:cubicBezTo>
                      <a:pt x="42731" y="7469"/>
                      <a:pt x="43282" y="7246"/>
                      <a:pt x="43626" y="7246"/>
                    </a:cubicBezTo>
                    <a:cubicBezTo>
                      <a:pt x="43736" y="7246"/>
                      <a:pt x="43825" y="7269"/>
                      <a:pt x="43884" y="7329"/>
                    </a:cubicBezTo>
                    <a:cubicBezTo>
                      <a:pt x="47397" y="6774"/>
                      <a:pt x="45363" y="6922"/>
                      <a:pt x="53238" y="6663"/>
                    </a:cubicBezTo>
                    <a:cubicBezTo>
                      <a:pt x="56492" y="6552"/>
                      <a:pt x="59782" y="6441"/>
                      <a:pt x="59782" y="6441"/>
                    </a:cubicBezTo>
                    <a:cubicBezTo>
                      <a:pt x="60732" y="6201"/>
                      <a:pt x="61778" y="6151"/>
                      <a:pt x="62766" y="6151"/>
                    </a:cubicBezTo>
                    <a:cubicBezTo>
                      <a:pt x="63460" y="6151"/>
                      <a:pt x="64127" y="6175"/>
                      <a:pt x="64711" y="6175"/>
                    </a:cubicBezTo>
                    <a:cubicBezTo>
                      <a:pt x="65721" y="6175"/>
                      <a:pt x="66486" y="6102"/>
                      <a:pt x="66732" y="5702"/>
                    </a:cubicBezTo>
                    <a:cubicBezTo>
                      <a:pt x="67287" y="4778"/>
                      <a:pt x="67842" y="970"/>
                      <a:pt x="67546" y="82"/>
                    </a:cubicBezTo>
                    <a:cubicBezTo>
                      <a:pt x="67524" y="25"/>
                      <a:pt x="67304" y="1"/>
                      <a:pt x="66961" y="1"/>
                    </a:cubicBezTo>
                    <a:close/>
                  </a:path>
                </a:pathLst>
              </a:custGeom>
              <a:solidFill>
                <a:srgbClr val="C4F150">
                  <a:alpha val="4955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89"/>
              </a:p>
            </p:txBody>
          </p:sp>
        </p:grpSp>
        <p:sp>
          <p:nvSpPr>
            <p:cNvPr id="212" name="Google Shape;3842;p61">
              <a:extLst>
                <a:ext uri="{FF2B5EF4-FFF2-40B4-BE49-F238E27FC236}">
                  <a16:creationId xmlns:a16="http://schemas.microsoft.com/office/drawing/2014/main" id="{0237CB0E-25C8-4C53-9042-563F3388C064}"/>
                </a:ext>
              </a:extLst>
            </p:cNvPr>
            <p:cNvSpPr txBox="1"/>
            <p:nvPr/>
          </p:nvSpPr>
          <p:spPr>
            <a:xfrm>
              <a:off x="4673448" y="5520837"/>
              <a:ext cx="191740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b="1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 นาฬิกา 30 นาที</a:t>
              </a:r>
              <a:endParaRPr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13" name="Google Shape;3842;p61">
            <a:extLst>
              <a:ext uri="{FF2B5EF4-FFF2-40B4-BE49-F238E27FC236}">
                <a16:creationId xmlns:a16="http://schemas.microsoft.com/office/drawing/2014/main" id="{98E884C6-2A4B-453D-92BA-11F08F8D4B66}"/>
              </a:ext>
            </a:extLst>
          </p:cNvPr>
          <p:cNvSpPr txBox="1"/>
          <p:nvPr/>
        </p:nvSpPr>
        <p:spPr>
          <a:xfrm>
            <a:off x="6465681" y="335571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4" name="Google Shape;3842;p61">
            <a:extLst>
              <a:ext uri="{FF2B5EF4-FFF2-40B4-BE49-F238E27FC236}">
                <a16:creationId xmlns:a16="http://schemas.microsoft.com/office/drawing/2014/main" id="{039C94E4-F63E-47D6-B02F-4CBE07DB7976}"/>
              </a:ext>
            </a:extLst>
          </p:cNvPr>
          <p:cNvSpPr txBox="1"/>
          <p:nvPr/>
        </p:nvSpPr>
        <p:spPr>
          <a:xfrm>
            <a:off x="6623965" y="3900141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5" name="Google Shape;3842;p61">
            <a:extLst>
              <a:ext uri="{FF2B5EF4-FFF2-40B4-BE49-F238E27FC236}">
                <a16:creationId xmlns:a16="http://schemas.microsoft.com/office/drawing/2014/main" id="{9F2BC74C-7366-4B4C-92F3-2422A08C351E}"/>
              </a:ext>
            </a:extLst>
          </p:cNvPr>
          <p:cNvSpPr txBox="1"/>
          <p:nvPr/>
        </p:nvSpPr>
        <p:spPr>
          <a:xfrm>
            <a:off x="6461418" y="449136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6" name="Google Shape;3842;p61">
            <a:extLst>
              <a:ext uri="{FF2B5EF4-FFF2-40B4-BE49-F238E27FC236}">
                <a16:creationId xmlns:a16="http://schemas.microsoft.com/office/drawing/2014/main" id="{66B9763C-E60F-4EF2-A66D-72A743B9C976}"/>
              </a:ext>
            </a:extLst>
          </p:cNvPr>
          <p:cNvSpPr txBox="1"/>
          <p:nvPr/>
        </p:nvSpPr>
        <p:spPr>
          <a:xfrm>
            <a:off x="6034509" y="496286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7" name="Google Shape;3842;p61">
            <a:extLst>
              <a:ext uri="{FF2B5EF4-FFF2-40B4-BE49-F238E27FC236}">
                <a16:creationId xmlns:a16="http://schemas.microsoft.com/office/drawing/2014/main" id="{22989FED-37C6-4C70-BCE2-E6E67B08E415}"/>
              </a:ext>
            </a:extLst>
          </p:cNvPr>
          <p:cNvSpPr txBox="1"/>
          <p:nvPr/>
        </p:nvSpPr>
        <p:spPr>
          <a:xfrm>
            <a:off x="5437305" y="513034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pic>
        <p:nvPicPr>
          <p:cNvPr id="218" name="รูปภาพ 217">
            <a:extLst>
              <a:ext uri="{FF2B5EF4-FFF2-40B4-BE49-F238E27FC236}">
                <a16:creationId xmlns:a16="http://schemas.microsoft.com/office/drawing/2014/main" id="{B04D67F7-C28B-422C-8DC4-D4AF7CACB43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053875" y="2940528"/>
            <a:ext cx="2289635" cy="2394390"/>
          </a:xfrm>
          <a:prstGeom prst="rect">
            <a:avLst/>
          </a:prstGeom>
        </p:spPr>
      </p:pic>
      <p:sp>
        <p:nvSpPr>
          <p:cNvPr id="219" name="ส่วนโค้ง 218">
            <a:extLst>
              <a:ext uri="{FF2B5EF4-FFF2-40B4-BE49-F238E27FC236}">
                <a16:creationId xmlns:a16="http://schemas.microsoft.com/office/drawing/2014/main" id="{3182DB1E-1106-46B6-966C-B1F80B33F7BB}"/>
              </a:ext>
            </a:extLst>
          </p:cNvPr>
          <p:cNvSpPr/>
          <p:nvPr/>
        </p:nvSpPr>
        <p:spPr>
          <a:xfrm rot="2122750">
            <a:off x="9002416" y="2983586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0" name="ส่วนโค้ง 219">
            <a:extLst>
              <a:ext uri="{FF2B5EF4-FFF2-40B4-BE49-F238E27FC236}">
                <a16:creationId xmlns:a16="http://schemas.microsoft.com/office/drawing/2014/main" id="{2FBEECBE-C8DD-4C0B-9A32-231D94E1CFF4}"/>
              </a:ext>
            </a:extLst>
          </p:cNvPr>
          <p:cNvSpPr/>
          <p:nvPr/>
        </p:nvSpPr>
        <p:spPr>
          <a:xfrm rot="4322163">
            <a:off x="9388777" y="3213618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1" name="ส่วนโค้ง 220">
            <a:extLst>
              <a:ext uri="{FF2B5EF4-FFF2-40B4-BE49-F238E27FC236}">
                <a16:creationId xmlns:a16="http://schemas.microsoft.com/office/drawing/2014/main" id="{E903A7C1-D01E-4827-970E-4B0A11F1A382}"/>
              </a:ext>
            </a:extLst>
          </p:cNvPr>
          <p:cNvSpPr/>
          <p:nvPr/>
        </p:nvSpPr>
        <p:spPr>
          <a:xfrm rot="6150875">
            <a:off x="9598395" y="3581653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2" name="ส่วนโค้ง 221">
            <a:extLst>
              <a:ext uri="{FF2B5EF4-FFF2-40B4-BE49-F238E27FC236}">
                <a16:creationId xmlns:a16="http://schemas.microsoft.com/office/drawing/2014/main" id="{FB272737-A66A-4D4A-A76D-33B79966A04B}"/>
              </a:ext>
            </a:extLst>
          </p:cNvPr>
          <p:cNvSpPr/>
          <p:nvPr/>
        </p:nvSpPr>
        <p:spPr>
          <a:xfrm rot="7713036">
            <a:off x="9611284" y="4049289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3" name="ส่วนโค้ง 222">
            <a:extLst>
              <a:ext uri="{FF2B5EF4-FFF2-40B4-BE49-F238E27FC236}">
                <a16:creationId xmlns:a16="http://schemas.microsoft.com/office/drawing/2014/main" id="{C8D8FA92-B00D-495D-9382-33D758574BD3}"/>
              </a:ext>
            </a:extLst>
          </p:cNvPr>
          <p:cNvSpPr/>
          <p:nvPr/>
        </p:nvSpPr>
        <p:spPr>
          <a:xfrm rot="9662745">
            <a:off x="9400043" y="4443149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4" name="ส่วนโค้ง 223">
            <a:extLst>
              <a:ext uri="{FF2B5EF4-FFF2-40B4-BE49-F238E27FC236}">
                <a16:creationId xmlns:a16="http://schemas.microsoft.com/office/drawing/2014/main" id="{0382E02E-B1D5-482B-BC18-FA9A95770D7B}"/>
              </a:ext>
            </a:extLst>
          </p:cNvPr>
          <p:cNvSpPr/>
          <p:nvPr/>
        </p:nvSpPr>
        <p:spPr>
          <a:xfrm rot="11280640">
            <a:off x="9011042" y="4665844"/>
            <a:ext cx="501252" cy="504801"/>
          </a:xfrm>
          <a:prstGeom prst="arc">
            <a:avLst>
              <a:gd name="adj1" fmla="val 9990919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5" name="Google Shape;3842;p61">
            <a:extLst>
              <a:ext uri="{FF2B5EF4-FFF2-40B4-BE49-F238E27FC236}">
                <a16:creationId xmlns:a16="http://schemas.microsoft.com/office/drawing/2014/main" id="{45622BCA-2198-4160-8BB6-EAB9FDB987E9}"/>
              </a:ext>
            </a:extLst>
          </p:cNvPr>
          <p:cNvSpPr txBox="1"/>
          <p:nvPr/>
        </p:nvSpPr>
        <p:spPr>
          <a:xfrm>
            <a:off x="9411632" y="2847986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C772AD7E-104C-4552-AA4C-F172AE1E3411}"/>
              </a:ext>
            </a:extLst>
          </p:cNvPr>
          <p:cNvGrpSpPr/>
          <p:nvPr/>
        </p:nvGrpSpPr>
        <p:grpSpPr>
          <a:xfrm>
            <a:off x="7793574" y="5398676"/>
            <a:ext cx="2682221" cy="563840"/>
            <a:chOff x="7793574" y="5362100"/>
            <a:chExt cx="2682221" cy="563840"/>
          </a:xfrm>
        </p:grpSpPr>
        <p:grpSp>
          <p:nvGrpSpPr>
            <p:cNvPr id="228" name="Google Shape;779;p36">
              <a:extLst>
                <a:ext uri="{FF2B5EF4-FFF2-40B4-BE49-F238E27FC236}">
                  <a16:creationId xmlns:a16="http://schemas.microsoft.com/office/drawing/2014/main" id="{8598F112-EFE4-4A04-B829-7ECD39647EF1}"/>
                </a:ext>
              </a:extLst>
            </p:cNvPr>
            <p:cNvGrpSpPr/>
            <p:nvPr/>
          </p:nvGrpSpPr>
          <p:grpSpPr>
            <a:xfrm>
              <a:off x="7793574" y="5362100"/>
              <a:ext cx="2682221" cy="563840"/>
              <a:chOff x="603225" y="2182575"/>
              <a:chExt cx="2577800" cy="326775"/>
            </a:xfrm>
          </p:grpSpPr>
          <p:sp>
            <p:nvSpPr>
              <p:cNvPr id="229" name="Google Shape;780;p36">
                <a:extLst>
                  <a:ext uri="{FF2B5EF4-FFF2-40B4-BE49-F238E27FC236}">
                    <a16:creationId xmlns:a16="http://schemas.microsoft.com/office/drawing/2014/main" id="{2C55F0D2-D9CA-4ABF-BDC7-8DC69C40B6D9}"/>
                  </a:ext>
                </a:extLst>
              </p:cNvPr>
              <p:cNvSpPr/>
              <p:nvPr/>
            </p:nvSpPr>
            <p:spPr>
              <a:xfrm>
                <a:off x="603225" y="2317450"/>
                <a:ext cx="2577800" cy="191900"/>
              </a:xfrm>
              <a:custGeom>
                <a:avLst/>
                <a:gdLst/>
                <a:ahLst/>
                <a:cxnLst/>
                <a:rect l="l" t="t" r="r" b="b"/>
                <a:pathLst>
                  <a:path w="103112" h="7676" extrusionOk="0">
                    <a:moveTo>
                      <a:pt x="68689" y="0"/>
                    </a:moveTo>
                    <a:cubicBezTo>
                      <a:pt x="68006" y="0"/>
                      <a:pt x="67325" y="39"/>
                      <a:pt x="66659" y="122"/>
                    </a:cubicBezTo>
                    <a:cubicBezTo>
                      <a:pt x="65933" y="183"/>
                      <a:pt x="64838" y="202"/>
                      <a:pt x="63559" y="202"/>
                    </a:cubicBezTo>
                    <a:cubicBezTo>
                      <a:pt x="61490" y="202"/>
                      <a:pt x="58940" y="153"/>
                      <a:pt x="56701" y="153"/>
                    </a:cubicBezTo>
                    <a:cubicBezTo>
                      <a:pt x="55317" y="153"/>
                      <a:pt x="54051" y="172"/>
                      <a:pt x="53091" y="233"/>
                    </a:cubicBezTo>
                    <a:cubicBezTo>
                      <a:pt x="52810" y="253"/>
                      <a:pt x="52614" y="261"/>
                      <a:pt x="52472" y="261"/>
                    </a:cubicBezTo>
                    <a:cubicBezTo>
                      <a:pt x="51814" y="261"/>
                      <a:pt x="52362" y="85"/>
                      <a:pt x="51205" y="85"/>
                    </a:cubicBezTo>
                    <a:cubicBezTo>
                      <a:pt x="50650" y="85"/>
                      <a:pt x="48580" y="122"/>
                      <a:pt x="45770" y="159"/>
                    </a:cubicBezTo>
                    <a:cubicBezTo>
                      <a:pt x="34074" y="411"/>
                      <a:pt x="26612" y="643"/>
                      <a:pt x="23595" y="643"/>
                    </a:cubicBezTo>
                    <a:cubicBezTo>
                      <a:pt x="22636" y="643"/>
                      <a:pt x="22126" y="619"/>
                      <a:pt x="22072" y="566"/>
                    </a:cubicBezTo>
                    <a:cubicBezTo>
                      <a:pt x="22049" y="537"/>
                      <a:pt x="22015" y="525"/>
                      <a:pt x="21972" y="525"/>
                    </a:cubicBezTo>
                    <a:cubicBezTo>
                      <a:pt x="21774" y="525"/>
                      <a:pt x="21400" y="777"/>
                      <a:pt x="21177" y="777"/>
                    </a:cubicBezTo>
                    <a:cubicBezTo>
                      <a:pt x="21137" y="777"/>
                      <a:pt x="21102" y="769"/>
                      <a:pt x="21074" y="751"/>
                    </a:cubicBezTo>
                    <a:cubicBezTo>
                      <a:pt x="12013" y="1258"/>
                      <a:pt x="5487" y="1610"/>
                      <a:pt x="3815" y="1610"/>
                    </a:cubicBezTo>
                    <a:cubicBezTo>
                      <a:pt x="3659" y="1610"/>
                      <a:pt x="3545" y="1607"/>
                      <a:pt x="3476" y="1601"/>
                    </a:cubicBezTo>
                    <a:cubicBezTo>
                      <a:pt x="3243" y="1568"/>
                      <a:pt x="3047" y="1551"/>
                      <a:pt x="2878" y="1551"/>
                    </a:cubicBezTo>
                    <a:cubicBezTo>
                      <a:pt x="2484" y="1551"/>
                      <a:pt x="2241" y="1642"/>
                      <a:pt x="2034" y="1823"/>
                    </a:cubicBezTo>
                    <a:cubicBezTo>
                      <a:pt x="1221" y="2599"/>
                      <a:pt x="1" y="7442"/>
                      <a:pt x="925" y="7664"/>
                    </a:cubicBezTo>
                    <a:cubicBezTo>
                      <a:pt x="979" y="7672"/>
                      <a:pt x="1071" y="7675"/>
                      <a:pt x="1197" y="7675"/>
                    </a:cubicBezTo>
                    <a:cubicBezTo>
                      <a:pt x="3026" y="7675"/>
                      <a:pt x="12055" y="6926"/>
                      <a:pt x="16854" y="6926"/>
                    </a:cubicBezTo>
                    <a:cubicBezTo>
                      <a:pt x="18119" y="6926"/>
                      <a:pt x="19090" y="6978"/>
                      <a:pt x="19558" y="7109"/>
                    </a:cubicBezTo>
                    <a:cubicBezTo>
                      <a:pt x="22240" y="6905"/>
                      <a:pt x="30321" y="6242"/>
                      <a:pt x="35306" y="6242"/>
                    </a:cubicBezTo>
                    <a:cubicBezTo>
                      <a:pt x="36644" y="6242"/>
                      <a:pt x="37759" y="6290"/>
                      <a:pt x="38487" y="6407"/>
                    </a:cubicBezTo>
                    <a:cubicBezTo>
                      <a:pt x="39300" y="6074"/>
                      <a:pt x="43626" y="6000"/>
                      <a:pt x="45327" y="6000"/>
                    </a:cubicBezTo>
                    <a:cubicBezTo>
                      <a:pt x="46783" y="5990"/>
                      <a:pt x="47769" y="5986"/>
                      <a:pt x="48537" y="5986"/>
                    </a:cubicBezTo>
                    <a:cubicBezTo>
                      <a:pt x="50634" y="5986"/>
                      <a:pt x="51099" y="6020"/>
                      <a:pt x="55050" y="6074"/>
                    </a:cubicBezTo>
                    <a:cubicBezTo>
                      <a:pt x="56788" y="6074"/>
                      <a:pt x="58008" y="6074"/>
                      <a:pt x="58156" y="6037"/>
                    </a:cubicBezTo>
                    <a:cubicBezTo>
                      <a:pt x="58465" y="5944"/>
                      <a:pt x="59242" y="5903"/>
                      <a:pt x="60073" y="5903"/>
                    </a:cubicBezTo>
                    <a:cubicBezTo>
                      <a:pt x="61225" y="5903"/>
                      <a:pt x="62482" y="5982"/>
                      <a:pt x="62740" y="6111"/>
                    </a:cubicBezTo>
                    <a:cubicBezTo>
                      <a:pt x="63078" y="6286"/>
                      <a:pt x="63481" y="6341"/>
                      <a:pt x="63892" y="6341"/>
                    </a:cubicBezTo>
                    <a:cubicBezTo>
                      <a:pt x="64610" y="6341"/>
                      <a:pt x="65357" y="6173"/>
                      <a:pt x="65839" y="6173"/>
                    </a:cubicBezTo>
                    <a:cubicBezTo>
                      <a:pt x="66018" y="6173"/>
                      <a:pt x="66161" y="6196"/>
                      <a:pt x="66252" y="6259"/>
                    </a:cubicBezTo>
                    <a:cubicBezTo>
                      <a:pt x="68041" y="6144"/>
                      <a:pt x="68659" y="6018"/>
                      <a:pt x="71435" y="6018"/>
                    </a:cubicBezTo>
                    <a:cubicBezTo>
                      <a:pt x="73993" y="6018"/>
                      <a:pt x="78384" y="6125"/>
                      <a:pt x="87215" y="6444"/>
                    </a:cubicBezTo>
                    <a:lnTo>
                      <a:pt x="90283" y="6555"/>
                    </a:lnTo>
                    <a:cubicBezTo>
                      <a:pt x="90895" y="6498"/>
                      <a:pt x="91521" y="6475"/>
                      <a:pt x="92148" y="6475"/>
                    </a:cubicBezTo>
                    <a:cubicBezTo>
                      <a:pt x="94856" y="6475"/>
                      <a:pt x="97587" y="6904"/>
                      <a:pt x="99283" y="6904"/>
                    </a:cubicBezTo>
                    <a:cubicBezTo>
                      <a:pt x="100019" y="6904"/>
                      <a:pt x="100560" y="6823"/>
                      <a:pt x="100820" y="6592"/>
                    </a:cubicBezTo>
                    <a:cubicBezTo>
                      <a:pt x="101781" y="5742"/>
                      <a:pt x="103112" y="2044"/>
                      <a:pt x="102779" y="1120"/>
                    </a:cubicBezTo>
                    <a:cubicBezTo>
                      <a:pt x="102704" y="895"/>
                      <a:pt x="98934" y="805"/>
                      <a:pt x="96381" y="805"/>
                    </a:cubicBezTo>
                    <a:cubicBezTo>
                      <a:pt x="95163" y="805"/>
                      <a:pt x="94222" y="826"/>
                      <a:pt x="94091" y="861"/>
                    </a:cubicBezTo>
                    <a:cubicBezTo>
                      <a:pt x="94040" y="879"/>
                      <a:pt x="93986" y="886"/>
                      <a:pt x="93934" y="886"/>
                    </a:cubicBezTo>
                    <a:cubicBezTo>
                      <a:pt x="93761" y="886"/>
                      <a:pt x="93602" y="807"/>
                      <a:pt x="93573" y="751"/>
                    </a:cubicBezTo>
                    <a:cubicBezTo>
                      <a:pt x="93573" y="714"/>
                      <a:pt x="89802" y="492"/>
                      <a:pt x="89729" y="492"/>
                    </a:cubicBezTo>
                    <a:cubicBezTo>
                      <a:pt x="89433" y="455"/>
                      <a:pt x="86179" y="270"/>
                      <a:pt x="85884" y="270"/>
                    </a:cubicBezTo>
                    <a:cubicBezTo>
                      <a:pt x="85884" y="198"/>
                      <a:pt x="85791" y="157"/>
                      <a:pt x="85646" y="157"/>
                    </a:cubicBezTo>
                    <a:cubicBezTo>
                      <a:pt x="85566" y="157"/>
                      <a:pt x="85471" y="170"/>
                      <a:pt x="85366" y="196"/>
                    </a:cubicBezTo>
                    <a:cubicBezTo>
                      <a:pt x="84886" y="309"/>
                      <a:pt x="83003" y="357"/>
                      <a:pt x="80740" y="357"/>
                    </a:cubicBezTo>
                    <a:cubicBezTo>
                      <a:pt x="80041" y="357"/>
                      <a:pt x="79305" y="353"/>
                      <a:pt x="78563" y="344"/>
                    </a:cubicBezTo>
                    <a:cubicBezTo>
                      <a:pt x="75421" y="344"/>
                      <a:pt x="72204" y="270"/>
                      <a:pt x="71169" y="159"/>
                    </a:cubicBezTo>
                    <a:cubicBezTo>
                      <a:pt x="70357" y="57"/>
                      <a:pt x="69522" y="0"/>
                      <a:pt x="68689" y="0"/>
                    </a:cubicBezTo>
                    <a:close/>
                  </a:path>
                </a:pathLst>
              </a:custGeom>
              <a:solidFill>
                <a:srgbClr val="C4F150">
                  <a:alpha val="4955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89"/>
              </a:p>
            </p:txBody>
          </p:sp>
          <p:sp>
            <p:nvSpPr>
              <p:cNvPr id="230" name="Google Shape;782;p36">
                <a:extLst>
                  <a:ext uri="{FF2B5EF4-FFF2-40B4-BE49-F238E27FC236}">
                    <a16:creationId xmlns:a16="http://schemas.microsoft.com/office/drawing/2014/main" id="{4948D672-6078-40ED-B2C3-9613F086A550}"/>
                  </a:ext>
                </a:extLst>
              </p:cNvPr>
              <p:cNvSpPr/>
              <p:nvPr/>
            </p:nvSpPr>
            <p:spPr>
              <a:xfrm>
                <a:off x="961850" y="2182575"/>
                <a:ext cx="1696050" cy="207250"/>
              </a:xfrm>
              <a:custGeom>
                <a:avLst/>
                <a:gdLst/>
                <a:ahLst/>
                <a:cxnLst/>
                <a:rect l="l" t="t" r="r" b="b"/>
                <a:pathLst>
                  <a:path w="67842" h="8290" extrusionOk="0">
                    <a:moveTo>
                      <a:pt x="66961" y="1"/>
                    </a:moveTo>
                    <a:cubicBezTo>
                      <a:pt x="65549" y="1"/>
                      <a:pt x="62061" y="407"/>
                      <a:pt x="61852" y="526"/>
                    </a:cubicBezTo>
                    <a:cubicBezTo>
                      <a:pt x="61813" y="552"/>
                      <a:pt x="61769" y="564"/>
                      <a:pt x="61725" y="564"/>
                    </a:cubicBezTo>
                    <a:cubicBezTo>
                      <a:pt x="61646" y="564"/>
                      <a:pt x="61567" y="524"/>
                      <a:pt x="61520" y="452"/>
                    </a:cubicBezTo>
                    <a:cubicBezTo>
                      <a:pt x="61501" y="415"/>
                      <a:pt x="60882" y="406"/>
                      <a:pt x="60258" y="406"/>
                    </a:cubicBezTo>
                    <a:cubicBezTo>
                      <a:pt x="59634" y="406"/>
                      <a:pt x="59006" y="415"/>
                      <a:pt x="58969" y="415"/>
                    </a:cubicBezTo>
                    <a:lnTo>
                      <a:pt x="56455" y="415"/>
                    </a:lnTo>
                    <a:cubicBezTo>
                      <a:pt x="56455" y="351"/>
                      <a:pt x="56405" y="311"/>
                      <a:pt x="56326" y="311"/>
                    </a:cubicBezTo>
                    <a:cubicBezTo>
                      <a:pt x="56270" y="311"/>
                      <a:pt x="56199" y="332"/>
                      <a:pt x="56122" y="378"/>
                    </a:cubicBezTo>
                    <a:cubicBezTo>
                      <a:pt x="55434" y="706"/>
                      <a:pt x="49756" y="1062"/>
                      <a:pt x="47543" y="1062"/>
                    </a:cubicBezTo>
                    <a:cubicBezTo>
                      <a:pt x="47258" y="1062"/>
                      <a:pt x="47031" y="1056"/>
                      <a:pt x="46879" y="1044"/>
                    </a:cubicBezTo>
                    <a:cubicBezTo>
                      <a:pt x="46480" y="984"/>
                      <a:pt x="46081" y="955"/>
                      <a:pt x="45681" y="955"/>
                    </a:cubicBezTo>
                    <a:cubicBezTo>
                      <a:pt x="45082" y="955"/>
                      <a:pt x="44483" y="1021"/>
                      <a:pt x="43884" y="1154"/>
                    </a:cubicBezTo>
                    <a:cubicBezTo>
                      <a:pt x="42184" y="1487"/>
                      <a:pt x="37267" y="1339"/>
                      <a:pt x="35048" y="1598"/>
                    </a:cubicBezTo>
                    <a:cubicBezTo>
                      <a:pt x="34831" y="1628"/>
                      <a:pt x="34687" y="1640"/>
                      <a:pt x="34587" y="1640"/>
                    </a:cubicBezTo>
                    <a:cubicBezTo>
                      <a:pt x="34225" y="1640"/>
                      <a:pt x="34458" y="1484"/>
                      <a:pt x="33934" y="1484"/>
                    </a:cubicBezTo>
                    <a:cubicBezTo>
                      <a:pt x="33892" y="1484"/>
                      <a:pt x="33844" y="1485"/>
                      <a:pt x="33791" y="1487"/>
                    </a:cubicBezTo>
                    <a:cubicBezTo>
                      <a:pt x="33015" y="1487"/>
                      <a:pt x="28357" y="1709"/>
                      <a:pt x="23772" y="1857"/>
                    </a:cubicBezTo>
                    <a:cubicBezTo>
                      <a:pt x="21499" y="1912"/>
                      <a:pt x="19253" y="1949"/>
                      <a:pt x="17561" y="1949"/>
                    </a:cubicBezTo>
                    <a:cubicBezTo>
                      <a:pt x="15870" y="1949"/>
                      <a:pt x="14733" y="1912"/>
                      <a:pt x="14678" y="1820"/>
                    </a:cubicBezTo>
                    <a:cubicBezTo>
                      <a:pt x="14665" y="1789"/>
                      <a:pt x="14644" y="1777"/>
                      <a:pt x="14616" y="1777"/>
                    </a:cubicBezTo>
                    <a:cubicBezTo>
                      <a:pt x="14499" y="1777"/>
                      <a:pt x="14268" y="1997"/>
                      <a:pt x="14123" y="1997"/>
                    </a:cubicBezTo>
                    <a:cubicBezTo>
                      <a:pt x="14094" y="1997"/>
                      <a:pt x="14069" y="1988"/>
                      <a:pt x="14049" y="1968"/>
                    </a:cubicBezTo>
                    <a:cubicBezTo>
                      <a:pt x="13238" y="2024"/>
                      <a:pt x="7539" y="2228"/>
                      <a:pt x="4444" y="2228"/>
                    </a:cubicBezTo>
                    <a:cubicBezTo>
                      <a:pt x="3448" y="2228"/>
                      <a:pt x="2721" y="2207"/>
                      <a:pt x="2514" y="2153"/>
                    </a:cubicBezTo>
                    <a:cubicBezTo>
                      <a:pt x="2324" y="2102"/>
                      <a:pt x="2173" y="2077"/>
                      <a:pt x="2049" y="2077"/>
                    </a:cubicBezTo>
                    <a:cubicBezTo>
                      <a:pt x="1812" y="2077"/>
                      <a:pt x="1674" y="2168"/>
                      <a:pt x="1553" y="2338"/>
                    </a:cubicBezTo>
                    <a:cubicBezTo>
                      <a:pt x="961" y="3003"/>
                      <a:pt x="0" y="7809"/>
                      <a:pt x="629" y="8105"/>
                    </a:cubicBezTo>
                    <a:cubicBezTo>
                      <a:pt x="748" y="8138"/>
                      <a:pt x="1069" y="8150"/>
                      <a:pt x="1533" y="8150"/>
                    </a:cubicBezTo>
                    <a:cubicBezTo>
                      <a:pt x="3158" y="8150"/>
                      <a:pt x="6544" y="7995"/>
                      <a:pt x="9240" y="7995"/>
                    </a:cubicBezTo>
                    <a:cubicBezTo>
                      <a:pt x="11028" y="7995"/>
                      <a:pt x="12512" y="8063"/>
                      <a:pt x="12977" y="8290"/>
                    </a:cubicBezTo>
                    <a:cubicBezTo>
                      <a:pt x="14473" y="8177"/>
                      <a:pt x="19764" y="7676"/>
                      <a:pt x="23120" y="7676"/>
                    </a:cubicBezTo>
                    <a:cubicBezTo>
                      <a:pt x="24159" y="7676"/>
                      <a:pt x="25012" y="7724"/>
                      <a:pt x="25510" y="7846"/>
                    </a:cubicBezTo>
                    <a:cubicBezTo>
                      <a:pt x="26102" y="7513"/>
                      <a:pt x="29244" y="7439"/>
                      <a:pt x="32276" y="7439"/>
                    </a:cubicBezTo>
                    <a:cubicBezTo>
                      <a:pt x="35344" y="7403"/>
                      <a:pt x="38302" y="7403"/>
                      <a:pt x="38524" y="7329"/>
                    </a:cubicBezTo>
                    <a:cubicBezTo>
                      <a:pt x="38781" y="7190"/>
                      <a:pt x="39547" y="7115"/>
                      <a:pt x="40249" y="7115"/>
                    </a:cubicBezTo>
                    <a:cubicBezTo>
                      <a:pt x="40858" y="7115"/>
                      <a:pt x="41418" y="7171"/>
                      <a:pt x="41555" y="7292"/>
                    </a:cubicBezTo>
                    <a:cubicBezTo>
                      <a:pt x="41753" y="7424"/>
                      <a:pt x="41980" y="7469"/>
                      <a:pt x="42214" y="7469"/>
                    </a:cubicBezTo>
                    <a:cubicBezTo>
                      <a:pt x="42731" y="7469"/>
                      <a:pt x="43282" y="7246"/>
                      <a:pt x="43626" y="7246"/>
                    </a:cubicBezTo>
                    <a:cubicBezTo>
                      <a:pt x="43736" y="7246"/>
                      <a:pt x="43825" y="7269"/>
                      <a:pt x="43884" y="7329"/>
                    </a:cubicBezTo>
                    <a:cubicBezTo>
                      <a:pt x="47397" y="6774"/>
                      <a:pt x="45363" y="6922"/>
                      <a:pt x="53238" y="6663"/>
                    </a:cubicBezTo>
                    <a:cubicBezTo>
                      <a:pt x="56492" y="6552"/>
                      <a:pt x="59782" y="6441"/>
                      <a:pt x="59782" y="6441"/>
                    </a:cubicBezTo>
                    <a:cubicBezTo>
                      <a:pt x="60732" y="6201"/>
                      <a:pt x="61778" y="6151"/>
                      <a:pt x="62766" y="6151"/>
                    </a:cubicBezTo>
                    <a:cubicBezTo>
                      <a:pt x="63460" y="6151"/>
                      <a:pt x="64127" y="6175"/>
                      <a:pt x="64711" y="6175"/>
                    </a:cubicBezTo>
                    <a:cubicBezTo>
                      <a:pt x="65721" y="6175"/>
                      <a:pt x="66486" y="6102"/>
                      <a:pt x="66732" y="5702"/>
                    </a:cubicBezTo>
                    <a:cubicBezTo>
                      <a:pt x="67287" y="4778"/>
                      <a:pt x="67842" y="970"/>
                      <a:pt x="67546" y="82"/>
                    </a:cubicBezTo>
                    <a:cubicBezTo>
                      <a:pt x="67524" y="25"/>
                      <a:pt x="67304" y="1"/>
                      <a:pt x="66961" y="1"/>
                    </a:cubicBezTo>
                    <a:close/>
                  </a:path>
                </a:pathLst>
              </a:custGeom>
              <a:solidFill>
                <a:srgbClr val="C4F150">
                  <a:alpha val="4955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89"/>
              </a:p>
            </p:txBody>
          </p:sp>
        </p:grpSp>
        <p:sp>
          <p:nvSpPr>
            <p:cNvPr id="231" name="Google Shape;3842;p61">
              <a:extLst>
                <a:ext uri="{FF2B5EF4-FFF2-40B4-BE49-F238E27FC236}">
                  <a16:creationId xmlns:a16="http://schemas.microsoft.com/office/drawing/2014/main" id="{6C418C19-B51F-4092-84DF-D11A6BF1AA5B}"/>
                </a:ext>
              </a:extLst>
            </p:cNvPr>
            <p:cNvSpPr txBox="1"/>
            <p:nvPr/>
          </p:nvSpPr>
          <p:spPr>
            <a:xfrm>
              <a:off x="8069677" y="5468001"/>
              <a:ext cx="191740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b="1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 นาฬิกา 31 นาที</a:t>
              </a:r>
              <a:endParaRPr sz="2400" b="1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32" name="Google Shape;3842;p61">
            <a:extLst>
              <a:ext uri="{FF2B5EF4-FFF2-40B4-BE49-F238E27FC236}">
                <a16:creationId xmlns:a16="http://schemas.microsoft.com/office/drawing/2014/main" id="{1B5D5673-1FD7-4383-BE98-D33AA135B995}"/>
              </a:ext>
            </a:extLst>
          </p:cNvPr>
          <p:cNvSpPr txBox="1"/>
          <p:nvPr/>
        </p:nvSpPr>
        <p:spPr>
          <a:xfrm>
            <a:off x="9861910" y="3302876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3" name="Google Shape;3842;p61">
            <a:extLst>
              <a:ext uri="{FF2B5EF4-FFF2-40B4-BE49-F238E27FC236}">
                <a16:creationId xmlns:a16="http://schemas.microsoft.com/office/drawing/2014/main" id="{7A30AF52-5659-4338-B2C2-084D02E2BF9D}"/>
              </a:ext>
            </a:extLst>
          </p:cNvPr>
          <p:cNvSpPr txBox="1"/>
          <p:nvPr/>
        </p:nvSpPr>
        <p:spPr>
          <a:xfrm>
            <a:off x="10020194" y="3847305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4" name="Google Shape;3842;p61">
            <a:extLst>
              <a:ext uri="{FF2B5EF4-FFF2-40B4-BE49-F238E27FC236}">
                <a16:creationId xmlns:a16="http://schemas.microsoft.com/office/drawing/2014/main" id="{E2A0C9F5-E255-4E6D-AF44-9A90F0CA6476}"/>
              </a:ext>
            </a:extLst>
          </p:cNvPr>
          <p:cNvSpPr txBox="1"/>
          <p:nvPr/>
        </p:nvSpPr>
        <p:spPr>
          <a:xfrm>
            <a:off x="9857647" y="443853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5" name="Google Shape;3842;p61">
            <a:extLst>
              <a:ext uri="{FF2B5EF4-FFF2-40B4-BE49-F238E27FC236}">
                <a16:creationId xmlns:a16="http://schemas.microsoft.com/office/drawing/2014/main" id="{2A4DE489-E305-4346-AAB8-9EE220991F3E}"/>
              </a:ext>
            </a:extLst>
          </p:cNvPr>
          <p:cNvSpPr txBox="1"/>
          <p:nvPr/>
        </p:nvSpPr>
        <p:spPr>
          <a:xfrm>
            <a:off x="9430738" y="491003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6" name="Google Shape;3842;p61">
            <a:extLst>
              <a:ext uri="{FF2B5EF4-FFF2-40B4-BE49-F238E27FC236}">
                <a16:creationId xmlns:a16="http://schemas.microsoft.com/office/drawing/2014/main" id="{60FE43D4-88B1-4980-B627-56B9A42A73B9}"/>
              </a:ext>
            </a:extLst>
          </p:cNvPr>
          <p:cNvSpPr txBox="1"/>
          <p:nvPr/>
        </p:nvSpPr>
        <p:spPr>
          <a:xfrm>
            <a:off x="8946096" y="511170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7" name="ส่วนโค้ง 236">
            <a:extLst>
              <a:ext uri="{FF2B5EF4-FFF2-40B4-BE49-F238E27FC236}">
                <a16:creationId xmlns:a16="http://schemas.microsoft.com/office/drawing/2014/main" id="{5706AC35-ED9C-4C53-AA7E-E7BB67A27CF3}"/>
              </a:ext>
            </a:extLst>
          </p:cNvPr>
          <p:cNvSpPr/>
          <p:nvPr/>
        </p:nvSpPr>
        <p:spPr>
          <a:xfrm rot="11280640">
            <a:off x="8953605" y="4653691"/>
            <a:ext cx="72000" cy="648000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00206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40" name="Google Shape;3842;p61">
            <a:extLst>
              <a:ext uri="{FF2B5EF4-FFF2-40B4-BE49-F238E27FC236}">
                <a16:creationId xmlns:a16="http://schemas.microsoft.com/office/drawing/2014/main" id="{562AFEC2-CFD7-4A8E-9091-560036A07758}"/>
              </a:ext>
            </a:extLst>
          </p:cNvPr>
          <p:cNvSpPr txBox="1"/>
          <p:nvPr/>
        </p:nvSpPr>
        <p:spPr>
          <a:xfrm>
            <a:off x="8567394" y="4902074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4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31</a:t>
            </a:r>
            <a:endParaRPr sz="24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CC0C2D8-99AD-4B94-B616-969E62997BF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44A6954-D538-4FAB-AB7D-2AB6C9BFA03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39D1B9F-B4B7-4C37-B55E-9E93B1235F2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61EA109-5302-44F5-9918-F260E0091385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74867735-26AA-46E3-AFDA-331F013E45E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9" name="Google Shape;587;p23">
            <a:extLst>
              <a:ext uri="{FF2B5EF4-FFF2-40B4-BE49-F238E27FC236}">
                <a16:creationId xmlns:a16="http://schemas.microsoft.com/office/drawing/2014/main" id="{46EFDAE6-6F5B-4618-AE43-8BAF315A7466}"/>
              </a:ext>
            </a:extLst>
          </p:cNvPr>
          <p:cNvSpPr/>
          <p:nvPr/>
        </p:nvSpPr>
        <p:spPr>
          <a:xfrm>
            <a:off x="4178306" y="6078806"/>
            <a:ext cx="3988420" cy="50787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</a:t>
            </a:r>
            <a:r>
              <a:rPr kumimoji="0" lang="th-TH" sz="26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ตอนนี้เป็นเวลา 7 นาฬิกา 31 นาที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515CE4C-AFD3-4BD2-845E-70FCD4303F7E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9503" y="705443"/>
            <a:ext cx="5252245" cy="2021423"/>
          </a:xfrm>
          <a:prstGeom prst="rect">
            <a:avLst/>
          </a:prstGeom>
        </p:spPr>
      </p:pic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696C6F31-F66A-410C-A3E2-A26081EF3852}"/>
              </a:ext>
            </a:extLst>
          </p:cNvPr>
          <p:cNvGrpSpPr/>
          <p:nvPr/>
        </p:nvGrpSpPr>
        <p:grpSpPr>
          <a:xfrm>
            <a:off x="6107123" y="567400"/>
            <a:ext cx="3849674" cy="759803"/>
            <a:chOff x="5766416" y="5023685"/>
            <a:chExt cx="3849674" cy="1100935"/>
          </a:xfrm>
        </p:grpSpPr>
        <p:sp>
          <p:nvSpPr>
            <p:cNvPr id="83" name="Google Shape;1160;p34">
              <a:extLst>
                <a:ext uri="{FF2B5EF4-FFF2-40B4-BE49-F238E27FC236}">
                  <a16:creationId xmlns:a16="http://schemas.microsoft.com/office/drawing/2014/main" id="{953271D4-2B53-4EE0-9763-FE02BE70594F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3842;p61">
              <a:extLst>
                <a:ext uri="{FF2B5EF4-FFF2-40B4-BE49-F238E27FC236}">
                  <a16:creationId xmlns:a16="http://schemas.microsoft.com/office/drawing/2014/main" id="{8C87F8BA-9D3F-4C2C-ABFD-A2F917B505B8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ตอนนี้เป็นเวลากี่นาฬิกา กี่นาที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0CA04033-56E1-4F2E-8D58-8808239A72E4}"/>
              </a:ext>
            </a:extLst>
          </p:cNvPr>
          <p:cNvGrpSpPr/>
          <p:nvPr/>
        </p:nvGrpSpPr>
        <p:grpSpPr>
          <a:xfrm>
            <a:off x="6727558" y="1465887"/>
            <a:ext cx="4153199" cy="1289675"/>
            <a:chOff x="7564338" y="2690576"/>
            <a:chExt cx="3650261" cy="1860657"/>
          </a:xfrm>
        </p:grpSpPr>
        <p:sp>
          <p:nvSpPr>
            <p:cNvPr id="86" name="วงรี 5">
              <a:extLst>
                <a:ext uri="{FF2B5EF4-FFF2-40B4-BE49-F238E27FC236}">
                  <a16:creationId xmlns:a16="http://schemas.microsoft.com/office/drawing/2014/main" id="{47EEE51A-A370-4781-B885-6FB2B3BA06DB}"/>
                </a:ext>
              </a:extLst>
            </p:cNvPr>
            <p:cNvSpPr/>
            <p:nvPr/>
          </p:nvSpPr>
          <p:spPr>
            <a:xfrm>
              <a:off x="7564338" y="2690576"/>
              <a:ext cx="3650261" cy="1860657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กล่องข้อความ 86">
              <a:extLst>
                <a:ext uri="{FF2B5EF4-FFF2-40B4-BE49-F238E27FC236}">
                  <a16:creationId xmlns:a16="http://schemas.microsoft.com/office/drawing/2014/main" id="{B55CBBFC-9BC9-455D-BFCA-050676115BBD}"/>
                </a:ext>
              </a:extLst>
            </p:cNvPr>
            <p:cNvSpPr txBox="1"/>
            <p:nvPr/>
          </p:nvSpPr>
          <p:spPr>
            <a:xfrm>
              <a:off x="7831672" y="2804211"/>
              <a:ext cx="3277672" cy="17317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เข็มยาวเคลื่อน 1 ช่องใหญ่ ใช้เวลา 5 นาที</a:t>
              </a:r>
            </a:p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 ช่องใหญ่มี 5 ช่องเล็ก</a:t>
              </a:r>
            </a:p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เข็มยาวเคลื่อนที่ 1 ช่องเล็ก ใช้เวลา 1 นาที</a:t>
              </a:r>
            </a:p>
          </p:txBody>
        </p:sp>
      </p:grp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211118A4-73B5-4BBF-8668-A030190D570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8774" y="3843765"/>
            <a:ext cx="828571" cy="647619"/>
          </a:xfrm>
          <a:prstGeom prst="rect">
            <a:avLst/>
          </a:prstGeom>
        </p:spPr>
      </p:pic>
      <p:pic>
        <p:nvPicPr>
          <p:cNvPr id="92" name="รูปภาพ 91">
            <a:extLst>
              <a:ext uri="{FF2B5EF4-FFF2-40B4-BE49-F238E27FC236}">
                <a16:creationId xmlns:a16="http://schemas.microsoft.com/office/drawing/2014/main" id="{20B5170B-9FF2-45CD-8D94-E0AFB7762FAC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49030" y="3834663"/>
            <a:ext cx="828571" cy="6476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3926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75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7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95" grpId="0" animBg="1"/>
      <p:bldP spid="196" grpId="0" animBg="1"/>
      <p:bldP spid="197" grpId="0" animBg="1"/>
      <p:bldP spid="198" grpId="0" animBg="1"/>
      <p:bldP spid="199" grpId="0" animBg="1"/>
      <p:bldP spid="200" grpId="0"/>
      <p:bldP spid="213" grpId="0"/>
      <p:bldP spid="214" grpId="0"/>
      <p:bldP spid="215" grpId="0"/>
      <p:bldP spid="216" grpId="0"/>
      <p:bldP spid="217" grpId="0"/>
      <p:bldP spid="219" grpId="0" animBg="1"/>
      <p:bldP spid="220" grpId="0" animBg="1"/>
      <p:bldP spid="221" grpId="0" animBg="1"/>
      <p:bldP spid="222" grpId="0" animBg="1"/>
      <p:bldP spid="223" grpId="0" animBg="1"/>
      <p:bldP spid="224" grpId="0" animBg="1"/>
      <p:bldP spid="225" grpId="0"/>
      <p:bldP spid="232" grpId="0"/>
      <p:bldP spid="233" grpId="0"/>
      <p:bldP spid="234" grpId="0"/>
      <p:bldP spid="235" grpId="0"/>
      <p:bldP spid="236" grpId="0"/>
      <p:bldP spid="237" grpId="0" animBg="1"/>
      <p:bldP spid="240" grpId="0"/>
      <p:bldP spid="7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877719" y="473486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บอกเวลาเป็นนาฬิกาและนาที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695887" y="436470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163161" y="850312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25A8D04C-AB67-4182-9EEC-26F5CF9A1467}"/>
              </a:ext>
            </a:extLst>
          </p:cNvPr>
          <p:cNvGrpSpPr/>
          <p:nvPr/>
        </p:nvGrpSpPr>
        <p:grpSpPr>
          <a:xfrm>
            <a:off x="1477613" y="1337662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7EB18CAC-FA25-48D4-BCB9-5095EDC23F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656;p49">
              <a:extLst>
                <a:ext uri="{FF2B5EF4-FFF2-40B4-BE49-F238E27FC236}">
                  <a16:creationId xmlns:a16="http://schemas.microsoft.com/office/drawing/2014/main" id="{C4636592-BC52-468D-9719-96F4E60442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C200CDE6-48E1-4348-B0A5-8D2EC3F612A2}"/>
              </a:ext>
            </a:extLst>
          </p:cNvPr>
          <p:cNvGrpSpPr/>
          <p:nvPr/>
        </p:nvGrpSpPr>
        <p:grpSpPr>
          <a:xfrm>
            <a:off x="5978366" y="1330690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89822A2C-D8AF-4284-B20B-413AF498EDB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8FE68637-AD9A-41C1-A34A-C90A74BD928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6A03169-E9C1-44A6-99F8-4F51528B221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7777" y="955705"/>
            <a:ext cx="2023098" cy="2160000"/>
          </a:xfrm>
          <a:prstGeom prst="rect">
            <a:avLst/>
          </a:prstGeom>
        </p:spPr>
      </p:pic>
      <p:pic>
        <p:nvPicPr>
          <p:cNvPr id="47" name="รูปภาพ 46">
            <a:extLst>
              <a:ext uri="{FF2B5EF4-FFF2-40B4-BE49-F238E27FC236}">
                <a16:creationId xmlns:a16="http://schemas.microsoft.com/office/drawing/2014/main" id="{E8E7AC05-2A86-43C3-A034-DB32827E0BD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336683" y="955705"/>
            <a:ext cx="1962253" cy="2160000"/>
          </a:xfrm>
          <a:prstGeom prst="rect">
            <a:avLst/>
          </a:prstGeom>
        </p:spPr>
      </p:pic>
      <p:grpSp>
        <p:nvGrpSpPr>
          <p:cNvPr id="48" name="กลุ่ม 2">
            <a:extLst>
              <a:ext uri="{FF2B5EF4-FFF2-40B4-BE49-F238E27FC236}">
                <a16:creationId xmlns:a16="http://schemas.microsoft.com/office/drawing/2014/main" id="{5FB41434-8EB9-4AC0-B2BE-B3F844FD1250}"/>
              </a:ext>
            </a:extLst>
          </p:cNvPr>
          <p:cNvGrpSpPr/>
          <p:nvPr/>
        </p:nvGrpSpPr>
        <p:grpSpPr>
          <a:xfrm>
            <a:off x="1477613" y="3907801"/>
            <a:ext cx="468000" cy="468000"/>
            <a:chOff x="1239484" y="1722687"/>
            <a:chExt cx="468000" cy="468000"/>
          </a:xfrm>
        </p:grpSpPr>
        <p:sp>
          <p:nvSpPr>
            <p:cNvPr id="49" name="Google Shape;523;p27">
              <a:extLst>
                <a:ext uri="{FF2B5EF4-FFF2-40B4-BE49-F238E27FC236}">
                  <a16:creationId xmlns:a16="http://schemas.microsoft.com/office/drawing/2014/main" id="{52D79740-B474-4C78-B72B-719D5E9796F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656;p49">
              <a:extLst>
                <a:ext uri="{FF2B5EF4-FFF2-40B4-BE49-F238E27FC236}">
                  <a16:creationId xmlns:a16="http://schemas.microsoft.com/office/drawing/2014/main" id="{3F872288-F335-4D0A-8621-856847CA95A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1" name="กลุ่ม 2">
            <a:extLst>
              <a:ext uri="{FF2B5EF4-FFF2-40B4-BE49-F238E27FC236}">
                <a16:creationId xmlns:a16="http://schemas.microsoft.com/office/drawing/2014/main" id="{1A363609-6B83-4317-9C00-84A5595F64EF}"/>
              </a:ext>
            </a:extLst>
          </p:cNvPr>
          <p:cNvGrpSpPr/>
          <p:nvPr/>
        </p:nvGrpSpPr>
        <p:grpSpPr>
          <a:xfrm>
            <a:off x="5978366" y="3900829"/>
            <a:ext cx="468000" cy="468000"/>
            <a:chOff x="1239484" y="1722687"/>
            <a:chExt cx="468000" cy="468000"/>
          </a:xfrm>
        </p:grpSpPr>
        <p:sp>
          <p:nvSpPr>
            <p:cNvPr id="52" name="Google Shape;523;p27">
              <a:extLst>
                <a:ext uri="{FF2B5EF4-FFF2-40B4-BE49-F238E27FC236}">
                  <a16:creationId xmlns:a16="http://schemas.microsoft.com/office/drawing/2014/main" id="{9DA7AB5C-7A37-4396-ADC9-94D22EAA217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656;p49">
              <a:extLst>
                <a:ext uri="{FF2B5EF4-FFF2-40B4-BE49-F238E27FC236}">
                  <a16:creationId xmlns:a16="http://schemas.microsoft.com/office/drawing/2014/main" id="{0DCBCB48-8BA2-442C-AFC6-38E5447487B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4" name="รูปภาพ 53">
            <a:extLst>
              <a:ext uri="{FF2B5EF4-FFF2-40B4-BE49-F238E27FC236}">
                <a16:creationId xmlns:a16="http://schemas.microsoft.com/office/drawing/2014/main" id="{771FC27B-EE3D-4E66-BBD6-9D931582249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8199" y="3525844"/>
            <a:ext cx="1962253" cy="2160000"/>
          </a:xfrm>
          <a:prstGeom prst="rect">
            <a:avLst/>
          </a:prstGeom>
        </p:spPr>
      </p:pic>
      <p:pic>
        <p:nvPicPr>
          <p:cNvPr id="55" name="รูปภาพ 54">
            <a:extLst>
              <a:ext uri="{FF2B5EF4-FFF2-40B4-BE49-F238E27FC236}">
                <a16:creationId xmlns:a16="http://schemas.microsoft.com/office/drawing/2014/main" id="{455FEE18-A8FD-4105-AC72-7F8F52140B3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348091" y="3525844"/>
            <a:ext cx="1939436" cy="2160000"/>
          </a:xfrm>
          <a:prstGeom prst="rect">
            <a:avLst/>
          </a:prstGeom>
        </p:spPr>
      </p:pic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2903540" y="3027024"/>
            <a:ext cx="189827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12 นาที</a:t>
            </a: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6F667C9F-1BAA-4966-ABE9-E8AC90DC15A6}"/>
              </a:ext>
            </a:extLst>
          </p:cNvPr>
          <p:cNvSpPr txBox="1"/>
          <p:nvPr/>
        </p:nvSpPr>
        <p:spPr>
          <a:xfrm>
            <a:off x="7374472" y="3027023"/>
            <a:ext cx="196560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27 นาที</a:t>
            </a: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570D6867-3BBE-4073-86DB-47A13DF92EEB}"/>
              </a:ext>
            </a:extLst>
          </p:cNvPr>
          <p:cNvSpPr txBox="1"/>
          <p:nvPr/>
        </p:nvSpPr>
        <p:spPr>
          <a:xfrm>
            <a:off x="2880344" y="5676620"/>
            <a:ext cx="19623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42 นาที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8B1BD59A-A7D0-443A-9D78-094EB2729729}"/>
              </a:ext>
            </a:extLst>
          </p:cNvPr>
          <p:cNvSpPr txBox="1"/>
          <p:nvPr/>
        </p:nvSpPr>
        <p:spPr>
          <a:xfrm>
            <a:off x="7380931" y="5676619"/>
            <a:ext cx="197041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นาฬิกา 56 นาที</a:t>
            </a:r>
          </a:p>
        </p:txBody>
      </p:sp>
    </p:spTree>
    <p:extLst>
      <p:ext uri="{BB962C8B-B14F-4D97-AF65-F5344CB8AC3E}">
        <p14:creationId xmlns:p14="http://schemas.microsoft.com/office/powerpoint/2010/main" val="2414118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58" grpId="0"/>
      <p:bldP spid="5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2EAEE025-9F07-4742-B6A5-E47ED50B10B9}"/>
              </a:ext>
            </a:extLst>
          </p:cNvPr>
          <p:cNvGrpSpPr/>
          <p:nvPr/>
        </p:nvGrpSpPr>
        <p:grpSpPr>
          <a:xfrm>
            <a:off x="1233856" y="853383"/>
            <a:ext cx="3054680" cy="511975"/>
            <a:chOff x="1233856" y="853383"/>
            <a:chExt cx="3054680" cy="511975"/>
          </a:xfrm>
        </p:grpSpPr>
        <p:sp>
          <p:nvSpPr>
            <p:cNvPr id="9" name="Google Shape;1063;p30">
              <a:extLst>
                <a:ext uri="{FF2B5EF4-FFF2-40B4-BE49-F238E27FC236}">
                  <a16:creationId xmlns:a16="http://schemas.microsoft.com/office/drawing/2014/main" id="{4DDAF813-B566-4475-8C55-5662A1757578}"/>
                </a:ext>
              </a:extLst>
            </p:cNvPr>
            <p:cNvSpPr/>
            <p:nvPr/>
          </p:nvSpPr>
          <p:spPr>
            <a:xfrm>
              <a:off x="1233856" y="853383"/>
              <a:ext cx="3054680" cy="511975"/>
            </a:xfrm>
            <a:custGeom>
              <a:avLst/>
              <a:gdLst/>
              <a:ahLst/>
              <a:cxnLst/>
              <a:rect l="l" t="t" r="r" b="b"/>
              <a:pathLst>
                <a:path w="26849" h="5412" extrusionOk="0">
                  <a:moveTo>
                    <a:pt x="21438" y="0"/>
                  </a:moveTo>
                  <a:lnTo>
                    <a:pt x="21230" y="35"/>
                  </a:lnTo>
                  <a:lnTo>
                    <a:pt x="20085" y="35"/>
                  </a:lnTo>
                  <a:lnTo>
                    <a:pt x="19669" y="70"/>
                  </a:lnTo>
                  <a:lnTo>
                    <a:pt x="19460" y="70"/>
                  </a:lnTo>
                  <a:lnTo>
                    <a:pt x="19252" y="104"/>
                  </a:lnTo>
                  <a:lnTo>
                    <a:pt x="18177" y="104"/>
                  </a:lnTo>
                  <a:lnTo>
                    <a:pt x="17969" y="139"/>
                  </a:lnTo>
                  <a:lnTo>
                    <a:pt x="17657" y="104"/>
                  </a:lnTo>
                  <a:lnTo>
                    <a:pt x="17379" y="139"/>
                  </a:lnTo>
                  <a:lnTo>
                    <a:pt x="17067" y="104"/>
                  </a:lnTo>
                  <a:lnTo>
                    <a:pt x="16755" y="104"/>
                  </a:lnTo>
                  <a:lnTo>
                    <a:pt x="16616" y="139"/>
                  </a:lnTo>
                  <a:lnTo>
                    <a:pt x="16061" y="139"/>
                  </a:lnTo>
                  <a:lnTo>
                    <a:pt x="15957" y="104"/>
                  </a:lnTo>
                  <a:lnTo>
                    <a:pt x="15645" y="104"/>
                  </a:lnTo>
                  <a:lnTo>
                    <a:pt x="15298" y="139"/>
                  </a:lnTo>
                  <a:lnTo>
                    <a:pt x="15125" y="104"/>
                  </a:lnTo>
                  <a:lnTo>
                    <a:pt x="14153" y="104"/>
                  </a:lnTo>
                  <a:lnTo>
                    <a:pt x="13737" y="70"/>
                  </a:lnTo>
                  <a:lnTo>
                    <a:pt x="13286" y="70"/>
                  </a:lnTo>
                  <a:lnTo>
                    <a:pt x="12245" y="139"/>
                  </a:lnTo>
                  <a:lnTo>
                    <a:pt x="11933" y="139"/>
                  </a:lnTo>
                  <a:lnTo>
                    <a:pt x="11656" y="104"/>
                  </a:lnTo>
                  <a:lnTo>
                    <a:pt x="11482" y="139"/>
                  </a:lnTo>
                  <a:lnTo>
                    <a:pt x="10893" y="139"/>
                  </a:lnTo>
                  <a:lnTo>
                    <a:pt x="10511" y="174"/>
                  </a:lnTo>
                  <a:lnTo>
                    <a:pt x="9089" y="174"/>
                  </a:lnTo>
                  <a:lnTo>
                    <a:pt x="8673" y="208"/>
                  </a:lnTo>
                  <a:lnTo>
                    <a:pt x="7389" y="312"/>
                  </a:lnTo>
                  <a:lnTo>
                    <a:pt x="6695" y="347"/>
                  </a:lnTo>
                  <a:lnTo>
                    <a:pt x="6002" y="382"/>
                  </a:lnTo>
                  <a:lnTo>
                    <a:pt x="5551" y="382"/>
                  </a:lnTo>
                  <a:lnTo>
                    <a:pt x="5100" y="417"/>
                  </a:lnTo>
                  <a:lnTo>
                    <a:pt x="3816" y="417"/>
                  </a:lnTo>
                  <a:lnTo>
                    <a:pt x="3469" y="382"/>
                  </a:lnTo>
                  <a:lnTo>
                    <a:pt x="2498" y="382"/>
                  </a:lnTo>
                  <a:lnTo>
                    <a:pt x="1978" y="347"/>
                  </a:lnTo>
                  <a:lnTo>
                    <a:pt x="1492" y="347"/>
                  </a:lnTo>
                  <a:lnTo>
                    <a:pt x="868" y="382"/>
                  </a:lnTo>
                  <a:lnTo>
                    <a:pt x="243" y="417"/>
                  </a:lnTo>
                  <a:lnTo>
                    <a:pt x="70" y="486"/>
                  </a:lnTo>
                  <a:lnTo>
                    <a:pt x="35" y="521"/>
                  </a:lnTo>
                  <a:lnTo>
                    <a:pt x="1" y="555"/>
                  </a:lnTo>
                  <a:lnTo>
                    <a:pt x="1" y="625"/>
                  </a:lnTo>
                  <a:lnTo>
                    <a:pt x="1" y="694"/>
                  </a:lnTo>
                  <a:lnTo>
                    <a:pt x="70" y="798"/>
                  </a:lnTo>
                  <a:lnTo>
                    <a:pt x="313" y="1076"/>
                  </a:lnTo>
                  <a:lnTo>
                    <a:pt x="590" y="1423"/>
                  </a:lnTo>
                  <a:lnTo>
                    <a:pt x="868" y="1735"/>
                  </a:lnTo>
                  <a:lnTo>
                    <a:pt x="1249" y="2047"/>
                  </a:lnTo>
                  <a:lnTo>
                    <a:pt x="1596" y="2428"/>
                  </a:lnTo>
                  <a:lnTo>
                    <a:pt x="1666" y="2498"/>
                  </a:lnTo>
                  <a:lnTo>
                    <a:pt x="1700" y="2602"/>
                  </a:lnTo>
                  <a:lnTo>
                    <a:pt x="1700" y="2810"/>
                  </a:lnTo>
                  <a:lnTo>
                    <a:pt x="1666" y="2983"/>
                  </a:lnTo>
                  <a:lnTo>
                    <a:pt x="1562" y="3157"/>
                  </a:lnTo>
                  <a:lnTo>
                    <a:pt x="1284" y="3504"/>
                  </a:lnTo>
                  <a:lnTo>
                    <a:pt x="1041" y="3851"/>
                  </a:lnTo>
                  <a:lnTo>
                    <a:pt x="833" y="4232"/>
                  </a:lnTo>
                  <a:lnTo>
                    <a:pt x="590" y="4614"/>
                  </a:lnTo>
                  <a:lnTo>
                    <a:pt x="382" y="4926"/>
                  </a:lnTo>
                  <a:lnTo>
                    <a:pt x="174" y="5238"/>
                  </a:lnTo>
                  <a:lnTo>
                    <a:pt x="174" y="5308"/>
                  </a:lnTo>
                  <a:lnTo>
                    <a:pt x="174" y="5342"/>
                  </a:lnTo>
                  <a:lnTo>
                    <a:pt x="209" y="5412"/>
                  </a:lnTo>
                  <a:lnTo>
                    <a:pt x="243" y="5412"/>
                  </a:lnTo>
                  <a:lnTo>
                    <a:pt x="382" y="5377"/>
                  </a:lnTo>
                  <a:lnTo>
                    <a:pt x="521" y="5342"/>
                  </a:lnTo>
                  <a:lnTo>
                    <a:pt x="729" y="5308"/>
                  </a:lnTo>
                  <a:lnTo>
                    <a:pt x="937" y="5308"/>
                  </a:lnTo>
                  <a:lnTo>
                    <a:pt x="937" y="5342"/>
                  </a:lnTo>
                  <a:lnTo>
                    <a:pt x="972" y="5377"/>
                  </a:lnTo>
                  <a:lnTo>
                    <a:pt x="1145" y="5308"/>
                  </a:lnTo>
                  <a:lnTo>
                    <a:pt x="1458" y="5308"/>
                  </a:lnTo>
                  <a:lnTo>
                    <a:pt x="1596" y="5273"/>
                  </a:lnTo>
                  <a:lnTo>
                    <a:pt x="1700" y="5273"/>
                  </a:lnTo>
                  <a:lnTo>
                    <a:pt x="1735" y="5238"/>
                  </a:lnTo>
                  <a:lnTo>
                    <a:pt x="1770" y="5238"/>
                  </a:lnTo>
                  <a:lnTo>
                    <a:pt x="1804" y="5273"/>
                  </a:lnTo>
                  <a:lnTo>
                    <a:pt x="1874" y="5273"/>
                  </a:lnTo>
                  <a:lnTo>
                    <a:pt x="1943" y="5238"/>
                  </a:lnTo>
                  <a:lnTo>
                    <a:pt x="2463" y="5203"/>
                  </a:lnTo>
                  <a:lnTo>
                    <a:pt x="2637" y="5203"/>
                  </a:lnTo>
                  <a:lnTo>
                    <a:pt x="2672" y="5273"/>
                  </a:lnTo>
                  <a:lnTo>
                    <a:pt x="2741" y="5238"/>
                  </a:lnTo>
                  <a:lnTo>
                    <a:pt x="2880" y="5169"/>
                  </a:lnTo>
                  <a:lnTo>
                    <a:pt x="2949" y="5134"/>
                  </a:lnTo>
                  <a:lnTo>
                    <a:pt x="3053" y="5203"/>
                  </a:lnTo>
                  <a:lnTo>
                    <a:pt x="3123" y="5169"/>
                  </a:lnTo>
                  <a:lnTo>
                    <a:pt x="3157" y="5134"/>
                  </a:lnTo>
                  <a:lnTo>
                    <a:pt x="3227" y="5134"/>
                  </a:lnTo>
                  <a:lnTo>
                    <a:pt x="3331" y="5169"/>
                  </a:lnTo>
                  <a:lnTo>
                    <a:pt x="3365" y="5203"/>
                  </a:lnTo>
                  <a:lnTo>
                    <a:pt x="3435" y="5169"/>
                  </a:lnTo>
                  <a:lnTo>
                    <a:pt x="3504" y="5169"/>
                  </a:lnTo>
                  <a:lnTo>
                    <a:pt x="3573" y="5203"/>
                  </a:lnTo>
                  <a:lnTo>
                    <a:pt x="3573" y="5169"/>
                  </a:lnTo>
                  <a:lnTo>
                    <a:pt x="3573" y="5134"/>
                  </a:lnTo>
                  <a:lnTo>
                    <a:pt x="3712" y="5134"/>
                  </a:lnTo>
                  <a:lnTo>
                    <a:pt x="3782" y="5169"/>
                  </a:lnTo>
                  <a:lnTo>
                    <a:pt x="3886" y="5169"/>
                  </a:lnTo>
                  <a:lnTo>
                    <a:pt x="4128" y="5134"/>
                  </a:lnTo>
                  <a:lnTo>
                    <a:pt x="4371" y="5134"/>
                  </a:lnTo>
                  <a:lnTo>
                    <a:pt x="4475" y="5169"/>
                  </a:lnTo>
                  <a:lnTo>
                    <a:pt x="4579" y="5169"/>
                  </a:lnTo>
                  <a:lnTo>
                    <a:pt x="4683" y="5134"/>
                  </a:lnTo>
                  <a:lnTo>
                    <a:pt x="5100" y="5134"/>
                  </a:lnTo>
                  <a:lnTo>
                    <a:pt x="5238" y="5099"/>
                  </a:lnTo>
                  <a:lnTo>
                    <a:pt x="5377" y="5099"/>
                  </a:lnTo>
                  <a:lnTo>
                    <a:pt x="5551" y="5134"/>
                  </a:lnTo>
                  <a:lnTo>
                    <a:pt x="6279" y="5134"/>
                  </a:lnTo>
                  <a:lnTo>
                    <a:pt x="6557" y="5099"/>
                  </a:lnTo>
                  <a:lnTo>
                    <a:pt x="6799" y="5099"/>
                  </a:lnTo>
                  <a:lnTo>
                    <a:pt x="7042" y="5134"/>
                  </a:lnTo>
                  <a:lnTo>
                    <a:pt x="7285" y="5099"/>
                  </a:lnTo>
                  <a:lnTo>
                    <a:pt x="8846" y="5099"/>
                  </a:lnTo>
                  <a:lnTo>
                    <a:pt x="8915" y="5134"/>
                  </a:lnTo>
                  <a:lnTo>
                    <a:pt x="8950" y="5169"/>
                  </a:lnTo>
                  <a:lnTo>
                    <a:pt x="9019" y="5134"/>
                  </a:lnTo>
                  <a:lnTo>
                    <a:pt x="9089" y="5099"/>
                  </a:lnTo>
                  <a:lnTo>
                    <a:pt x="9713" y="5099"/>
                  </a:lnTo>
                  <a:lnTo>
                    <a:pt x="9921" y="5065"/>
                  </a:lnTo>
                  <a:lnTo>
                    <a:pt x="10129" y="5099"/>
                  </a:lnTo>
                  <a:lnTo>
                    <a:pt x="10407" y="5099"/>
                  </a:lnTo>
                  <a:lnTo>
                    <a:pt x="10719" y="5065"/>
                  </a:lnTo>
                  <a:lnTo>
                    <a:pt x="10893" y="5099"/>
                  </a:lnTo>
                  <a:lnTo>
                    <a:pt x="11066" y="5099"/>
                  </a:lnTo>
                  <a:lnTo>
                    <a:pt x="11135" y="5065"/>
                  </a:lnTo>
                  <a:lnTo>
                    <a:pt x="11205" y="5065"/>
                  </a:lnTo>
                  <a:lnTo>
                    <a:pt x="11309" y="5099"/>
                  </a:lnTo>
                  <a:lnTo>
                    <a:pt x="11448" y="5099"/>
                  </a:lnTo>
                  <a:lnTo>
                    <a:pt x="11517" y="5065"/>
                  </a:lnTo>
                  <a:lnTo>
                    <a:pt x="11552" y="4995"/>
                  </a:lnTo>
                  <a:lnTo>
                    <a:pt x="11586" y="5030"/>
                  </a:lnTo>
                  <a:lnTo>
                    <a:pt x="11725" y="5065"/>
                  </a:lnTo>
                  <a:lnTo>
                    <a:pt x="11899" y="5065"/>
                  </a:lnTo>
                  <a:lnTo>
                    <a:pt x="12072" y="5030"/>
                  </a:lnTo>
                  <a:lnTo>
                    <a:pt x="12211" y="5065"/>
                  </a:lnTo>
                  <a:lnTo>
                    <a:pt x="12280" y="5099"/>
                  </a:lnTo>
                  <a:lnTo>
                    <a:pt x="12315" y="5099"/>
                  </a:lnTo>
                  <a:lnTo>
                    <a:pt x="12454" y="5030"/>
                  </a:lnTo>
                  <a:lnTo>
                    <a:pt x="12592" y="5030"/>
                  </a:lnTo>
                  <a:lnTo>
                    <a:pt x="12870" y="5065"/>
                  </a:lnTo>
                  <a:lnTo>
                    <a:pt x="13633" y="5065"/>
                  </a:lnTo>
                  <a:lnTo>
                    <a:pt x="13841" y="5099"/>
                  </a:lnTo>
                  <a:lnTo>
                    <a:pt x="14084" y="5099"/>
                  </a:lnTo>
                  <a:lnTo>
                    <a:pt x="14465" y="5065"/>
                  </a:lnTo>
                  <a:lnTo>
                    <a:pt x="14847" y="5065"/>
                  </a:lnTo>
                  <a:lnTo>
                    <a:pt x="14951" y="5099"/>
                  </a:lnTo>
                  <a:lnTo>
                    <a:pt x="15020" y="5099"/>
                  </a:lnTo>
                  <a:lnTo>
                    <a:pt x="15125" y="5065"/>
                  </a:lnTo>
                  <a:lnTo>
                    <a:pt x="15194" y="5065"/>
                  </a:lnTo>
                  <a:lnTo>
                    <a:pt x="15298" y="5099"/>
                  </a:lnTo>
                  <a:lnTo>
                    <a:pt x="15367" y="5134"/>
                  </a:lnTo>
                  <a:lnTo>
                    <a:pt x="15402" y="5065"/>
                  </a:lnTo>
                  <a:lnTo>
                    <a:pt x="15437" y="5065"/>
                  </a:lnTo>
                  <a:lnTo>
                    <a:pt x="15471" y="5099"/>
                  </a:lnTo>
                  <a:lnTo>
                    <a:pt x="15541" y="5134"/>
                  </a:lnTo>
                  <a:lnTo>
                    <a:pt x="15610" y="5099"/>
                  </a:lnTo>
                  <a:lnTo>
                    <a:pt x="15714" y="5065"/>
                  </a:lnTo>
                  <a:lnTo>
                    <a:pt x="15818" y="5065"/>
                  </a:lnTo>
                  <a:lnTo>
                    <a:pt x="16026" y="5099"/>
                  </a:lnTo>
                  <a:lnTo>
                    <a:pt x="16130" y="5099"/>
                  </a:lnTo>
                  <a:lnTo>
                    <a:pt x="16200" y="5134"/>
                  </a:lnTo>
                  <a:lnTo>
                    <a:pt x="16235" y="5099"/>
                  </a:lnTo>
                  <a:lnTo>
                    <a:pt x="16269" y="5065"/>
                  </a:lnTo>
                  <a:lnTo>
                    <a:pt x="16339" y="5065"/>
                  </a:lnTo>
                  <a:lnTo>
                    <a:pt x="16408" y="5099"/>
                  </a:lnTo>
                  <a:lnTo>
                    <a:pt x="16894" y="5099"/>
                  </a:lnTo>
                  <a:lnTo>
                    <a:pt x="17136" y="5134"/>
                  </a:lnTo>
                  <a:lnTo>
                    <a:pt x="17379" y="5134"/>
                  </a:lnTo>
                  <a:lnTo>
                    <a:pt x="17518" y="5099"/>
                  </a:lnTo>
                  <a:lnTo>
                    <a:pt x="17657" y="5099"/>
                  </a:lnTo>
                  <a:lnTo>
                    <a:pt x="17795" y="5134"/>
                  </a:lnTo>
                  <a:lnTo>
                    <a:pt x="17934" y="5134"/>
                  </a:lnTo>
                  <a:lnTo>
                    <a:pt x="18212" y="5099"/>
                  </a:lnTo>
                  <a:lnTo>
                    <a:pt x="18767" y="5099"/>
                  </a:lnTo>
                  <a:lnTo>
                    <a:pt x="19114" y="5134"/>
                  </a:lnTo>
                  <a:lnTo>
                    <a:pt x="19322" y="5134"/>
                  </a:lnTo>
                  <a:lnTo>
                    <a:pt x="19356" y="5169"/>
                  </a:lnTo>
                  <a:lnTo>
                    <a:pt x="19391" y="5203"/>
                  </a:lnTo>
                  <a:lnTo>
                    <a:pt x="19426" y="5203"/>
                  </a:lnTo>
                  <a:lnTo>
                    <a:pt x="19495" y="5169"/>
                  </a:lnTo>
                  <a:lnTo>
                    <a:pt x="19530" y="5134"/>
                  </a:lnTo>
                  <a:lnTo>
                    <a:pt x="19565" y="5134"/>
                  </a:lnTo>
                  <a:lnTo>
                    <a:pt x="19565" y="5203"/>
                  </a:lnTo>
                  <a:lnTo>
                    <a:pt x="19634" y="5169"/>
                  </a:lnTo>
                  <a:lnTo>
                    <a:pt x="19669" y="5134"/>
                  </a:lnTo>
                  <a:lnTo>
                    <a:pt x="19773" y="5134"/>
                  </a:lnTo>
                  <a:lnTo>
                    <a:pt x="19877" y="5169"/>
                  </a:lnTo>
                  <a:lnTo>
                    <a:pt x="19946" y="5134"/>
                  </a:lnTo>
                  <a:lnTo>
                    <a:pt x="20015" y="5099"/>
                  </a:lnTo>
                  <a:lnTo>
                    <a:pt x="20085" y="5134"/>
                  </a:lnTo>
                  <a:lnTo>
                    <a:pt x="20189" y="5169"/>
                  </a:lnTo>
                  <a:lnTo>
                    <a:pt x="20293" y="5169"/>
                  </a:lnTo>
                  <a:lnTo>
                    <a:pt x="20397" y="5134"/>
                  </a:lnTo>
                  <a:lnTo>
                    <a:pt x="20501" y="5134"/>
                  </a:lnTo>
                  <a:lnTo>
                    <a:pt x="20709" y="5099"/>
                  </a:lnTo>
                  <a:lnTo>
                    <a:pt x="20779" y="5099"/>
                  </a:lnTo>
                  <a:lnTo>
                    <a:pt x="20883" y="5169"/>
                  </a:lnTo>
                  <a:lnTo>
                    <a:pt x="20917" y="5203"/>
                  </a:lnTo>
                  <a:lnTo>
                    <a:pt x="20952" y="5203"/>
                  </a:lnTo>
                  <a:lnTo>
                    <a:pt x="20952" y="5134"/>
                  </a:lnTo>
                  <a:lnTo>
                    <a:pt x="21056" y="5134"/>
                  </a:lnTo>
                  <a:lnTo>
                    <a:pt x="21230" y="5169"/>
                  </a:lnTo>
                  <a:lnTo>
                    <a:pt x="21299" y="5134"/>
                  </a:lnTo>
                  <a:lnTo>
                    <a:pt x="21472" y="5134"/>
                  </a:lnTo>
                  <a:lnTo>
                    <a:pt x="21472" y="5169"/>
                  </a:lnTo>
                  <a:lnTo>
                    <a:pt x="21507" y="5169"/>
                  </a:lnTo>
                  <a:lnTo>
                    <a:pt x="21542" y="5099"/>
                  </a:lnTo>
                  <a:lnTo>
                    <a:pt x="21576" y="5099"/>
                  </a:lnTo>
                  <a:lnTo>
                    <a:pt x="21646" y="5134"/>
                  </a:lnTo>
                  <a:lnTo>
                    <a:pt x="21923" y="5134"/>
                  </a:lnTo>
                  <a:lnTo>
                    <a:pt x="22097" y="5099"/>
                  </a:lnTo>
                  <a:lnTo>
                    <a:pt x="22721" y="5099"/>
                  </a:lnTo>
                  <a:lnTo>
                    <a:pt x="22895" y="5065"/>
                  </a:lnTo>
                  <a:lnTo>
                    <a:pt x="23380" y="5065"/>
                  </a:lnTo>
                  <a:lnTo>
                    <a:pt x="23692" y="5030"/>
                  </a:lnTo>
                  <a:lnTo>
                    <a:pt x="23866" y="4995"/>
                  </a:lnTo>
                  <a:lnTo>
                    <a:pt x="24039" y="5030"/>
                  </a:lnTo>
                  <a:lnTo>
                    <a:pt x="24074" y="4995"/>
                  </a:lnTo>
                  <a:lnTo>
                    <a:pt x="24109" y="4995"/>
                  </a:lnTo>
                  <a:lnTo>
                    <a:pt x="24247" y="4961"/>
                  </a:lnTo>
                  <a:lnTo>
                    <a:pt x="24351" y="4995"/>
                  </a:lnTo>
                  <a:lnTo>
                    <a:pt x="24421" y="5030"/>
                  </a:lnTo>
                  <a:lnTo>
                    <a:pt x="24456" y="4961"/>
                  </a:lnTo>
                  <a:lnTo>
                    <a:pt x="24490" y="4961"/>
                  </a:lnTo>
                  <a:lnTo>
                    <a:pt x="24560" y="4995"/>
                  </a:lnTo>
                  <a:lnTo>
                    <a:pt x="24664" y="5030"/>
                  </a:lnTo>
                  <a:lnTo>
                    <a:pt x="24768" y="4995"/>
                  </a:lnTo>
                  <a:lnTo>
                    <a:pt x="24976" y="4961"/>
                  </a:lnTo>
                  <a:lnTo>
                    <a:pt x="25253" y="4926"/>
                  </a:lnTo>
                  <a:lnTo>
                    <a:pt x="26294" y="4926"/>
                  </a:lnTo>
                  <a:lnTo>
                    <a:pt x="26433" y="4961"/>
                  </a:lnTo>
                  <a:lnTo>
                    <a:pt x="26606" y="5030"/>
                  </a:lnTo>
                  <a:lnTo>
                    <a:pt x="26641" y="4961"/>
                  </a:lnTo>
                  <a:lnTo>
                    <a:pt x="26676" y="4961"/>
                  </a:lnTo>
                  <a:lnTo>
                    <a:pt x="26710" y="4995"/>
                  </a:lnTo>
                  <a:lnTo>
                    <a:pt x="26780" y="4995"/>
                  </a:lnTo>
                  <a:lnTo>
                    <a:pt x="26814" y="4961"/>
                  </a:lnTo>
                  <a:lnTo>
                    <a:pt x="26849" y="4926"/>
                  </a:lnTo>
                  <a:lnTo>
                    <a:pt x="26849" y="4857"/>
                  </a:lnTo>
                  <a:lnTo>
                    <a:pt x="26745" y="4614"/>
                  </a:lnTo>
                  <a:lnTo>
                    <a:pt x="26606" y="4406"/>
                  </a:lnTo>
                  <a:lnTo>
                    <a:pt x="25878" y="3469"/>
                  </a:lnTo>
                  <a:lnTo>
                    <a:pt x="25392" y="2914"/>
                  </a:lnTo>
                  <a:lnTo>
                    <a:pt x="25323" y="2810"/>
                  </a:lnTo>
                  <a:lnTo>
                    <a:pt x="25288" y="2671"/>
                  </a:lnTo>
                  <a:lnTo>
                    <a:pt x="25288" y="2533"/>
                  </a:lnTo>
                  <a:lnTo>
                    <a:pt x="25323" y="2498"/>
                  </a:lnTo>
                  <a:lnTo>
                    <a:pt x="25392" y="2428"/>
                  </a:lnTo>
                  <a:lnTo>
                    <a:pt x="25461" y="2394"/>
                  </a:lnTo>
                  <a:lnTo>
                    <a:pt x="25531" y="2255"/>
                  </a:lnTo>
                  <a:lnTo>
                    <a:pt x="25635" y="2116"/>
                  </a:lnTo>
                  <a:lnTo>
                    <a:pt x="25704" y="1978"/>
                  </a:lnTo>
                  <a:lnTo>
                    <a:pt x="25878" y="1769"/>
                  </a:lnTo>
                  <a:lnTo>
                    <a:pt x="26051" y="1561"/>
                  </a:lnTo>
                  <a:lnTo>
                    <a:pt x="26121" y="1457"/>
                  </a:lnTo>
                  <a:lnTo>
                    <a:pt x="26155" y="1353"/>
                  </a:lnTo>
                  <a:lnTo>
                    <a:pt x="26225" y="1249"/>
                  </a:lnTo>
                  <a:lnTo>
                    <a:pt x="26259" y="1145"/>
                  </a:lnTo>
                  <a:lnTo>
                    <a:pt x="26363" y="1041"/>
                  </a:lnTo>
                  <a:lnTo>
                    <a:pt x="26467" y="1006"/>
                  </a:lnTo>
                  <a:lnTo>
                    <a:pt x="26467" y="972"/>
                  </a:lnTo>
                  <a:lnTo>
                    <a:pt x="26502" y="902"/>
                  </a:lnTo>
                  <a:lnTo>
                    <a:pt x="26502" y="833"/>
                  </a:lnTo>
                  <a:lnTo>
                    <a:pt x="26537" y="798"/>
                  </a:lnTo>
                  <a:lnTo>
                    <a:pt x="26641" y="729"/>
                  </a:lnTo>
                  <a:lnTo>
                    <a:pt x="26641" y="694"/>
                  </a:lnTo>
                  <a:lnTo>
                    <a:pt x="26641" y="659"/>
                  </a:lnTo>
                  <a:lnTo>
                    <a:pt x="26641" y="625"/>
                  </a:lnTo>
                  <a:lnTo>
                    <a:pt x="26676" y="590"/>
                  </a:lnTo>
                  <a:lnTo>
                    <a:pt x="26676" y="555"/>
                  </a:lnTo>
                  <a:lnTo>
                    <a:pt x="26745" y="555"/>
                  </a:lnTo>
                  <a:lnTo>
                    <a:pt x="26780" y="521"/>
                  </a:lnTo>
                  <a:lnTo>
                    <a:pt x="26814" y="382"/>
                  </a:lnTo>
                  <a:lnTo>
                    <a:pt x="26849" y="312"/>
                  </a:lnTo>
                  <a:lnTo>
                    <a:pt x="26814" y="243"/>
                  </a:lnTo>
                  <a:lnTo>
                    <a:pt x="26780" y="174"/>
                  </a:lnTo>
                  <a:lnTo>
                    <a:pt x="26606" y="174"/>
                  </a:lnTo>
                  <a:lnTo>
                    <a:pt x="26502" y="139"/>
                  </a:lnTo>
                  <a:lnTo>
                    <a:pt x="26398" y="104"/>
                  </a:lnTo>
                  <a:lnTo>
                    <a:pt x="26294" y="104"/>
                  </a:lnTo>
                  <a:lnTo>
                    <a:pt x="25496" y="139"/>
                  </a:lnTo>
                  <a:lnTo>
                    <a:pt x="24351" y="139"/>
                  </a:lnTo>
                  <a:lnTo>
                    <a:pt x="24005" y="104"/>
                  </a:lnTo>
                  <a:lnTo>
                    <a:pt x="23450" y="104"/>
                  </a:lnTo>
                  <a:lnTo>
                    <a:pt x="22790" y="70"/>
                  </a:lnTo>
                  <a:lnTo>
                    <a:pt x="22478" y="35"/>
                  </a:lnTo>
                  <a:lnTo>
                    <a:pt x="21958" y="35"/>
                  </a:lnTo>
                  <a:lnTo>
                    <a:pt x="21750" y="0"/>
                  </a:lnTo>
                  <a:close/>
                </a:path>
              </a:pathLst>
            </a:custGeom>
            <a:solidFill>
              <a:srgbClr val="A6DF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065;p30">
              <a:extLst>
                <a:ext uri="{FF2B5EF4-FFF2-40B4-BE49-F238E27FC236}">
                  <a16:creationId xmlns:a16="http://schemas.microsoft.com/office/drawing/2014/main" id="{8951602A-2CC0-42C6-9C32-B11765AA0EC6}"/>
                </a:ext>
              </a:extLst>
            </p:cNvPr>
            <p:cNvSpPr txBox="1"/>
            <p:nvPr/>
          </p:nvSpPr>
          <p:spPr>
            <a:xfrm>
              <a:off x="1320945" y="957194"/>
              <a:ext cx="2865947" cy="287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บอกเวลาเป็นนาฬิกาและนาที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B961FD1D-BE63-40F3-8FDB-FB2872FD15F3}"/>
              </a:ext>
            </a:extLst>
          </p:cNvPr>
          <p:cNvGrpSpPr/>
          <p:nvPr/>
        </p:nvGrpSpPr>
        <p:grpSpPr>
          <a:xfrm>
            <a:off x="4734166" y="739609"/>
            <a:ext cx="5223650" cy="1091554"/>
            <a:chOff x="7564338" y="2690576"/>
            <a:chExt cx="3650261" cy="1574818"/>
          </a:xfrm>
        </p:grpSpPr>
        <p:sp>
          <p:nvSpPr>
            <p:cNvPr id="13" name="วงรี 5">
              <a:extLst>
                <a:ext uri="{FF2B5EF4-FFF2-40B4-BE49-F238E27FC236}">
                  <a16:creationId xmlns:a16="http://schemas.microsoft.com/office/drawing/2014/main" id="{70CBFD28-371C-4187-AE05-440A05701AD4}"/>
                </a:ext>
              </a:extLst>
            </p:cNvPr>
            <p:cNvSpPr/>
            <p:nvPr/>
          </p:nvSpPr>
          <p:spPr>
            <a:xfrm>
              <a:off x="7564338" y="2690576"/>
              <a:ext cx="3650261" cy="157481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" name="กล่องข้อความ 13">
              <a:extLst>
                <a:ext uri="{FF2B5EF4-FFF2-40B4-BE49-F238E27FC236}">
                  <a16:creationId xmlns:a16="http://schemas.microsoft.com/office/drawing/2014/main" id="{13F09800-A0F3-4C71-812D-8AECB31BFE2B}"/>
                </a:ext>
              </a:extLst>
            </p:cNvPr>
            <p:cNvSpPr txBox="1"/>
            <p:nvPr/>
          </p:nvSpPr>
          <p:spPr>
            <a:xfrm>
              <a:off x="7806113" y="2896044"/>
              <a:ext cx="3277672" cy="12984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ตั้งแต่ 6 นาฬิกา ถึงก่อน 18 นาฬิกา เป็นเวลางกลางวัน</a:t>
              </a:r>
            </a:p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ตั้งแต่ 18 นาฬิกา ถึงก่อน 6 นาฬิกา เป็นเวลากลางคืน</a:t>
              </a:r>
            </a:p>
          </p:txBody>
        </p:sp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F2C97B07-7AAD-4853-84A6-E5AC33CB32B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8175" y="2108138"/>
            <a:ext cx="5355785" cy="2918700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3F0C7B68-E02F-4186-BA93-71EB487363D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73932" y="2009013"/>
            <a:ext cx="3469704" cy="3049687"/>
          </a:xfrm>
          <a:prstGeom prst="rect">
            <a:avLst/>
          </a:prstGeom>
        </p:spPr>
      </p:pic>
      <p:sp>
        <p:nvSpPr>
          <p:cNvPr id="21" name="ส่วนโค้ง 20">
            <a:extLst>
              <a:ext uri="{FF2B5EF4-FFF2-40B4-BE49-F238E27FC236}">
                <a16:creationId xmlns:a16="http://schemas.microsoft.com/office/drawing/2014/main" id="{8CAD844B-889B-4DFB-BA58-D78260690016}"/>
              </a:ext>
            </a:extLst>
          </p:cNvPr>
          <p:cNvSpPr/>
          <p:nvPr/>
        </p:nvSpPr>
        <p:spPr>
          <a:xfrm rot="2836058">
            <a:off x="8417482" y="2135478"/>
            <a:ext cx="568800" cy="595117"/>
          </a:xfrm>
          <a:prstGeom prst="arc">
            <a:avLst>
              <a:gd name="adj1" fmla="val 9068522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8" name="Google Shape;3842;p61">
            <a:extLst>
              <a:ext uri="{FF2B5EF4-FFF2-40B4-BE49-F238E27FC236}">
                <a16:creationId xmlns:a16="http://schemas.microsoft.com/office/drawing/2014/main" id="{9719E55F-657F-4A0C-ABE2-7E2AFA2A7FC7}"/>
              </a:ext>
            </a:extLst>
          </p:cNvPr>
          <p:cNvSpPr txBox="1"/>
          <p:nvPr/>
        </p:nvSpPr>
        <p:spPr>
          <a:xfrm>
            <a:off x="8933829" y="214552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7" name="ส่วนโค้ง 36">
            <a:extLst>
              <a:ext uri="{FF2B5EF4-FFF2-40B4-BE49-F238E27FC236}">
                <a16:creationId xmlns:a16="http://schemas.microsoft.com/office/drawing/2014/main" id="{DD6DEC55-CC83-4FE8-BB8C-8733969D1064}"/>
              </a:ext>
            </a:extLst>
          </p:cNvPr>
          <p:cNvSpPr/>
          <p:nvPr/>
        </p:nvSpPr>
        <p:spPr>
          <a:xfrm rot="4706485">
            <a:off x="8906425" y="2395050"/>
            <a:ext cx="568800" cy="595117"/>
          </a:xfrm>
          <a:prstGeom prst="arc">
            <a:avLst>
              <a:gd name="adj1" fmla="val 9068522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2" name="Google Shape;3842;p61">
            <a:extLst>
              <a:ext uri="{FF2B5EF4-FFF2-40B4-BE49-F238E27FC236}">
                <a16:creationId xmlns:a16="http://schemas.microsoft.com/office/drawing/2014/main" id="{AC014DC6-A3CD-4C0F-9677-BDEA9E7E2264}"/>
              </a:ext>
            </a:extLst>
          </p:cNvPr>
          <p:cNvSpPr txBox="1"/>
          <p:nvPr/>
        </p:nvSpPr>
        <p:spPr>
          <a:xfrm>
            <a:off x="9399281" y="2590024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3" name="ส่วนโค้ง 22">
            <a:extLst>
              <a:ext uri="{FF2B5EF4-FFF2-40B4-BE49-F238E27FC236}">
                <a16:creationId xmlns:a16="http://schemas.microsoft.com/office/drawing/2014/main" id="{1B48A989-B51D-4653-9D2A-5D5F3FBC871A}"/>
              </a:ext>
            </a:extLst>
          </p:cNvPr>
          <p:cNvSpPr/>
          <p:nvPr/>
        </p:nvSpPr>
        <p:spPr>
          <a:xfrm rot="6590803">
            <a:off x="9184690" y="2855998"/>
            <a:ext cx="568800" cy="595117"/>
          </a:xfrm>
          <a:prstGeom prst="arc">
            <a:avLst>
              <a:gd name="adj1" fmla="val 9068522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4" name="Google Shape;3842;p61">
            <a:extLst>
              <a:ext uri="{FF2B5EF4-FFF2-40B4-BE49-F238E27FC236}">
                <a16:creationId xmlns:a16="http://schemas.microsoft.com/office/drawing/2014/main" id="{8CFDBD8B-F27D-4135-B8E9-5FAE91DF2FE9}"/>
              </a:ext>
            </a:extLst>
          </p:cNvPr>
          <p:cNvSpPr txBox="1"/>
          <p:nvPr/>
        </p:nvSpPr>
        <p:spPr>
          <a:xfrm>
            <a:off x="9563585" y="327924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5" name="ส่วนโค้ง 24">
            <a:extLst>
              <a:ext uri="{FF2B5EF4-FFF2-40B4-BE49-F238E27FC236}">
                <a16:creationId xmlns:a16="http://schemas.microsoft.com/office/drawing/2014/main" id="{86D29802-429A-45DA-BB55-BE92F4F13D90}"/>
              </a:ext>
            </a:extLst>
          </p:cNvPr>
          <p:cNvSpPr/>
          <p:nvPr/>
        </p:nvSpPr>
        <p:spPr>
          <a:xfrm rot="8677693">
            <a:off x="9209713" y="3418403"/>
            <a:ext cx="568800" cy="595117"/>
          </a:xfrm>
          <a:prstGeom prst="arc">
            <a:avLst>
              <a:gd name="adj1" fmla="val 8201110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6" name="Google Shape;3842;p61">
            <a:extLst>
              <a:ext uri="{FF2B5EF4-FFF2-40B4-BE49-F238E27FC236}">
                <a16:creationId xmlns:a16="http://schemas.microsoft.com/office/drawing/2014/main" id="{13C476A5-2818-4F71-A80C-35CBFCD736F0}"/>
              </a:ext>
            </a:extLst>
          </p:cNvPr>
          <p:cNvSpPr txBox="1"/>
          <p:nvPr/>
        </p:nvSpPr>
        <p:spPr>
          <a:xfrm>
            <a:off x="9436468" y="3952113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0" name="ส่วนโค้ง 29">
            <a:extLst>
              <a:ext uri="{FF2B5EF4-FFF2-40B4-BE49-F238E27FC236}">
                <a16:creationId xmlns:a16="http://schemas.microsoft.com/office/drawing/2014/main" id="{1346B524-F5A3-4670-9F0D-267EFF24A601}"/>
              </a:ext>
            </a:extLst>
          </p:cNvPr>
          <p:cNvSpPr/>
          <p:nvPr/>
        </p:nvSpPr>
        <p:spPr>
          <a:xfrm rot="9962818">
            <a:off x="8943574" y="3936051"/>
            <a:ext cx="568800" cy="595117"/>
          </a:xfrm>
          <a:prstGeom prst="arc">
            <a:avLst>
              <a:gd name="adj1" fmla="val 8201110"/>
              <a:gd name="adj2" fmla="val 2070419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1" name="Google Shape;3842;p61">
            <a:extLst>
              <a:ext uri="{FF2B5EF4-FFF2-40B4-BE49-F238E27FC236}">
                <a16:creationId xmlns:a16="http://schemas.microsoft.com/office/drawing/2014/main" id="{21BDC1EA-3528-4738-842F-3BF4E7E167D3}"/>
              </a:ext>
            </a:extLst>
          </p:cNvPr>
          <p:cNvSpPr txBox="1"/>
          <p:nvPr/>
        </p:nvSpPr>
        <p:spPr>
          <a:xfrm>
            <a:off x="8887364" y="4484117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4" name="ส่วนโค้ง 33">
            <a:extLst>
              <a:ext uri="{FF2B5EF4-FFF2-40B4-BE49-F238E27FC236}">
                <a16:creationId xmlns:a16="http://schemas.microsoft.com/office/drawing/2014/main" id="{5591C942-103E-4D8A-880A-E47E6D3438ED}"/>
              </a:ext>
            </a:extLst>
          </p:cNvPr>
          <p:cNvSpPr/>
          <p:nvPr/>
        </p:nvSpPr>
        <p:spPr>
          <a:xfrm rot="10800000">
            <a:off x="8412514" y="4173698"/>
            <a:ext cx="568800" cy="595117"/>
          </a:xfrm>
          <a:prstGeom prst="arc">
            <a:avLst>
              <a:gd name="adj1" fmla="val 9719722"/>
              <a:gd name="adj2" fmla="val 21060375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6" name="Google Shape;3842;p61">
            <a:extLst>
              <a:ext uri="{FF2B5EF4-FFF2-40B4-BE49-F238E27FC236}">
                <a16:creationId xmlns:a16="http://schemas.microsoft.com/office/drawing/2014/main" id="{F6DAC089-11B3-4869-B813-59EAD4810A44}"/>
              </a:ext>
            </a:extLst>
          </p:cNvPr>
          <p:cNvSpPr txBox="1"/>
          <p:nvPr/>
        </p:nvSpPr>
        <p:spPr>
          <a:xfrm>
            <a:off x="8222732" y="466291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8" name="ส่วนโค้ง 37">
            <a:extLst>
              <a:ext uri="{FF2B5EF4-FFF2-40B4-BE49-F238E27FC236}">
                <a16:creationId xmlns:a16="http://schemas.microsoft.com/office/drawing/2014/main" id="{8176F564-08BD-43D9-90E6-F67FDFFF5748}"/>
              </a:ext>
            </a:extLst>
          </p:cNvPr>
          <p:cNvSpPr/>
          <p:nvPr/>
        </p:nvSpPr>
        <p:spPr>
          <a:xfrm rot="12726997">
            <a:off x="7846515" y="4199564"/>
            <a:ext cx="568800" cy="595117"/>
          </a:xfrm>
          <a:prstGeom prst="arc">
            <a:avLst>
              <a:gd name="adj1" fmla="val 9719722"/>
              <a:gd name="adj2" fmla="val 21060375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9" name="Google Shape;3842;p61">
            <a:extLst>
              <a:ext uri="{FF2B5EF4-FFF2-40B4-BE49-F238E27FC236}">
                <a16:creationId xmlns:a16="http://schemas.microsoft.com/office/drawing/2014/main" id="{F056E547-49A7-44A2-86B8-0D3438B15E71}"/>
              </a:ext>
            </a:extLst>
          </p:cNvPr>
          <p:cNvSpPr txBox="1"/>
          <p:nvPr/>
        </p:nvSpPr>
        <p:spPr>
          <a:xfrm>
            <a:off x="7465428" y="4505304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ส่วนโค้ง 39">
            <a:extLst>
              <a:ext uri="{FF2B5EF4-FFF2-40B4-BE49-F238E27FC236}">
                <a16:creationId xmlns:a16="http://schemas.microsoft.com/office/drawing/2014/main" id="{09EA3BE1-48B0-49DF-A2CA-8472D37020E5}"/>
              </a:ext>
            </a:extLst>
          </p:cNvPr>
          <p:cNvSpPr/>
          <p:nvPr/>
        </p:nvSpPr>
        <p:spPr>
          <a:xfrm rot="14564062">
            <a:off x="7367264" y="3908232"/>
            <a:ext cx="568800" cy="595117"/>
          </a:xfrm>
          <a:prstGeom prst="arc">
            <a:avLst>
              <a:gd name="adj1" fmla="val 9719722"/>
              <a:gd name="adj2" fmla="val 21060375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41" name="Google Shape;3842;p61">
            <a:extLst>
              <a:ext uri="{FF2B5EF4-FFF2-40B4-BE49-F238E27FC236}">
                <a16:creationId xmlns:a16="http://schemas.microsoft.com/office/drawing/2014/main" id="{662C7735-7BCC-449D-AD47-3AD56D9920DD}"/>
              </a:ext>
            </a:extLst>
          </p:cNvPr>
          <p:cNvSpPr txBox="1"/>
          <p:nvPr/>
        </p:nvSpPr>
        <p:spPr>
          <a:xfrm>
            <a:off x="6990389" y="403608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5" name="ส่วนโค้ง 34">
            <a:extLst>
              <a:ext uri="{FF2B5EF4-FFF2-40B4-BE49-F238E27FC236}">
                <a16:creationId xmlns:a16="http://schemas.microsoft.com/office/drawing/2014/main" id="{D462BBD6-7D59-4C38-9E7C-96C60D4D8FFD}"/>
              </a:ext>
            </a:extLst>
          </p:cNvPr>
          <p:cNvSpPr/>
          <p:nvPr/>
        </p:nvSpPr>
        <p:spPr>
          <a:xfrm rot="14747112">
            <a:off x="7414999" y="3586286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42" name="Google Shape;3842;p61">
            <a:extLst>
              <a:ext uri="{FF2B5EF4-FFF2-40B4-BE49-F238E27FC236}">
                <a16:creationId xmlns:a16="http://schemas.microsoft.com/office/drawing/2014/main" id="{2DA21A2D-7C6E-4A41-BC8F-9A5DB5F49378}"/>
              </a:ext>
            </a:extLst>
          </p:cNvPr>
          <p:cNvSpPr txBox="1"/>
          <p:nvPr/>
        </p:nvSpPr>
        <p:spPr>
          <a:xfrm>
            <a:off x="6884251" y="384702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41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3" name="ส่วนโค้ง 42">
            <a:extLst>
              <a:ext uri="{FF2B5EF4-FFF2-40B4-BE49-F238E27FC236}">
                <a16:creationId xmlns:a16="http://schemas.microsoft.com/office/drawing/2014/main" id="{FCFA466B-E15B-43F8-B0CC-ABEE5AEC3DB7}"/>
              </a:ext>
            </a:extLst>
          </p:cNvPr>
          <p:cNvSpPr/>
          <p:nvPr/>
        </p:nvSpPr>
        <p:spPr>
          <a:xfrm rot="15113529">
            <a:off x="7375375" y="3482654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44" name="ส่วนโค้ง 43">
            <a:extLst>
              <a:ext uri="{FF2B5EF4-FFF2-40B4-BE49-F238E27FC236}">
                <a16:creationId xmlns:a16="http://schemas.microsoft.com/office/drawing/2014/main" id="{BEA1AC29-E497-4255-AAFD-EEB9A565AABD}"/>
              </a:ext>
            </a:extLst>
          </p:cNvPr>
          <p:cNvSpPr/>
          <p:nvPr/>
        </p:nvSpPr>
        <p:spPr>
          <a:xfrm rot="15319153">
            <a:off x="7331687" y="3379347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45" name="ส่วนโค้ง 44">
            <a:extLst>
              <a:ext uri="{FF2B5EF4-FFF2-40B4-BE49-F238E27FC236}">
                <a16:creationId xmlns:a16="http://schemas.microsoft.com/office/drawing/2014/main" id="{55250C29-55E6-4B36-A040-4A4D82573026}"/>
              </a:ext>
            </a:extLst>
          </p:cNvPr>
          <p:cNvSpPr/>
          <p:nvPr/>
        </p:nvSpPr>
        <p:spPr>
          <a:xfrm rot="15773314">
            <a:off x="7309740" y="3257880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46" name="Google Shape;3842;p61">
            <a:extLst>
              <a:ext uri="{FF2B5EF4-FFF2-40B4-BE49-F238E27FC236}">
                <a16:creationId xmlns:a16="http://schemas.microsoft.com/office/drawing/2014/main" id="{31F5D864-5361-41B4-AB74-D9B65AC9225A}"/>
              </a:ext>
            </a:extLst>
          </p:cNvPr>
          <p:cNvSpPr txBox="1"/>
          <p:nvPr/>
        </p:nvSpPr>
        <p:spPr>
          <a:xfrm>
            <a:off x="6793225" y="370172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42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7B88D844-84F2-4F23-8C5F-7BE59A76FAA9}"/>
              </a:ext>
            </a:extLst>
          </p:cNvPr>
          <p:cNvSpPr txBox="1"/>
          <p:nvPr/>
        </p:nvSpPr>
        <p:spPr>
          <a:xfrm>
            <a:off x="6762653" y="3539476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43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8" name="Google Shape;3842;p61">
            <a:extLst>
              <a:ext uri="{FF2B5EF4-FFF2-40B4-BE49-F238E27FC236}">
                <a16:creationId xmlns:a16="http://schemas.microsoft.com/office/drawing/2014/main" id="{1A1A4C45-ECBC-42BE-B281-F47B82B71199}"/>
              </a:ext>
            </a:extLst>
          </p:cNvPr>
          <p:cNvSpPr txBox="1"/>
          <p:nvPr/>
        </p:nvSpPr>
        <p:spPr>
          <a:xfrm>
            <a:off x="6732849" y="3352881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44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9" name="Google Shape;587;p23">
            <a:extLst>
              <a:ext uri="{FF2B5EF4-FFF2-40B4-BE49-F238E27FC236}">
                <a16:creationId xmlns:a16="http://schemas.microsoft.com/office/drawing/2014/main" id="{016EAC5E-EAF8-47BB-983B-81CCA763E036}"/>
              </a:ext>
            </a:extLst>
          </p:cNvPr>
          <p:cNvSpPr/>
          <p:nvPr/>
        </p:nvSpPr>
        <p:spPr>
          <a:xfrm>
            <a:off x="3907401" y="5411466"/>
            <a:ext cx="3809626" cy="6341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kumimoji="0" lang="th-TH" sz="26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15 นาฬิกา 44 นาที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929089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0"/>
                            </p:stCondLst>
                            <p:childTnLst>
                              <p:par>
                                <p:cTn id="1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0"/>
                            </p:stCondLst>
                            <p:childTnLst>
                              <p:par>
                                <p:cTn id="6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5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0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5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000"/>
                            </p:stCondLst>
                            <p:childTnLst>
                              <p:par>
                                <p:cTn id="8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5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000"/>
                            </p:stCondLst>
                            <p:childTnLst>
                              <p:par>
                                <p:cTn id="9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9500"/>
                            </p:stCondLst>
                            <p:childTnLst>
                              <p:par>
                                <p:cTn id="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8" grpId="0"/>
      <p:bldP spid="37" grpId="0" animBg="1"/>
      <p:bldP spid="22" grpId="0"/>
      <p:bldP spid="23" grpId="0" animBg="1"/>
      <p:bldP spid="24" grpId="0"/>
      <p:bldP spid="25" grpId="0" animBg="1"/>
      <p:bldP spid="26" grpId="0"/>
      <p:bldP spid="30" grpId="0" animBg="1"/>
      <p:bldP spid="31" grpId="0"/>
      <p:bldP spid="34" grpId="0" animBg="1"/>
      <p:bldP spid="36" grpId="0"/>
      <p:bldP spid="38" grpId="0" animBg="1"/>
      <p:bldP spid="39" grpId="0"/>
      <p:bldP spid="40" grpId="0" animBg="1"/>
      <p:bldP spid="41" grpId="0"/>
      <p:bldP spid="35" grpId="0" animBg="1"/>
      <p:bldP spid="42" grpId="0"/>
      <p:bldP spid="43" grpId="0" animBg="1"/>
      <p:bldP spid="44" grpId="0" animBg="1"/>
      <p:bldP spid="45" grpId="0" animBg="1"/>
      <p:bldP spid="46" grpId="0"/>
      <p:bldP spid="47" grpId="0"/>
      <p:bldP spid="48" grpId="0"/>
      <p:bldP spid="4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9" name="รูปภาพ 8">
            <a:extLst>
              <a:ext uri="{FF2B5EF4-FFF2-40B4-BE49-F238E27FC236}">
                <a16:creationId xmlns:a16="http://schemas.microsoft.com/office/drawing/2014/main" id="{9BBBDA33-AD0E-4F79-9467-3730D702A1C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93464" y="1371767"/>
            <a:ext cx="5200695" cy="2918700"/>
          </a:xfrm>
          <a:prstGeom prst="rect">
            <a:avLst/>
          </a:prstGeom>
        </p:spPr>
      </p:pic>
      <p:pic>
        <p:nvPicPr>
          <p:cNvPr id="10" name="รูปภาพ 9">
            <a:extLst>
              <a:ext uri="{FF2B5EF4-FFF2-40B4-BE49-F238E27FC236}">
                <a16:creationId xmlns:a16="http://schemas.microsoft.com/office/drawing/2014/main" id="{8DC8BB43-6C3B-4E40-8BB8-828C6EED3D6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54075" y="1217777"/>
            <a:ext cx="3654422" cy="3240000"/>
          </a:xfrm>
          <a:prstGeom prst="rect">
            <a:avLst/>
          </a:prstGeom>
        </p:spPr>
      </p:pic>
      <p:sp>
        <p:nvSpPr>
          <p:cNvPr id="11" name="ส่วนโค้ง 10">
            <a:extLst>
              <a:ext uri="{FF2B5EF4-FFF2-40B4-BE49-F238E27FC236}">
                <a16:creationId xmlns:a16="http://schemas.microsoft.com/office/drawing/2014/main" id="{E86983EA-CF2C-417A-B5C6-2D6C7385C0DA}"/>
              </a:ext>
            </a:extLst>
          </p:cNvPr>
          <p:cNvSpPr/>
          <p:nvPr/>
        </p:nvSpPr>
        <p:spPr>
          <a:xfrm rot="2836058">
            <a:off x="8655226" y="1399107"/>
            <a:ext cx="568800" cy="595117"/>
          </a:xfrm>
          <a:prstGeom prst="arc">
            <a:avLst>
              <a:gd name="adj1" fmla="val 9068522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2" name="Google Shape;3842;p61">
            <a:extLst>
              <a:ext uri="{FF2B5EF4-FFF2-40B4-BE49-F238E27FC236}">
                <a16:creationId xmlns:a16="http://schemas.microsoft.com/office/drawing/2014/main" id="{0D7A1CC4-CB2B-4F5C-AE8E-961FD7D9F589}"/>
              </a:ext>
            </a:extLst>
          </p:cNvPr>
          <p:cNvSpPr txBox="1"/>
          <p:nvPr/>
        </p:nvSpPr>
        <p:spPr>
          <a:xfrm>
            <a:off x="9171573" y="140914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" name="ส่วนโค้ง 12">
            <a:extLst>
              <a:ext uri="{FF2B5EF4-FFF2-40B4-BE49-F238E27FC236}">
                <a16:creationId xmlns:a16="http://schemas.microsoft.com/office/drawing/2014/main" id="{0EC881F2-D6AE-42DD-847F-001A7CD508FC}"/>
              </a:ext>
            </a:extLst>
          </p:cNvPr>
          <p:cNvSpPr/>
          <p:nvPr/>
        </p:nvSpPr>
        <p:spPr>
          <a:xfrm rot="4706485">
            <a:off x="9144169" y="1667823"/>
            <a:ext cx="568800" cy="595117"/>
          </a:xfrm>
          <a:prstGeom prst="arc">
            <a:avLst>
              <a:gd name="adj1" fmla="val 9068522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4" name="Google Shape;3842;p61">
            <a:extLst>
              <a:ext uri="{FF2B5EF4-FFF2-40B4-BE49-F238E27FC236}">
                <a16:creationId xmlns:a16="http://schemas.microsoft.com/office/drawing/2014/main" id="{A9F0AC7B-1D16-4FA8-BCB6-7B0F5154EE74}"/>
              </a:ext>
            </a:extLst>
          </p:cNvPr>
          <p:cNvSpPr txBox="1"/>
          <p:nvPr/>
        </p:nvSpPr>
        <p:spPr>
          <a:xfrm>
            <a:off x="9678652" y="1905453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0" name="ส่วนโค้ง 19">
            <a:extLst>
              <a:ext uri="{FF2B5EF4-FFF2-40B4-BE49-F238E27FC236}">
                <a16:creationId xmlns:a16="http://schemas.microsoft.com/office/drawing/2014/main" id="{CC5C3FC5-5AF6-4CF5-A16E-746900E8C72E}"/>
              </a:ext>
            </a:extLst>
          </p:cNvPr>
          <p:cNvSpPr/>
          <p:nvPr/>
        </p:nvSpPr>
        <p:spPr>
          <a:xfrm rot="6590803">
            <a:off x="9422434" y="2163172"/>
            <a:ext cx="568800" cy="595117"/>
          </a:xfrm>
          <a:prstGeom prst="arc">
            <a:avLst>
              <a:gd name="adj1" fmla="val 8764909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1" name="Google Shape;3842;p61">
            <a:extLst>
              <a:ext uri="{FF2B5EF4-FFF2-40B4-BE49-F238E27FC236}">
                <a16:creationId xmlns:a16="http://schemas.microsoft.com/office/drawing/2014/main" id="{253D25F8-4E1E-4FA2-9DB2-5D4B43011AC0}"/>
              </a:ext>
            </a:extLst>
          </p:cNvPr>
          <p:cNvSpPr txBox="1"/>
          <p:nvPr/>
        </p:nvSpPr>
        <p:spPr>
          <a:xfrm>
            <a:off x="9873906" y="2551244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" name="ส่วนโค้ง 21">
            <a:extLst>
              <a:ext uri="{FF2B5EF4-FFF2-40B4-BE49-F238E27FC236}">
                <a16:creationId xmlns:a16="http://schemas.microsoft.com/office/drawing/2014/main" id="{D06BD0FC-D887-43D7-9130-55BA05E98799}"/>
              </a:ext>
            </a:extLst>
          </p:cNvPr>
          <p:cNvSpPr/>
          <p:nvPr/>
        </p:nvSpPr>
        <p:spPr>
          <a:xfrm rot="8677693">
            <a:off x="9447457" y="2734286"/>
            <a:ext cx="568800" cy="595117"/>
          </a:xfrm>
          <a:prstGeom prst="arc">
            <a:avLst>
              <a:gd name="adj1" fmla="val 8201110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3" name="Google Shape;3842;p61">
            <a:extLst>
              <a:ext uri="{FF2B5EF4-FFF2-40B4-BE49-F238E27FC236}">
                <a16:creationId xmlns:a16="http://schemas.microsoft.com/office/drawing/2014/main" id="{0057C1A0-FAC0-4BD4-A9CD-2B49FEBDD7C9}"/>
              </a:ext>
            </a:extLst>
          </p:cNvPr>
          <p:cNvSpPr txBox="1"/>
          <p:nvPr/>
        </p:nvSpPr>
        <p:spPr>
          <a:xfrm>
            <a:off x="9712376" y="3268611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4" name="ส่วนโค้ง 23">
            <a:extLst>
              <a:ext uri="{FF2B5EF4-FFF2-40B4-BE49-F238E27FC236}">
                <a16:creationId xmlns:a16="http://schemas.microsoft.com/office/drawing/2014/main" id="{56019E29-7308-4B81-9E5C-78D089DE0491}"/>
              </a:ext>
            </a:extLst>
          </p:cNvPr>
          <p:cNvSpPr/>
          <p:nvPr/>
        </p:nvSpPr>
        <p:spPr>
          <a:xfrm rot="9962818">
            <a:off x="9181318" y="3260642"/>
            <a:ext cx="568800" cy="595117"/>
          </a:xfrm>
          <a:prstGeom prst="arc">
            <a:avLst>
              <a:gd name="adj1" fmla="val 8201110"/>
              <a:gd name="adj2" fmla="val 2070419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5" name="Google Shape;3842;p61">
            <a:extLst>
              <a:ext uri="{FF2B5EF4-FFF2-40B4-BE49-F238E27FC236}">
                <a16:creationId xmlns:a16="http://schemas.microsoft.com/office/drawing/2014/main" id="{1BA26685-D57E-4F25-BB0B-D99BA4D8A782}"/>
              </a:ext>
            </a:extLst>
          </p:cNvPr>
          <p:cNvSpPr txBox="1"/>
          <p:nvPr/>
        </p:nvSpPr>
        <p:spPr>
          <a:xfrm>
            <a:off x="9132473" y="3817857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6" name="ส่วนโค้ง 25">
            <a:extLst>
              <a:ext uri="{FF2B5EF4-FFF2-40B4-BE49-F238E27FC236}">
                <a16:creationId xmlns:a16="http://schemas.microsoft.com/office/drawing/2014/main" id="{58E90DF5-8879-420A-8AF9-B535103ECBCA}"/>
              </a:ext>
            </a:extLst>
          </p:cNvPr>
          <p:cNvSpPr/>
          <p:nvPr/>
        </p:nvSpPr>
        <p:spPr>
          <a:xfrm rot="10800000">
            <a:off x="8649421" y="3525844"/>
            <a:ext cx="568800" cy="595117"/>
          </a:xfrm>
          <a:prstGeom prst="arc">
            <a:avLst>
              <a:gd name="adj1" fmla="val 9719722"/>
              <a:gd name="adj2" fmla="val 21060375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8" name="Google Shape;3842;p61">
            <a:extLst>
              <a:ext uri="{FF2B5EF4-FFF2-40B4-BE49-F238E27FC236}">
                <a16:creationId xmlns:a16="http://schemas.microsoft.com/office/drawing/2014/main" id="{8962BF5C-9693-4407-8EFB-9D2EEA59E43C}"/>
              </a:ext>
            </a:extLst>
          </p:cNvPr>
          <p:cNvSpPr txBox="1"/>
          <p:nvPr/>
        </p:nvSpPr>
        <p:spPr>
          <a:xfrm>
            <a:off x="8444002" y="4013374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9" name="ส่วนโค้ง 28">
            <a:extLst>
              <a:ext uri="{FF2B5EF4-FFF2-40B4-BE49-F238E27FC236}">
                <a16:creationId xmlns:a16="http://schemas.microsoft.com/office/drawing/2014/main" id="{D6176792-ACC0-4CFE-9515-5E789BC5841A}"/>
              </a:ext>
            </a:extLst>
          </p:cNvPr>
          <p:cNvSpPr/>
          <p:nvPr/>
        </p:nvSpPr>
        <p:spPr>
          <a:xfrm rot="12726997">
            <a:off x="8075550" y="3541574"/>
            <a:ext cx="568800" cy="595117"/>
          </a:xfrm>
          <a:prstGeom prst="arc">
            <a:avLst>
              <a:gd name="adj1" fmla="val 9255063"/>
              <a:gd name="adj2" fmla="val 21060375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0" name="Google Shape;3842;p61">
            <a:extLst>
              <a:ext uri="{FF2B5EF4-FFF2-40B4-BE49-F238E27FC236}">
                <a16:creationId xmlns:a16="http://schemas.microsoft.com/office/drawing/2014/main" id="{C144681F-2D80-4D9F-8E44-A14E13C78FF5}"/>
              </a:ext>
            </a:extLst>
          </p:cNvPr>
          <p:cNvSpPr txBox="1"/>
          <p:nvPr/>
        </p:nvSpPr>
        <p:spPr>
          <a:xfrm>
            <a:off x="7771621" y="3905503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4" name="ส่วนโค้ง 33">
            <a:extLst>
              <a:ext uri="{FF2B5EF4-FFF2-40B4-BE49-F238E27FC236}">
                <a16:creationId xmlns:a16="http://schemas.microsoft.com/office/drawing/2014/main" id="{655E3F77-CD2E-4444-9352-7F4341262E7F}"/>
              </a:ext>
            </a:extLst>
          </p:cNvPr>
          <p:cNvSpPr/>
          <p:nvPr/>
        </p:nvSpPr>
        <p:spPr>
          <a:xfrm rot="13304417">
            <a:off x="8010047" y="3335325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5" name="Google Shape;3842;p61">
            <a:extLst>
              <a:ext uri="{FF2B5EF4-FFF2-40B4-BE49-F238E27FC236}">
                <a16:creationId xmlns:a16="http://schemas.microsoft.com/office/drawing/2014/main" id="{3D87E11B-8DC9-4897-AD21-73AD2C55FC41}"/>
              </a:ext>
            </a:extLst>
          </p:cNvPr>
          <p:cNvSpPr txBox="1"/>
          <p:nvPr/>
        </p:nvSpPr>
        <p:spPr>
          <a:xfrm>
            <a:off x="7542649" y="3781826"/>
            <a:ext cx="532280" cy="3899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36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36" name="ส่วนโค้ง 35">
            <a:extLst>
              <a:ext uri="{FF2B5EF4-FFF2-40B4-BE49-F238E27FC236}">
                <a16:creationId xmlns:a16="http://schemas.microsoft.com/office/drawing/2014/main" id="{5A3B4BC6-94C1-4590-BFBA-07A39B50263A}"/>
              </a:ext>
            </a:extLst>
          </p:cNvPr>
          <p:cNvSpPr/>
          <p:nvPr/>
        </p:nvSpPr>
        <p:spPr>
          <a:xfrm rot="13824324">
            <a:off x="7901211" y="3274327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7" name="ส่วนโค้ง 36">
            <a:extLst>
              <a:ext uri="{FF2B5EF4-FFF2-40B4-BE49-F238E27FC236}">
                <a16:creationId xmlns:a16="http://schemas.microsoft.com/office/drawing/2014/main" id="{472A32F7-6CF4-41A2-A2BE-2AFBD53B1D72}"/>
              </a:ext>
            </a:extLst>
          </p:cNvPr>
          <p:cNvSpPr/>
          <p:nvPr/>
        </p:nvSpPr>
        <p:spPr>
          <a:xfrm rot="14201941">
            <a:off x="7804831" y="3191191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" name="ส่วนโค้ง 37">
            <a:extLst>
              <a:ext uri="{FF2B5EF4-FFF2-40B4-BE49-F238E27FC236}">
                <a16:creationId xmlns:a16="http://schemas.microsoft.com/office/drawing/2014/main" id="{2FF7A2BE-3EF0-49BA-B53B-879C51F30D2F}"/>
              </a:ext>
            </a:extLst>
          </p:cNvPr>
          <p:cNvSpPr/>
          <p:nvPr/>
        </p:nvSpPr>
        <p:spPr>
          <a:xfrm rot="14746040">
            <a:off x="7730822" y="3104554"/>
            <a:ext cx="129638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9" name="Google Shape;3842;p61">
            <a:extLst>
              <a:ext uri="{FF2B5EF4-FFF2-40B4-BE49-F238E27FC236}">
                <a16:creationId xmlns:a16="http://schemas.microsoft.com/office/drawing/2014/main" id="{24842F56-5CCB-4BA4-A56D-A33D5A6E12E2}"/>
              </a:ext>
            </a:extLst>
          </p:cNvPr>
          <p:cNvSpPr txBox="1"/>
          <p:nvPr/>
        </p:nvSpPr>
        <p:spPr>
          <a:xfrm>
            <a:off x="7387253" y="362989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37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Google Shape;3842;p61">
            <a:extLst>
              <a:ext uri="{FF2B5EF4-FFF2-40B4-BE49-F238E27FC236}">
                <a16:creationId xmlns:a16="http://schemas.microsoft.com/office/drawing/2014/main" id="{D1C32064-9D28-4750-B797-45BFCEDD3629}"/>
              </a:ext>
            </a:extLst>
          </p:cNvPr>
          <p:cNvSpPr txBox="1"/>
          <p:nvPr/>
        </p:nvSpPr>
        <p:spPr>
          <a:xfrm>
            <a:off x="7255837" y="3481066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38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1" name="Google Shape;3842;p61">
            <a:extLst>
              <a:ext uri="{FF2B5EF4-FFF2-40B4-BE49-F238E27FC236}">
                <a16:creationId xmlns:a16="http://schemas.microsoft.com/office/drawing/2014/main" id="{48B99599-7CC4-447D-B864-54671927D6AE}"/>
              </a:ext>
            </a:extLst>
          </p:cNvPr>
          <p:cNvSpPr txBox="1"/>
          <p:nvPr/>
        </p:nvSpPr>
        <p:spPr>
          <a:xfrm>
            <a:off x="7179622" y="329848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39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2" name="Google Shape;587;p23">
            <a:extLst>
              <a:ext uri="{FF2B5EF4-FFF2-40B4-BE49-F238E27FC236}">
                <a16:creationId xmlns:a16="http://schemas.microsoft.com/office/drawing/2014/main" id="{D932FD7D-5337-46AA-94A7-1C15788F48D0}"/>
              </a:ext>
            </a:extLst>
          </p:cNvPr>
          <p:cNvSpPr/>
          <p:nvPr/>
        </p:nvSpPr>
        <p:spPr>
          <a:xfrm>
            <a:off x="4145145" y="4675095"/>
            <a:ext cx="3809626" cy="6341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kumimoji="0" lang="th-TH" sz="26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20 นาฬิกา 39 นาที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761639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000"/>
                            </p:stCondLst>
                            <p:childTnLst>
                              <p:par>
                                <p:cTn id="6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000"/>
                            </p:stCondLst>
                            <p:childTnLst>
                              <p:par>
                                <p:cTn id="7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5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000"/>
                            </p:stCondLst>
                            <p:childTnLst>
                              <p:par>
                                <p:cTn id="8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5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000"/>
                            </p:stCondLst>
                            <p:childTnLst>
                              <p:par>
                                <p:cTn id="9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500"/>
                            </p:stCondLst>
                            <p:childTnLst>
                              <p:par>
                                <p:cTn id="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7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/>
      <p:bldP spid="13" grpId="0" animBg="1"/>
      <p:bldP spid="14" grpId="0"/>
      <p:bldP spid="20" grpId="0" animBg="1"/>
      <p:bldP spid="21" grpId="0"/>
      <p:bldP spid="22" grpId="0" animBg="1"/>
      <p:bldP spid="23" grpId="0"/>
      <p:bldP spid="24" grpId="0" animBg="1"/>
      <p:bldP spid="25" grpId="0"/>
      <p:bldP spid="26" grpId="0" animBg="1"/>
      <p:bldP spid="28" grpId="0"/>
      <p:bldP spid="29" grpId="0" animBg="1"/>
      <p:bldP spid="30" grpId="0"/>
      <p:bldP spid="34" grpId="0" animBg="1"/>
      <p:bldP spid="35" grpId="0"/>
      <p:bldP spid="36" grpId="0" animBg="1"/>
      <p:bldP spid="37" grpId="0" animBg="1"/>
      <p:bldP spid="38" grpId="0" animBg="1"/>
      <p:bldP spid="39" grpId="0"/>
      <p:bldP spid="40" grpId="0"/>
      <p:bldP spid="41" grpId="0"/>
      <p:bldP spid="4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877719" y="771744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บอกเวลาเป็นนาฬิกาและนาที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695887" y="734728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163161" y="114857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25A8D04C-AB67-4182-9EEC-26F5CF9A1467}"/>
              </a:ext>
            </a:extLst>
          </p:cNvPr>
          <p:cNvGrpSpPr/>
          <p:nvPr/>
        </p:nvGrpSpPr>
        <p:grpSpPr>
          <a:xfrm>
            <a:off x="1089870" y="1642297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7EB18CAC-FA25-48D4-BCB9-5095EDC23F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656;p49">
              <a:extLst>
                <a:ext uri="{FF2B5EF4-FFF2-40B4-BE49-F238E27FC236}">
                  <a16:creationId xmlns:a16="http://schemas.microsoft.com/office/drawing/2014/main" id="{C4636592-BC52-468D-9719-96F4E60442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C200CDE6-48E1-4348-B0A5-8D2EC3F612A2}"/>
              </a:ext>
            </a:extLst>
          </p:cNvPr>
          <p:cNvGrpSpPr/>
          <p:nvPr/>
        </p:nvGrpSpPr>
        <p:grpSpPr>
          <a:xfrm>
            <a:off x="4574836" y="1639988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89822A2C-D8AF-4284-B20B-413AF498EDB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8FE68637-AD9A-41C1-A34A-C90A74BD928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6A03169-E9C1-44A6-99F8-4F51528B221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39332" y="1642297"/>
            <a:ext cx="2023098" cy="1499975"/>
          </a:xfrm>
          <a:prstGeom prst="rect">
            <a:avLst/>
          </a:prstGeom>
        </p:spPr>
      </p:pic>
      <p:pic>
        <p:nvPicPr>
          <p:cNvPr id="47" name="รูปภาพ 46">
            <a:extLst>
              <a:ext uri="{FF2B5EF4-FFF2-40B4-BE49-F238E27FC236}">
                <a16:creationId xmlns:a16="http://schemas.microsoft.com/office/drawing/2014/main" id="{E8E7AC05-2A86-43C3-A034-DB32827E0BD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04283" y="1639988"/>
            <a:ext cx="1962253" cy="1462580"/>
          </a:xfrm>
          <a:prstGeom prst="rect">
            <a:avLst/>
          </a:prstGeom>
        </p:spPr>
      </p:pic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1935219" y="3199195"/>
            <a:ext cx="203132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38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6F667C9F-1BAA-4966-ABE9-E8AC90DC15A6}"/>
              </a:ext>
            </a:extLst>
          </p:cNvPr>
          <p:cNvSpPr txBox="1"/>
          <p:nvPr/>
        </p:nvSpPr>
        <p:spPr>
          <a:xfrm>
            <a:off x="5337145" y="3137972"/>
            <a:ext cx="18998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14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grpSp>
        <p:nvGrpSpPr>
          <p:cNvPr id="39" name="กลุ่ม 2">
            <a:extLst>
              <a:ext uri="{FF2B5EF4-FFF2-40B4-BE49-F238E27FC236}">
                <a16:creationId xmlns:a16="http://schemas.microsoft.com/office/drawing/2014/main" id="{A44DC4AF-BFEF-4E24-9E5F-A971F51DCD14}"/>
              </a:ext>
            </a:extLst>
          </p:cNvPr>
          <p:cNvGrpSpPr/>
          <p:nvPr/>
        </p:nvGrpSpPr>
        <p:grpSpPr>
          <a:xfrm>
            <a:off x="7819789" y="1639988"/>
            <a:ext cx="468000" cy="468000"/>
            <a:chOff x="1239484" y="1722687"/>
            <a:chExt cx="468000" cy="468000"/>
          </a:xfrm>
        </p:grpSpPr>
        <p:sp>
          <p:nvSpPr>
            <p:cNvPr id="40" name="Google Shape;523;p27">
              <a:extLst>
                <a:ext uri="{FF2B5EF4-FFF2-40B4-BE49-F238E27FC236}">
                  <a16:creationId xmlns:a16="http://schemas.microsoft.com/office/drawing/2014/main" id="{850B8E8A-C919-448B-A076-98C6ED02B91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656;p49">
              <a:extLst>
                <a:ext uri="{FF2B5EF4-FFF2-40B4-BE49-F238E27FC236}">
                  <a16:creationId xmlns:a16="http://schemas.microsoft.com/office/drawing/2014/main" id="{31FC5C92-0180-4559-B8FE-A327FFBDD8D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42" name="รูปภาพ 41">
            <a:extLst>
              <a:ext uri="{FF2B5EF4-FFF2-40B4-BE49-F238E27FC236}">
                <a16:creationId xmlns:a16="http://schemas.microsoft.com/office/drawing/2014/main" id="{C2B3A789-05D2-4155-BB6C-99031B0E6FA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49237" y="1639988"/>
            <a:ext cx="1962251" cy="1462580"/>
          </a:xfrm>
          <a:prstGeom prst="rect">
            <a:avLst/>
          </a:prstGeom>
        </p:spPr>
      </p:pic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4E49498A-74D6-4E56-A150-DD7B8938DEF5}"/>
              </a:ext>
            </a:extLst>
          </p:cNvPr>
          <p:cNvSpPr txBox="1"/>
          <p:nvPr/>
        </p:nvSpPr>
        <p:spPr>
          <a:xfrm>
            <a:off x="8559656" y="3137972"/>
            <a:ext cx="194476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22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grpSp>
        <p:nvGrpSpPr>
          <p:cNvPr id="44" name="กลุ่ม 2">
            <a:extLst>
              <a:ext uri="{FF2B5EF4-FFF2-40B4-BE49-F238E27FC236}">
                <a16:creationId xmlns:a16="http://schemas.microsoft.com/office/drawing/2014/main" id="{42C3CA52-744A-4EA8-99CA-BAB4B8845979}"/>
              </a:ext>
            </a:extLst>
          </p:cNvPr>
          <p:cNvGrpSpPr/>
          <p:nvPr/>
        </p:nvGrpSpPr>
        <p:grpSpPr>
          <a:xfrm>
            <a:off x="1089870" y="4076343"/>
            <a:ext cx="468000" cy="468000"/>
            <a:chOff x="1239484" y="1722687"/>
            <a:chExt cx="468000" cy="468000"/>
          </a:xfrm>
        </p:grpSpPr>
        <p:sp>
          <p:nvSpPr>
            <p:cNvPr id="45" name="Google Shape;523;p27">
              <a:extLst>
                <a:ext uri="{FF2B5EF4-FFF2-40B4-BE49-F238E27FC236}">
                  <a16:creationId xmlns:a16="http://schemas.microsoft.com/office/drawing/2014/main" id="{4B575A90-B1FA-4D77-9E91-E8EC9EC02FA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656;p49">
              <a:extLst>
                <a:ext uri="{FF2B5EF4-FFF2-40B4-BE49-F238E27FC236}">
                  <a16:creationId xmlns:a16="http://schemas.microsoft.com/office/drawing/2014/main" id="{61BA0DAE-EAE0-4E2C-8558-C1C714E21B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0" name="กลุ่ม 2">
            <a:extLst>
              <a:ext uri="{FF2B5EF4-FFF2-40B4-BE49-F238E27FC236}">
                <a16:creationId xmlns:a16="http://schemas.microsoft.com/office/drawing/2014/main" id="{07BD56A1-9DD1-457F-B475-DFBAC995CC18}"/>
              </a:ext>
            </a:extLst>
          </p:cNvPr>
          <p:cNvGrpSpPr/>
          <p:nvPr/>
        </p:nvGrpSpPr>
        <p:grpSpPr>
          <a:xfrm>
            <a:off x="4574836" y="4074034"/>
            <a:ext cx="468000" cy="468000"/>
            <a:chOff x="1239484" y="1722687"/>
            <a:chExt cx="468000" cy="468000"/>
          </a:xfrm>
        </p:grpSpPr>
        <p:sp>
          <p:nvSpPr>
            <p:cNvPr id="61" name="Google Shape;523;p27">
              <a:extLst>
                <a:ext uri="{FF2B5EF4-FFF2-40B4-BE49-F238E27FC236}">
                  <a16:creationId xmlns:a16="http://schemas.microsoft.com/office/drawing/2014/main" id="{500E7EC2-27E6-4BA6-B533-7D3A77B454B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656;p49">
              <a:extLst>
                <a:ext uri="{FF2B5EF4-FFF2-40B4-BE49-F238E27FC236}">
                  <a16:creationId xmlns:a16="http://schemas.microsoft.com/office/drawing/2014/main" id="{A07FF1B4-A2E2-45E3-92D1-33EF49D82F7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0DA0C87F-A3CF-4DB3-922D-00E288D4B24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42919" y="4076343"/>
            <a:ext cx="2015923" cy="1499975"/>
          </a:xfrm>
          <a:prstGeom prst="rect">
            <a:avLst/>
          </a:prstGeom>
        </p:spPr>
      </p:pic>
      <p:pic>
        <p:nvPicPr>
          <p:cNvPr id="64" name="รูปภาพ 63">
            <a:extLst>
              <a:ext uri="{FF2B5EF4-FFF2-40B4-BE49-F238E27FC236}">
                <a16:creationId xmlns:a16="http://schemas.microsoft.com/office/drawing/2014/main" id="{B204994E-354E-4ED0-BC8D-F76DEFB264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07763" y="4074034"/>
            <a:ext cx="1955292" cy="1462580"/>
          </a:xfrm>
          <a:prstGeom prst="rect">
            <a:avLst/>
          </a:prstGeom>
        </p:spPr>
      </p:pic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54574999-BC54-43CD-BC62-A86C8E8E1CCF}"/>
              </a:ext>
            </a:extLst>
          </p:cNvPr>
          <p:cNvSpPr txBox="1"/>
          <p:nvPr/>
        </p:nvSpPr>
        <p:spPr>
          <a:xfrm>
            <a:off x="1972888" y="5633241"/>
            <a:ext cx="195598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26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088D8078-C632-4236-B4CD-A3213D4D7352}"/>
              </a:ext>
            </a:extLst>
          </p:cNvPr>
          <p:cNvSpPr txBox="1"/>
          <p:nvPr/>
        </p:nvSpPr>
        <p:spPr>
          <a:xfrm>
            <a:off x="5255392" y="5572018"/>
            <a:ext cx="20633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57 นาที</a:t>
            </a:r>
          </a:p>
        </p:txBody>
      </p: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242795E9-0BF1-4A19-A2CD-060774B2A89C}"/>
              </a:ext>
            </a:extLst>
          </p:cNvPr>
          <p:cNvGrpSpPr/>
          <p:nvPr/>
        </p:nvGrpSpPr>
        <p:grpSpPr>
          <a:xfrm>
            <a:off x="7819789" y="4074034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F92A7644-FB4F-4CD4-8965-0F8A57F93D3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CD94D823-1BBE-40AA-BD1A-5F939DFE9E1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0" name="รูปภาพ 69">
            <a:extLst>
              <a:ext uri="{FF2B5EF4-FFF2-40B4-BE49-F238E27FC236}">
                <a16:creationId xmlns:a16="http://schemas.microsoft.com/office/drawing/2014/main" id="{C1E65D44-BDF0-46D8-AD35-552ACF1CB6C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49237" y="4075305"/>
            <a:ext cx="1962251" cy="1460038"/>
          </a:xfrm>
          <a:prstGeom prst="rect">
            <a:avLst/>
          </a:prstGeom>
        </p:spPr>
      </p:pic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283129E4-6E6B-42DC-A1FA-45E46C15A750}"/>
              </a:ext>
            </a:extLst>
          </p:cNvPr>
          <p:cNvSpPr txBox="1"/>
          <p:nvPr/>
        </p:nvSpPr>
        <p:spPr>
          <a:xfrm>
            <a:off x="8617364" y="5572018"/>
            <a:ext cx="182934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</p:spTree>
    <p:extLst>
      <p:ext uri="{BB962C8B-B14F-4D97-AF65-F5344CB8AC3E}">
        <p14:creationId xmlns:p14="http://schemas.microsoft.com/office/powerpoint/2010/main" val="3094273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43" grpId="0"/>
      <p:bldP spid="65" grpId="0"/>
      <p:bldP spid="66" grpId="0"/>
      <p:bldP spid="7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" name="Google Shape;4259;p71">
            <a:extLst>
              <a:ext uri="{FF2B5EF4-FFF2-40B4-BE49-F238E27FC236}">
                <a16:creationId xmlns:a16="http://schemas.microsoft.com/office/drawing/2014/main" id="{0839851C-CD90-47D3-9D50-AB2983460393}"/>
              </a:ext>
            </a:extLst>
          </p:cNvPr>
          <p:cNvSpPr txBox="1"/>
          <p:nvPr/>
        </p:nvSpPr>
        <p:spPr>
          <a:xfrm>
            <a:off x="792543" y="496235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lang="th-TH" sz="2600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จับคู่นาฬิกาที่แสดงเวลาเดียวกัน</a:t>
            </a:r>
            <a:endParaRPr kumimoji="0" lang="th-TH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10" name="Google Shape;3186;p51">
            <a:extLst>
              <a:ext uri="{FF2B5EF4-FFF2-40B4-BE49-F238E27FC236}">
                <a16:creationId xmlns:a16="http://schemas.microsoft.com/office/drawing/2014/main" id="{3FAD5779-7072-4C99-AF99-1CF3835A1244}"/>
              </a:ext>
            </a:extLst>
          </p:cNvPr>
          <p:cNvGrpSpPr/>
          <p:nvPr/>
        </p:nvGrpSpPr>
        <p:grpSpPr>
          <a:xfrm rot="14045225">
            <a:off x="4610711" y="459219"/>
            <a:ext cx="292669" cy="583541"/>
            <a:chOff x="2518050" y="238125"/>
            <a:chExt cx="2610950" cy="5185750"/>
          </a:xfrm>
        </p:grpSpPr>
        <p:sp>
          <p:nvSpPr>
            <p:cNvPr id="11" name="Google Shape;3187;p51">
              <a:extLst>
                <a:ext uri="{FF2B5EF4-FFF2-40B4-BE49-F238E27FC236}">
                  <a16:creationId xmlns:a16="http://schemas.microsoft.com/office/drawing/2014/main" id="{7A44197E-5B4E-4E50-A381-A8A92A54BC4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2" name="Google Shape;3188;p51">
              <a:extLst>
                <a:ext uri="{FF2B5EF4-FFF2-40B4-BE49-F238E27FC236}">
                  <a16:creationId xmlns:a16="http://schemas.microsoft.com/office/drawing/2014/main" id="{E20DCB6D-0D6B-4BD1-813F-BAD2F8DF9BE1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3" name="Google Shape;3189;p51">
              <a:extLst>
                <a:ext uri="{FF2B5EF4-FFF2-40B4-BE49-F238E27FC236}">
                  <a16:creationId xmlns:a16="http://schemas.microsoft.com/office/drawing/2014/main" id="{5C7669B5-816A-49F2-B08D-04609A78D589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4" name="Google Shape;3190;p51">
              <a:extLst>
                <a:ext uri="{FF2B5EF4-FFF2-40B4-BE49-F238E27FC236}">
                  <a16:creationId xmlns:a16="http://schemas.microsoft.com/office/drawing/2014/main" id="{8FF319AC-3FAB-4466-9C61-171CEB8C8D3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0" name="Google Shape;3191;p51">
              <a:extLst>
                <a:ext uri="{FF2B5EF4-FFF2-40B4-BE49-F238E27FC236}">
                  <a16:creationId xmlns:a16="http://schemas.microsoft.com/office/drawing/2014/main" id="{E5A60CBF-7DDA-4A9F-B8E6-AD09AC8E260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" name="Google Shape;3192;p51">
              <a:extLst>
                <a:ext uri="{FF2B5EF4-FFF2-40B4-BE49-F238E27FC236}">
                  <a16:creationId xmlns:a16="http://schemas.microsoft.com/office/drawing/2014/main" id="{464113C5-3E05-4994-9994-7D51F133F4BB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" name="Google Shape;3193;p51">
              <a:extLst>
                <a:ext uri="{FF2B5EF4-FFF2-40B4-BE49-F238E27FC236}">
                  <a16:creationId xmlns:a16="http://schemas.microsoft.com/office/drawing/2014/main" id="{CED75EB8-326D-417D-9C41-C1070919261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3" name="Google Shape;8099;p68">
            <a:extLst>
              <a:ext uri="{FF2B5EF4-FFF2-40B4-BE49-F238E27FC236}">
                <a16:creationId xmlns:a16="http://schemas.microsoft.com/office/drawing/2014/main" id="{D2A8DC18-03E9-4B7B-99ED-17887793E9DB}"/>
              </a:ext>
            </a:extLst>
          </p:cNvPr>
          <p:cNvSpPr/>
          <p:nvPr/>
        </p:nvSpPr>
        <p:spPr>
          <a:xfrm rot="191175">
            <a:off x="1077985" y="87306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C57068C8-BC38-4BAF-9F1B-DC7A9CC99553}"/>
              </a:ext>
            </a:extLst>
          </p:cNvPr>
          <p:cNvGrpSpPr/>
          <p:nvPr/>
        </p:nvGrpSpPr>
        <p:grpSpPr>
          <a:xfrm>
            <a:off x="1146565" y="1284553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8F89D408-6080-4702-9CA6-59222965AA7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390A0777-E2C2-478B-B3D6-D3F01A66BD1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8" name="กลุ่ม 2">
            <a:extLst>
              <a:ext uri="{FF2B5EF4-FFF2-40B4-BE49-F238E27FC236}">
                <a16:creationId xmlns:a16="http://schemas.microsoft.com/office/drawing/2014/main" id="{2D10FA7E-D531-42A9-A40B-508D27D250BD}"/>
              </a:ext>
            </a:extLst>
          </p:cNvPr>
          <p:cNvGrpSpPr/>
          <p:nvPr/>
        </p:nvGrpSpPr>
        <p:grpSpPr>
          <a:xfrm>
            <a:off x="3466183" y="1282244"/>
            <a:ext cx="468000" cy="468000"/>
            <a:chOff x="1239484" y="1722687"/>
            <a:chExt cx="468000" cy="468000"/>
          </a:xfrm>
        </p:grpSpPr>
        <p:sp>
          <p:nvSpPr>
            <p:cNvPr id="29" name="Google Shape;523;p27">
              <a:extLst>
                <a:ext uri="{FF2B5EF4-FFF2-40B4-BE49-F238E27FC236}">
                  <a16:creationId xmlns:a16="http://schemas.microsoft.com/office/drawing/2014/main" id="{8F91D819-20D1-44DE-832C-113A8772094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656;p49">
              <a:extLst>
                <a:ext uri="{FF2B5EF4-FFF2-40B4-BE49-F238E27FC236}">
                  <a16:creationId xmlns:a16="http://schemas.microsoft.com/office/drawing/2014/main" id="{90835939-4499-42AA-8EAE-A709CA6CFB7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B3B98E18-680E-463B-A6BE-EFD6098146D5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4702" y="1182461"/>
            <a:ext cx="1338346" cy="1135566"/>
          </a:xfrm>
          <a:prstGeom prst="rect">
            <a:avLst/>
          </a:prstGeom>
        </p:spPr>
      </p:pic>
      <p:pic>
        <p:nvPicPr>
          <p:cNvPr id="35" name="รูปภาพ 34">
            <a:extLst>
              <a:ext uri="{FF2B5EF4-FFF2-40B4-BE49-F238E27FC236}">
                <a16:creationId xmlns:a16="http://schemas.microsoft.com/office/drawing/2014/main" id="{2588087E-7237-4A2A-878C-F7D09FE10C1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080422" y="1176842"/>
            <a:ext cx="1305702" cy="1135566"/>
          </a:xfrm>
          <a:prstGeom prst="rect">
            <a:avLst/>
          </a:prstGeom>
        </p:spPr>
      </p:pic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D9EAEAB0-91C4-41CD-A348-623105A4F262}"/>
              </a:ext>
            </a:extLst>
          </p:cNvPr>
          <p:cNvGrpSpPr/>
          <p:nvPr/>
        </p:nvGrpSpPr>
        <p:grpSpPr>
          <a:xfrm>
            <a:off x="5498083" y="1282244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08BB6BFC-DE74-41B1-9840-0161DB74FB9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3F882E30-0BB5-4D6D-8C5E-1EB5DA329B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9" name="รูปภาพ 38">
            <a:extLst>
              <a:ext uri="{FF2B5EF4-FFF2-40B4-BE49-F238E27FC236}">
                <a16:creationId xmlns:a16="http://schemas.microsoft.com/office/drawing/2014/main" id="{AE7692A4-7D1A-40B8-B5AA-E144333F748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096000" y="1176842"/>
            <a:ext cx="1338345" cy="1135566"/>
          </a:xfrm>
          <a:prstGeom prst="rect">
            <a:avLst/>
          </a:prstGeom>
        </p:spPr>
      </p:pic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45912DA6-1B35-403A-B2F6-26780370B21B}"/>
              </a:ext>
            </a:extLst>
          </p:cNvPr>
          <p:cNvGrpSpPr/>
          <p:nvPr/>
        </p:nvGrpSpPr>
        <p:grpSpPr>
          <a:xfrm>
            <a:off x="7529983" y="1282244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2BF7B34C-B761-4CD7-AF37-448212ED0B9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C4C55C44-77DE-4ED3-A102-2CE56953501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43" name="รูปภาพ 42">
            <a:extLst>
              <a:ext uri="{FF2B5EF4-FFF2-40B4-BE49-F238E27FC236}">
                <a16:creationId xmlns:a16="http://schemas.microsoft.com/office/drawing/2014/main" id="{2FC87906-207A-409A-A55C-A04C51918F9B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59317" y="1176842"/>
            <a:ext cx="1275512" cy="1135566"/>
          </a:xfrm>
          <a:prstGeom prst="rect">
            <a:avLst/>
          </a:prstGeom>
        </p:spPr>
      </p:pic>
      <p:grpSp>
        <p:nvGrpSpPr>
          <p:cNvPr id="44" name="กลุ่ม 2">
            <a:extLst>
              <a:ext uri="{FF2B5EF4-FFF2-40B4-BE49-F238E27FC236}">
                <a16:creationId xmlns:a16="http://schemas.microsoft.com/office/drawing/2014/main" id="{EBF7BC45-D974-49E2-B73D-4AAF83E7608C}"/>
              </a:ext>
            </a:extLst>
          </p:cNvPr>
          <p:cNvGrpSpPr/>
          <p:nvPr/>
        </p:nvGrpSpPr>
        <p:grpSpPr>
          <a:xfrm>
            <a:off x="1146565" y="2471411"/>
            <a:ext cx="468000" cy="468000"/>
            <a:chOff x="1239484" y="1722687"/>
            <a:chExt cx="468000" cy="468000"/>
          </a:xfrm>
        </p:grpSpPr>
        <p:sp>
          <p:nvSpPr>
            <p:cNvPr id="45" name="Google Shape;523;p27">
              <a:extLst>
                <a:ext uri="{FF2B5EF4-FFF2-40B4-BE49-F238E27FC236}">
                  <a16:creationId xmlns:a16="http://schemas.microsoft.com/office/drawing/2014/main" id="{F948F303-7CEF-412D-ADE1-6ACDC986903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656;p49">
              <a:extLst>
                <a:ext uri="{FF2B5EF4-FFF2-40B4-BE49-F238E27FC236}">
                  <a16:creationId xmlns:a16="http://schemas.microsoft.com/office/drawing/2014/main" id="{79528F53-F569-4D70-A7F7-9F176DBF8CB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47" name="รูปภาพ 46">
            <a:extLst>
              <a:ext uri="{FF2B5EF4-FFF2-40B4-BE49-F238E27FC236}">
                <a16:creationId xmlns:a16="http://schemas.microsoft.com/office/drawing/2014/main" id="{C99D32D7-6AD1-4F34-B217-12B75F638B1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769090" y="2366009"/>
            <a:ext cx="1289129" cy="1135566"/>
          </a:xfrm>
          <a:prstGeom prst="rect">
            <a:avLst/>
          </a:prstGeom>
        </p:spPr>
      </p:pic>
      <p:grpSp>
        <p:nvGrpSpPr>
          <p:cNvPr id="48" name="กลุ่ม 2">
            <a:extLst>
              <a:ext uri="{FF2B5EF4-FFF2-40B4-BE49-F238E27FC236}">
                <a16:creationId xmlns:a16="http://schemas.microsoft.com/office/drawing/2014/main" id="{0AA9453F-944D-4732-ADAB-FE5353571CE8}"/>
              </a:ext>
            </a:extLst>
          </p:cNvPr>
          <p:cNvGrpSpPr/>
          <p:nvPr/>
        </p:nvGrpSpPr>
        <p:grpSpPr>
          <a:xfrm>
            <a:off x="3466183" y="2477030"/>
            <a:ext cx="468000" cy="468000"/>
            <a:chOff x="1239484" y="1722687"/>
            <a:chExt cx="468000" cy="468000"/>
          </a:xfrm>
        </p:grpSpPr>
        <p:sp>
          <p:nvSpPr>
            <p:cNvPr id="49" name="Google Shape;523;p27">
              <a:extLst>
                <a:ext uri="{FF2B5EF4-FFF2-40B4-BE49-F238E27FC236}">
                  <a16:creationId xmlns:a16="http://schemas.microsoft.com/office/drawing/2014/main" id="{44CD3A9B-9872-4CD9-9DBF-92D353086F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656;p49">
              <a:extLst>
                <a:ext uri="{FF2B5EF4-FFF2-40B4-BE49-F238E27FC236}">
                  <a16:creationId xmlns:a16="http://schemas.microsoft.com/office/drawing/2014/main" id="{C00ABC71-E0D9-4AC6-8533-D7061889017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1" name="รูปภาพ 50">
            <a:extLst>
              <a:ext uri="{FF2B5EF4-FFF2-40B4-BE49-F238E27FC236}">
                <a16:creationId xmlns:a16="http://schemas.microsoft.com/office/drawing/2014/main" id="{7626A1D9-D7DD-4E63-947E-32819DFF82C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099977" y="2371628"/>
            <a:ext cx="1266592" cy="1135566"/>
          </a:xfrm>
          <a:prstGeom prst="rect">
            <a:avLst/>
          </a:prstGeom>
        </p:spPr>
      </p:pic>
      <p:grpSp>
        <p:nvGrpSpPr>
          <p:cNvPr id="60" name="กลุ่ม 2">
            <a:extLst>
              <a:ext uri="{FF2B5EF4-FFF2-40B4-BE49-F238E27FC236}">
                <a16:creationId xmlns:a16="http://schemas.microsoft.com/office/drawing/2014/main" id="{5E19F17B-F388-4232-9144-64E84DEEC545}"/>
              </a:ext>
            </a:extLst>
          </p:cNvPr>
          <p:cNvGrpSpPr/>
          <p:nvPr/>
        </p:nvGrpSpPr>
        <p:grpSpPr>
          <a:xfrm>
            <a:off x="1176818" y="3822467"/>
            <a:ext cx="468000" cy="468000"/>
            <a:chOff x="1239484" y="1722687"/>
            <a:chExt cx="468000" cy="468000"/>
          </a:xfrm>
        </p:grpSpPr>
        <p:sp>
          <p:nvSpPr>
            <p:cNvPr id="61" name="Google Shape;523;p27">
              <a:extLst>
                <a:ext uri="{FF2B5EF4-FFF2-40B4-BE49-F238E27FC236}">
                  <a16:creationId xmlns:a16="http://schemas.microsoft.com/office/drawing/2014/main" id="{EBC5D793-5B93-4AC8-8AB3-74B6F9C1751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656;p49">
              <a:extLst>
                <a:ext uri="{FF2B5EF4-FFF2-40B4-BE49-F238E27FC236}">
                  <a16:creationId xmlns:a16="http://schemas.microsoft.com/office/drawing/2014/main" id="{3104CDD6-E6D7-47B8-92C2-E05EE9B7B88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ก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AF4C3FDE-BC4A-495A-B2F2-4B01CABDE72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799343" y="3795748"/>
            <a:ext cx="1289129" cy="978200"/>
          </a:xfrm>
          <a:prstGeom prst="rect">
            <a:avLst/>
          </a:prstGeom>
        </p:spPr>
      </p:pic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2F3BFCEE-B0BF-4B3E-9D78-2FB8B85EC669}"/>
              </a:ext>
            </a:extLst>
          </p:cNvPr>
          <p:cNvGrpSpPr/>
          <p:nvPr/>
        </p:nvGrpSpPr>
        <p:grpSpPr>
          <a:xfrm>
            <a:off x="3496436" y="3828086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EE048A49-ED3B-4C4F-843C-047210585E9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1C0FBCE7-D40E-41B2-80BE-36878CAD86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ข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67" name="รูปภาพ 66">
            <a:extLst>
              <a:ext uri="{FF2B5EF4-FFF2-40B4-BE49-F238E27FC236}">
                <a16:creationId xmlns:a16="http://schemas.microsoft.com/office/drawing/2014/main" id="{075A6AA1-1FE9-4512-A796-DE1A36E9E1C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130230" y="3825364"/>
            <a:ext cx="1266592" cy="930206"/>
          </a:xfrm>
          <a:prstGeom prst="rect">
            <a:avLst/>
          </a:prstGeom>
        </p:spPr>
      </p:pic>
      <p:grpSp>
        <p:nvGrpSpPr>
          <p:cNvPr id="68" name="กลุ่ม 2">
            <a:extLst>
              <a:ext uri="{FF2B5EF4-FFF2-40B4-BE49-F238E27FC236}">
                <a16:creationId xmlns:a16="http://schemas.microsoft.com/office/drawing/2014/main" id="{3B8882F0-6C57-49E2-AC7A-9FCDDC68003B}"/>
              </a:ext>
            </a:extLst>
          </p:cNvPr>
          <p:cNvGrpSpPr/>
          <p:nvPr/>
        </p:nvGrpSpPr>
        <p:grpSpPr>
          <a:xfrm>
            <a:off x="5804786" y="3830177"/>
            <a:ext cx="468000" cy="468000"/>
            <a:chOff x="1239484" y="1722687"/>
            <a:chExt cx="468000" cy="468000"/>
          </a:xfrm>
        </p:grpSpPr>
        <p:sp>
          <p:nvSpPr>
            <p:cNvPr id="69" name="Google Shape;523;p27">
              <a:extLst>
                <a:ext uri="{FF2B5EF4-FFF2-40B4-BE49-F238E27FC236}">
                  <a16:creationId xmlns:a16="http://schemas.microsoft.com/office/drawing/2014/main" id="{EE71F338-0FD8-4914-892A-F30DE9F8F0F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656;p49">
              <a:extLst>
                <a:ext uri="{FF2B5EF4-FFF2-40B4-BE49-F238E27FC236}">
                  <a16:creationId xmlns:a16="http://schemas.microsoft.com/office/drawing/2014/main" id="{CA6536FC-B913-428B-A17F-EA95BC75315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ค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1" name="รูปภาพ 70">
            <a:extLst>
              <a:ext uri="{FF2B5EF4-FFF2-40B4-BE49-F238E27FC236}">
                <a16:creationId xmlns:a16="http://schemas.microsoft.com/office/drawing/2014/main" id="{32C40127-C917-4AB6-936A-EF85392284A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45515" y="3827455"/>
            <a:ext cx="1252722" cy="930206"/>
          </a:xfrm>
          <a:prstGeom prst="rect">
            <a:avLst/>
          </a:prstGeom>
        </p:spPr>
      </p:pic>
      <p:grpSp>
        <p:nvGrpSpPr>
          <p:cNvPr id="72" name="กลุ่ม 2">
            <a:extLst>
              <a:ext uri="{FF2B5EF4-FFF2-40B4-BE49-F238E27FC236}">
                <a16:creationId xmlns:a16="http://schemas.microsoft.com/office/drawing/2014/main" id="{05AE3AE3-8437-43BD-84C4-DC310FC773FC}"/>
              </a:ext>
            </a:extLst>
          </p:cNvPr>
          <p:cNvGrpSpPr/>
          <p:nvPr/>
        </p:nvGrpSpPr>
        <p:grpSpPr>
          <a:xfrm>
            <a:off x="1176818" y="5018136"/>
            <a:ext cx="468000" cy="468000"/>
            <a:chOff x="1239484" y="1722687"/>
            <a:chExt cx="468000" cy="468000"/>
          </a:xfrm>
        </p:grpSpPr>
        <p:sp>
          <p:nvSpPr>
            <p:cNvPr id="73" name="Google Shape;523;p27">
              <a:extLst>
                <a:ext uri="{FF2B5EF4-FFF2-40B4-BE49-F238E27FC236}">
                  <a16:creationId xmlns:a16="http://schemas.microsoft.com/office/drawing/2014/main" id="{9438A916-4398-4C3C-9E60-59FA6517A2E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656;p49">
              <a:extLst>
                <a:ext uri="{FF2B5EF4-FFF2-40B4-BE49-F238E27FC236}">
                  <a16:creationId xmlns:a16="http://schemas.microsoft.com/office/drawing/2014/main" id="{E72FAE9F-AB12-4CA7-8439-B4A8D959A19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ง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5" name="รูปภาพ 74">
            <a:extLst>
              <a:ext uri="{FF2B5EF4-FFF2-40B4-BE49-F238E27FC236}">
                <a16:creationId xmlns:a16="http://schemas.microsoft.com/office/drawing/2014/main" id="{4DD9CE36-432B-461D-B2E2-1437D737D994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799343" y="5000086"/>
            <a:ext cx="1289129" cy="960862"/>
          </a:xfrm>
          <a:prstGeom prst="rect">
            <a:avLst/>
          </a:prstGeom>
        </p:spPr>
      </p:pic>
      <p:grpSp>
        <p:nvGrpSpPr>
          <p:cNvPr id="76" name="กลุ่ม 2">
            <a:extLst>
              <a:ext uri="{FF2B5EF4-FFF2-40B4-BE49-F238E27FC236}">
                <a16:creationId xmlns:a16="http://schemas.microsoft.com/office/drawing/2014/main" id="{D1E2DDE2-FB99-4B45-B38E-7BEABB5AA021}"/>
              </a:ext>
            </a:extLst>
          </p:cNvPr>
          <p:cNvGrpSpPr/>
          <p:nvPr/>
        </p:nvGrpSpPr>
        <p:grpSpPr>
          <a:xfrm>
            <a:off x="3496436" y="5023755"/>
            <a:ext cx="468000" cy="468000"/>
            <a:chOff x="1239484" y="1722687"/>
            <a:chExt cx="468000" cy="468000"/>
          </a:xfrm>
        </p:grpSpPr>
        <p:sp>
          <p:nvSpPr>
            <p:cNvPr id="77" name="Google Shape;523;p27">
              <a:extLst>
                <a:ext uri="{FF2B5EF4-FFF2-40B4-BE49-F238E27FC236}">
                  <a16:creationId xmlns:a16="http://schemas.microsoft.com/office/drawing/2014/main" id="{4B121BB9-6ABE-4864-8510-EBF3D1AD6CB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656;p49">
              <a:extLst>
                <a:ext uri="{FF2B5EF4-FFF2-40B4-BE49-F238E27FC236}">
                  <a16:creationId xmlns:a16="http://schemas.microsoft.com/office/drawing/2014/main" id="{0E3BAAC2-F4F0-44DD-BDA5-24150310FDB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จ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9" name="รูปภาพ 78">
            <a:extLst>
              <a:ext uri="{FF2B5EF4-FFF2-40B4-BE49-F238E27FC236}">
                <a16:creationId xmlns:a16="http://schemas.microsoft.com/office/drawing/2014/main" id="{F89E9988-C733-4C7E-8DA0-0E1EAE26EF0B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130230" y="5022503"/>
            <a:ext cx="1266592" cy="927266"/>
          </a:xfrm>
          <a:prstGeom prst="rect">
            <a:avLst/>
          </a:prstGeom>
        </p:spPr>
      </p:pic>
      <p:grpSp>
        <p:nvGrpSpPr>
          <p:cNvPr id="80" name="กลุ่ม 2">
            <a:extLst>
              <a:ext uri="{FF2B5EF4-FFF2-40B4-BE49-F238E27FC236}">
                <a16:creationId xmlns:a16="http://schemas.microsoft.com/office/drawing/2014/main" id="{EB77171E-93F6-4D85-82AC-0E9AC7BB3083}"/>
              </a:ext>
            </a:extLst>
          </p:cNvPr>
          <p:cNvGrpSpPr/>
          <p:nvPr/>
        </p:nvGrpSpPr>
        <p:grpSpPr>
          <a:xfrm>
            <a:off x="5804786" y="5025846"/>
            <a:ext cx="468000" cy="468000"/>
            <a:chOff x="1239484" y="1722687"/>
            <a:chExt cx="468000" cy="468000"/>
          </a:xfrm>
        </p:grpSpPr>
        <p:sp>
          <p:nvSpPr>
            <p:cNvPr id="81" name="Google Shape;523;p27">
              <a:extLst>
                <a:ext uri="{FF2B5EF4-FFF2-40B4-BE49-F238E27FC236}">
                  <a16:creationId xmlns:a16="http://schemas.microsoft.com/office/drawing/2014/main" id="{7926D379-EE61-4363-9598-517070E4C03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656;p49">
              <a:extLst>
                <a:ext uri="{FF2B5EF4-FFF2-40B4-BE49-F238E27FC236}">
                  <a16:creationId xmlns:a16="http://schemas.microsoft.com/office/drawing/2014/main" id="{7B49B387-A693-4A11-B67F-D3E933ED396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ฉ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83" name="รูปภาพ 82">
            <a:extLst>
              <a:ext uri="{FF2B5EF4-FFF2-40B4-BE49-F238E27FC236}">
                <a16:creationId xmlns:a16="http://schemas.microsoft.com/office/drawing/2014/main" id="{E416373D-F7F6-4A16-9358-2AB76A32EF88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45515" y="5026348"/>
            <a:ext cx="1252722" cy="923758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7DA48409-9065-479C-8DB7-4364DDEDFF42}"/>
              </a:ext>
            </a:extLst>
          </p:cNvPr>
          <p:cNvSpPr txBox="1"/>
          <p:nvPr/>
        </p:nvSpPr>
        <p:spPr>
          <a:xfrm>
            <a:off x="8281851" y="2939411"/>
            <a:ext cx="1428596" cy="24929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1 คู่กับ ข</a:t>
            </a:r>
          </a:p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2 คู่กับ จ</a:t>
            </a:r>
          </a:p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3 คู่กับ ง</a:t>
            </a:r>
          </a:p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4 คู่กับ ก</a:t>
            </a:r>
          </a:p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5 คู่กับ ฉ</a:t>
            </a:r>
          </a:p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ข้อ 6 คู่กับ ค</a:t>
            </a:r>
          </a:p>
        </p:txBody>
      </p:sp>
    </p:spTree>
    <p:extLst>
      <p:ext uri="{BB962C8B-B14F-4D97-AF65-F5344CB8AC3E}">
        <p14:creationId xmlns:p14="http://schemas.microsoft.com/office/powerpoint/2010/main" val="1371085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F2A92E86-79AF-4912-A093-5D7E93A2F309}"/>
              </a:ext>
            </a:extLst>
          </p:cNvPr>
          <p:cNvSpPr txBox="1"/>
          <p:nvPr/>
        </p:nvSpPr>
        <p:spPr>
          <a:xfrm>
            <a:off x="3161362" y="722799"/>
            <a:ext cx="390336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บอกเวลาเป็นนาฬิกาและนาที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DCBB9E69-22B5-4F5A-8E84-896D6A56D16A}"/>
              </a:ext>
            </a:extLst>
          </p:cNvPr>
          <p:cNvGrpSpPr/>
          <p:nvPr/>
        </p:nvGrpSpPr>
        <p:grpSpPr>
          <a:xfrm rot="14045225">
            <a:off x="6979530" y="685783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DB1EF1CB-2205-4B70-BC13-25FD5AB3FC6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9CB38101-137C-413A-B6A9-BFFD5C7EE989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0A4AA7F9-56A6-410A-859C-860524B4BFF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30B778A4-FE2B-4245-956C-F7BF12DEA37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298019F6-C7F3-4CB6-B457-7EF223C3B793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4620ADD9-F913-4262-8A43-EE2F174126E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DFD04486-0B59-42AC-851F-19E31A3A9806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77C4BF8-03F2-46B5-A1FB-A6C7A57D41E7}"/>
              </a:ext>
            </a:extLst>
          </p:cNvPr>
          <p:cNvSpPr/>
          <p:nvPr/>
        </p:nvSpPr>
        <p:spPr>
          <a:xfrm rot="191175">
            <a:off x="3446804" y="1099625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4942F3EC-ABCA-4E5E-9750-23AA2B59E841}"/>
              </a:ext>
            </a:extLst>
          </p:cNvPr>
          <p:cNvGrpSpPr/>
          <p:nvPr/>
        </p:nvGrpSpPr>
        <p:grpSpPr>
          <a:xfrm>
            <a:off x="1011249" y="656543"/>
            <a:ext cx="2641600" cy="733223"/>
            <a:chOff x="982795" y="710715"/>
            <a:chExt cx="2641600" cy="733223"/>
          </a:xfrm>
        </p:grpSpPr>
        <p:sp>
          <p:nvSpPr>
            <p:cNvPr id="32" name="Google Shape;698;p49">
              <a:extLst>
                <a:ext uri="{FF2B5EF4-FFF2-40B4-BE49-F238E27FC236}">
                  <a16:creationId xmlns:a16="http://schemas.microsoft.com/office/drawing/2014/main" id="{1D6C8C10-09ED-4497-9509-48EC89477CD8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701;p49">
              <a:extLst>
                <a:ext uri="{FF2B5EF4-FFF2-40B4-BE49-F238E27FC236}">
                  <a16:creationId xmlns:a16="http://schemas.microsoft.com/office/drawing/2014/main" id="{BAFAEAD1-58A6-4640-AF21-E5036E37ECFD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28073F31-50AF-4C48-9A95-04364D9A1A6A}"/>
              </a:ext>
            </a:extLst>
          </p:cNvPr>
          <p:cNvGrpSpPr/>
          <p:nvPr/>
        </p:nvGrpSpPr>
        <p:grpSpPr>
          <a:xfrm>
            <a:off x="1089870" y="1642297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F5DAA5D4-1ACB-4157-B569-2711944F177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8A2D69C4-E2B3-466A-80A9-592576BFAFF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67852617-C66D-4945-975A-9E86EC752EEE}"/>
              </a:ext>
            </a:extLst>
          </p:cNvPr>
          <p:cNvGrpSpPr/>
          <p:nvPr/>
        </p:nvGrpSpPr>
        <p:grpSpPr>
          <a:xfrm>
            <a:off x="4574836" y="1639988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B915751C-1419-4D5F-9412-9B4F37E7176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A4009796-73D6-4880-A1B9-719105814C6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0" name="รูปภาพ 49">
            <a:extLst>
              <a:ext uri="{FF2B5EF4-FFF2-40B4-BE49-F238E27FC236}">
                <a16:creationId xmlns:a16="http://schemas.microsoft.com/office/drawing/2014/main" id="{5C3C0B68-B1FF-4B93-8065-F333A748C02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39332" y="1780692"/>
            <a:ext cx="2023098" cy="1223185"/>
          </a:xfrm>
          <a:prstGeom prst="rect">
            <a:avLst/>
          </a:prstGeom>
        </p:spPr>
      </p:pic>
      <p:pic>
        <p:nvPicPr>
          <p:cNvPr id="51" name="รูปภาพ 50">
            <a:extLst>
              <a:ext uri="{FF2B5EF4-FFF2-40B4-BE49-F238E27FC236}">
                <a16:creationId xmlns:a16="http://schemas.microsoft.com/office/drawing/2014/main" id="{CE802B62-EF5E-4DF2-8A2A-507D15EF695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04283" y="1781217"/>
            <a:ext cx="1962253" cy="1180120"/>
          </a:xfrm>
          <a:prstGeom prst="rect">
            <a:avLst/>
          </a:prstGeom>
        </p:spPr>
      </p:pic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33D290D0-0C10-4C5E-A1CF-85E35A15754B}"/>
              </a:ext>
            </a:extLst>
          </p:cNvPr>
          <p:cNvSpPr txBox="1"/>
          <p:nvPr/>
        </p:nvSpPr>
        <p:spPr>
          <a:xfrm>
            <a:off x="2045826" y="3199195"/>
            <a:ext cx="18101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0BFA42F1-A9DB-4F28-9A5D-E3925E3F5360}"/>
              </a:ext>
            </a:extLst>
          </p:cNvPr>
          <p:cNvSpPr txBox="1"/>
          <p:nvPr/>
        </p:nvSpPr>
        <p:spPr>
          <a:xfrm>
            <a:off x="5259399" y="3137972"/>
            <a:ext cx="205537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17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53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grpSp>
        <p:nvGrpSpPr>
          <p:cNvPr id="54" name="กลุ่ม 2">
            <a:extLst>
              <a:ext uri="{FF2B5EF4-FFF2-40B4-BE49-F238E27FC236}">
                <a16:creationId xmlns:a16="http://schemas.microsoft.com/office/drawing/2014/main" id="{6EB49BCC-C05E-41C5-8074-9C6233044F2B}"/>
              </a:ext>
            </a:extLst>
          </p:cNvPr>
          <p:cNvGrpSpPr/>
          <p:nvPr/>
        </p:nvGrpSpPr>
        <p:grpSpPr>
          <a:xfrm>
            <a:off x="7819789" y="1639988"/>
            <a:ext cx="468000" cy="468000"/>
            <a:chOff x="1239484" y="1722687"/>
            <a:chExt cx="468000" cy="468000"/>
          </a:xfrm>
          <a:solidFill>
            <a:srgbClr val="FCAED3"/>
          </a:solidFill>
        </p:grpSpPr>
        <p:sp>
          <p:nvSpPr>
            <p:cNvPr id="55" name="Google Shape;523;p27">
              <a:extLst>
                <a:ext uri="{FF2B5EF4-FFF2-40B4-BE49-F238E27FC236}">
                  <a16:creationId xmlns:a16="http://schemas.microsoft.com/office/drawing/2014/main" id="{B9A0C7D6-8C29-4F51-96EF-71FBA21ABA0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656;p49">
              <a:extLst>
                <a:ext uri="{FF2B5EF4-FFF2-40B4-BE49-F238E27FC236}">
                  <a16:creationId xmlns:a16="http://schemas.microsoft.com/office/drawing/2014/main" id="{A9EAB84C-EF6E-4B69-9205-F5BA405FACD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7" name="รูปภาพ 56">
            <a:extLst>
              <a:ext uri="{FF2B5EF4-FFF2-40B4-BE49-F238E27FC236}">
                <a16:creationId xmlns:a16="http://schemas.microsoft.com/office/drawing/2014/main" id="{2A745A80-BCD9-4516-9B9F-DDDE884648A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49237" y="1781206"/>
            <a:ext cx="1962251" cy="1180143"/>
          </a:xfrm>
          <a:prstGeom prst="rect">
            <a:avLst/>
          </a:prstGeom>
        </p:spPr>
      </p:pic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93258790-BC35-45F1-940C-44A6705FE7B4}"/>
              </a:ext>
            </a:extLst>
          </p:cNvPr>
          <p:cNvSpPr txBox="1"/>
          <p:nvPr/>
        </p:nvSpPr>
        <p:spPr>
          <a:xfrm>
            <a:off x="8560457" y="3137972"/>
            <a:ext cx="194316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28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279536D7-A3FA-49C4-9936-B265A4FCD3EA}"/>
              </a:ext>
            </a:extLst>
          </p:cNvPr>
          <p:cNvGrpSpPr/>
          <p:nvPr/>
        </p:nvGrpSpPr>
        <p:grpSpPr>
          <a:xfrm>
            <a:off x="1089870" y="4076343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E8D61C33-36C6-4E22-82C3-5B5FF79AA97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F81300DA-B655-43A2-B202-4CC8C6FC47E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434249A-9E35-4EE2-9AA2-5A15EAC51EA8}"/>
              </a:ext>
            </a:extLst>
          </p:cNvPr>
          <p:cNvGrpSpPr/>
          <p:nvPr/>
        </p:nvGrpSpPr>
        <p:grpSpPr>
          <a:xfrm>
            <a:off x="4574836" y="4074034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A643F6B8-3F33-4E04-A3E8-CD19D65C38E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3AB14F12-8751-499F-AE9A-527CD04FD14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65" name="รูปภาพ 64">
            <a:extLst>
              <a:ext uri="{FF2B5EF4-FFF2-40B4-BE49-F238E27FC236}">
                <a16:creationId xmlns:a16="http://schemas.microsoft.com/office/drawing/2014/main" id="{EBA6FC25-12E1-4AAD-BCFB-4BFB7EBF74F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42919" y="4225464"/>
            <a:ext cx="2015923" cy="1201732"/>
          </a:xfrm>
          <a:prstGeom prst="rect">
            <a:avLst/>
          </a:prstGeom>
        </p:spPr>
      </p:pic>
      <p:pic>
        <p:nvPicPr>
          <p:cNvPr id="66" name="รูปภาพ 65">
            <a:extLst>
              <a:ext uri="{FF2B5EF4-FFF2-40B4-BE49-F238E27FC236}">
                <a16:creationId xmlns:a16="http://schemas.microsoft.com/office/drawing/2014/main" id="{6CD29D3E-A294-432B-A4F0-2BC2336C3BF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420977" y="4074034"/>
            <a:ext cx="1728864" cy="1462580"/>
          </a:xfrm>
          <a:prstGeom prst="rect">
            <a:avLst/>
          </a:prstGeom>
        </p:spPr>
      </p:pic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DA841E4B-E310-4312-B943-4E32628AEA83}"/>
              </a:ext>
            </a:extLst>
          </p:cNvPr>
          <p:cNvSpPr txBox="1"/>
          <p:nvPr/>
        </p:nvSpPr>
        <p:spPr>
          <a:xfrm>
            <a:off x="1925600" y="5633241"/>
            <a:ext cx="205056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21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46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0B6978A5-F21A-4AC0-9F1D-532C9F8F6778}"/>
              </a:ext>
            </a:extLst>
          </p:cNvPr>
          <p:cNvSpPr txBox="1"/>
          <p:nvPr/>
        </p:nvSpPr>
        <p:spPr>
          <a:xfrm>
            <a:off x="5382028" y="5572018"/>
            <a:ext cx="181011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grpSp>
        <p:nvGrpSpPr>
          <p:cNvPr id="69" name="กลุ่ม 2">
            <a:extLst>
              <a:ext uri="{FF2B5EF4-FFF2-40B4-BE49-F238E27FC236}">
                <a16:creationId xmlns:a16="http://schemas.microsoft.com/office/drawing/2014/main" id="{DF8B3D4D-2014-42EE-93FF-727A62EA659C}"/>
              </a:ext>
            </a:extLst>
          </p:cNvPr>
          <p:cNvGrpSpPr/>
          <p:nvPr/>
        </p:nvGrpSpPr>
        <p:grpSpPr>
          <a:xfrm>
            <a:off x="7819789" y="4074034"/>
            <a:ext cx="468000" cy="468000"/>
            <a:chOff x="1239484" y="1722687"/>
            <a:chExt cx="468000" cy="468000"/>
          </a:xfrm>
        </p:grpSpPr>
        <p:sp>
          <p:nvSpPr>
            <p:cNvPr id="70" name="Google Shape;523;p27">
              <a:extLst>
                <a:ext uri="{FF2B5EF4-FFF2-40B4-BE49-F238E27FC236}">
                  <a16:creationId xmlns:a16="http://schemas.microsoft.com/office/drawing/2014/main" id="{916EBBCC-D319-4769-A454-74116A8A791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656;p49">
              <a:extLst>
                <a:ext uri="{FF2B5EF4-FFF2-40B4-BE49-F238E27FC236}">
                  <a16:creationId xmlns:a16="http://schemas.microsoft.com/office/drawing/2014/main" id="{30E1FBEB-6B62-40DB-BEC6-9A4AC25EFAB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2" name="รูปภาพ 71">
            <a:extLst>
              <a:ext uri="{FF2B5EF4-FFF2-40B4-BE49-F238E27FC236}">
                <a16:creationId xmlns:a16="http://schemas.microsoft.com/office/drawing/2014/main" id="{6D0522C2-84AD-4712-9F47-16A7CBE671C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667432" y="4075305"/>
            <a:ext cx="1725860" cy="1460038"/>
          </a:xfrm>
          <a:prstGeom prst="rect">
            <a:avLst/>
          </a:prstGeom>
        </p:spPr>
      </p:pic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997B4BD0-1836-4724-AD04-7C962529AE4A}"/>
              </a:ext>
            </a:extLst>
          </p:cNvPr>
          <p:cNvSpPr txBox="1"/>
          <p:nvPr/>
        </p:nvSpPr>
        <p:spPr>
          <a:xfrm>
            <a:off x="8508360" y="5572018"/>
            <a:ext cx="204735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15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32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58" grpId="0"/>
      <p:bldP spid="67" grpId="0"/>
      <p:bldP spid="68" grpId="0"/>
      <p:bldP spid="7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07315" y="2376027"/>
            <a:ext cx="631596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buFont typeface="Bad Script"/>
              <a:buNone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การบอกเวลาเป็นนาฬิกาและนาที</a:t>
            </a:r>
          </a:p>
          <a:p>
            <a:pPr marL="342900" marR="0" lvl="0" algn="l" defTabSz="914400" rtl="0" eaLnBrk="1" fontAlgn="auto" latinLnBrk="0" hangingPunct="1"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ถ้าเป็นนาฬิกาแบบเข็มให้พิจารณาที่ตำแหน่งเข็มสั้นและเข็มยาว เข็มสั้นบอกเวลาเป็นนาฬิกา เข็มยาวบอกเวลาเป็นนาที</a:t>
            </a:r>
          </a:p>
          <a:p>
            <a:pPr marL="342900" marR="0" lvl="0" algn="l" defTabSz="914400" rtl="0" eaLnBrk="1" fontAlgn="auto" latinLnBrk="0" hangingPunct="1"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tabLst>
                <a:tab pos="542925" algn="l"/>
              </a:tabLst>
              <a:defRPr/>
            </a:pPr>
            <a:r>
              <a:rPr lang="th-TH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ถ้าเป็นนาฬิกาแบบใช้ตัวเลข ตัวเลขหน้าเครื่องหมาย </a:t>
            </a:r>
            <a:r>
              <a:rPr lang="en-US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 </a:t>
            </a:r>
            <a:r>
              <a:rPr lang="th-TH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แสดงเวลาเป็นนาฬิกา ตัวเลขหลังเครื่องหมาย </a:t>
            </a:r>
            <a:r>
              <a:rPr lang="en-US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 </a:t>
            </a:r>
            <a:r>
              <a:rPr lang="th-TH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แสดงเวลาเป็นนาที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d Script"/>
            </a:endParaRP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842448" y="1889114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5" name="สี่เหลี่ยมผืนผ้า 184">
            <a:extLst>
              <a:ext uri="{FF2B5EF4-FFF2-40B4-BE49-F238E27FC236}">
                <a16:creationId xmlns:a16="http://schemas.microsoft.com/office/drawing/2014/main" id="{9C5B0710-37CF-4966-B36A-E9A635B5EC28}"/>
              </a:ext>
            </a:extLst>
          </p:cNvPr>
          <p:cNvSpPr/>
          <p:nvPr/>
        </p:nvSpPr>
        <p:spPr>
          <a:xfrm rot="21129405">
            <a:off x="3926342" y="3452881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86" name="สี่เหลี่ยมผืนผ้า 185">
            <a:extLst>
              <a:ext uri="{FF2B5EF4-FFF2-40B4-BE49-F238E27FC236}">
                <a16:creationId xmlns:a16="http://schemas.microsoft.com/office/drawing/2014/main" id="{72462AF2-06A3-4017-BD57-761E817A6D7A}"/>
              </a:ext>
            </a:extLst>
          </p:cNvPr>
          <p:cNvSpPr/>
          <p:nvPr/>
        </p:nvSpPr>
        <p:spPr>
          <a:xfrm rot="21129405">
            <a:off x="4001632" y="4344869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1136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169847" y="3162678"/>
            <a:ext cx="4809613" cy="2149367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49623" y="3839144"/>
            <a:ext cx="4162029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อ่านและเขียนบอกเวลาที่มีมหัพภาค </a:t>
            </a:r>
            <a:r>
              <a:rPr lang="en-US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(.) 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หรือทวิภาค </a:t>
            </a:r>
            <a:r>
              <a:rPr lang="en-US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(:)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94208" y="16261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2931558" y="27287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F59D947-5BA4-46D7-8772-D1E0E75ECD8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5" name="รูปภาพ 64">
            <a:hlinkClick r:id="rId4" action="ppaction://hlinksldjump"/>
            <a:extLst>
              <a:ext uri="{FF2B5EF4-FFF2-40B4-BE49-F238E27FC236}">
                <a16:creationId xmlns:a16="http://schemas.microsoft.com/office/drawing/2014/main" id="{90980F4F-9BB9-43A0-9F38-0536B9AF403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DED4CA-2733-4204-B6C6-CC299703842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8CD930F-D0B7-4AFF-9239-352771B9B70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6B5CDA5-B478-4F67-B91C-F3E30960679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63F5CF8-657D-4837-8B74-8578761A6B44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5B29616-7887-46A6-85FA-E2CF80AF65D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2591133" y="47457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794073" y="3895426"/>
            <a:ext cx="379545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06.30 น. อ่านว่า 6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นาฬิกา 30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A50C78A-060E-4DFB-A3A0-CE666544743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477ADED-BC0B-420C-B187-9E09A1E578B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884D380-7EC8-4CBD-99D9-F57C4E4A09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5B6C3C4D-9773-4D5B-95D4-2E5017C57E4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92731BD-81F2-4FE9-B3CC-4F6B4CC69EA5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7086ACA-9274-4684-887A-161BCECD2A1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6" name="รูปภาพ 135">
            <a:hlinkClick r:id="rId9" action="ppaction://hlinksldjump"/>
            <a:extLst>
              <a:ext uri="{FF2B5EF4-FFF2-40B4-BE49-F238E27FC236}">
                <a16:creationId xmlns:a16="http://schemas.microsoft.com/office/drawing/2014/main" id="{2F50D223-C355-41A7-BA17-AF1C122A275F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AC631AE6-ADDA-4AAD-B574-6937C6A8EDA7}"/>
              </a:ext>
            </a:extLst>
          </p:cNvPr>
          <p:cNvSpPr txBox="1"/>
          <p:nvPr/>
        </p:nvSpPr>
        <p:spPr>
          <a:xfrm>
            <a:off x="6725728" y="4867667"/>
            <a:ext cx="379545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:50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น. อ่านว่า 12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นาฬิกา 50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pic>
        <p:nvPicPr>
          <p:cNvPr id="10" name="รูปภาพ 9">
            <a:extLst>
              <a:ext uri="{FF2B5EF4-FFF2-40B4-BE49-F238E27FC236}">
                <a16:creationId xmlns:a16="http://schemas.microsoft.com/office/drawing/2014/main" id="{4EB63A1A-0FC8-427D-9E1C-D3DB3048812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6269" y="1172850"/>
            <a:ext cx="4331065" cy="2626419"/>
          </a:xfrm>
          <a:prstGeom prst="rect">
            <a:avLst/>
          </a:prstGeom>
        </p:spPr>
      </p:pic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20B1F690-F206-40A2-BCCF-25DB3DE916F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46209" y="2682076"/>
            <a:ext cx="4754496" cy="20944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6762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7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6C75768-B45A-43D2-9AC7-EFCF54D5076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6" name="รูปภาพ 35">
            <a:hlinkClick r:id="rId4" action="ppaction://hlinksldjump"/>
            <a:extLst>
              <a:ext uri="{FF2B5EF4-FFF2-40B4-BE49-F238E27FC236}">
                <a16:creationId xmlns:a16="http://schemas.microsoft.com/office/drawing/2014/main" id="{98396C72-0532-4164-9B2D-3729F16BCA8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0024CFA-5DD7-4F84-A112-712ECE361466}"/>
              </a:ext>
            </a:extLst>
          </p:cNvPr>
          <p:cNvGrpSpPr/>
          <p:nvPr/>
        </p:nvGrpSpPr>
        <p:grpSpPr>
          <a:xfrm>
            <a:off x="1233856" y="853383"/>
            <a:ext cx="2539915" cy="511975"/>
            <a:chOff x="1233856" y="853383"/>
            <a:chExt cx="2539915" cy="511975"/>
          </a:xfrm>
        </p:grpSpPr>
        <p:sp>
          <p:nvSpPr>
            <p:cNvPr id="39" name="Google Shape;1063;p30">
              <a:extLst>
                <a:ext uri="{FF2B5EF4-FFF2-40B4-BE49-F238E27FC236}">
                  <a16:creationId xmlns:a16="http://schemas.microsoft.com/office/drawing/2014/main" id="{D7080E1D-A4D8-428C-BF18-88171505B6DA}"/>
                </a:ext>
              </a:extLst>
            </p:cNvPr>
            <p:cNvSpPr/>
            <p:nvPr/>
          </p:nvSpPr>
          <p:spPr>
            <a:xfrm>
              <a:off x="1233856" y="853383"/>
              <a:ext cx="2539915" cy="511975"/>
            </a:xfrm>
            <a:custGeom>
              <a:avLst/>
              <a:gdLst/>
              <a:ahLst/>
              <a:cxnLst/>
              <a:rect l="l" t="t" r="r" b="b"/>
              <a:pathLst>
                <a:path w="26849" h="5412" extrusionOk="0">
                  <a:moveTo>
                    <a:pt x="21438" y="0"/>
                  </a:moveTo>
                  <a:lnTo>
                    <a:pt x="21230" y="35"/>
                  </a:lnTo>
                  <a:lnTo>
                    <a:pt x="20085" y="35"/>
                  </a:lnTo>
                  <a:lnTo>
                    <a:pt x="19669" y="70"/>
                  </a:lnTo>
                  <a:lnTo>
                    <a:pt x="19460" y="70"/>
                  </a:lnTo>
                  <a:lnTo>
                    <a:pt x="19252" y="104"/>
                  </a:lnTo>
                  <a:lnTo>
                    <a:pt x="18177" y="104"/>
                  </a:lnTo>
                  <a:lnTo>
                    <a:pt x="17969" y="139"/>
                  </a:lnTo>
                  <a:lnTo>
                    <a:pt x="17657" y="104"/>
                  </a:lnTo>
                  <a:lnTo>
                    <a:pt x="17379" y="139"/>
                  </a:lnTo>
                  <a:lnTo>
                    <a:pt x="17067" y="104"/>
                  </a:lnTo>
                  <a:lnTo>
                    <a:pt x="16755" y="104"/>
                  </a:lnTo>
                  <a:lnTo>
                    <a:pt x="16616" y="139"/>
                  </a:lnTo>
                  <a:lnTo>
                    <a:pt x="16061" y="139"/>
                  </a:lnTo>
                  <a:lnTo>
                    <a:pt x="15957" y="104"/>
                  </a:lnTo>
                  <a:lnTo>
                    <a:pt x="15645" y="104"/>
                  </a:lnTo>
                  <a:lnTo>
                    <a:pt x="15298" y="139"/>
                  </a:lnTo>
                  <a:lnTo>
                    <a:pt x="15125" y="104"/>
                  </a:lnTo>
                  <a:lnTo>
                    <a:pt x="14153" y="104"/>
                  </a:lnTo>
                  <a:lnTo>
                    <a:pt x="13737" y="70"/>
                  </a:lnTo>
                  <a:lnTo>
                    <a:pt x="13286" y="70"/>
                  </a:lnTo>
                  <a:lnTo>
                    <a:pt x="12245" y="139"/>
                  </a:lnTo>
                  <a:lnTo>
                    <a:pt x="11933" y="139"/>
                  </a:lnTo>
                  <a:lnTo>
                    <a:pt x="11656" y="104"/>
                  </a:lnTo>
                  <a:lnTo>
                    <a:pt x="11482" y="139"/>
                  </a:lnTo>
                  <a:lnTo>
                    <a:pt x="10893" y="139"/>
                  </a:lnTo>
                  <a:lnTo>
                    <a:pt x="10511" y="174"/>
                  </a:lnTo>
                  <a:lnTo>
                    <a:pt x="9089" y="174"/>
                  </a:lnTo>
                  <a:lnTo>
                    <a:pt x="8673" y="208"/>
                  </a:lnTo>
                  <a:lnTo>
                    <a:pt x="7389" y="312"/>
                  </a:lnTo>
                  <a:lnTo>
                    <a:pt x="6695" y="347"/>
                  </a:lnTo>
                  <a:lnTo>
                    <a:pt x="6002" y="382"/>
                  </a:lnTo>
                  <a:lnTo>
                    <a:pt x="5551" y="382"/>
                  </a:lnTo>
                  <a:lnTo>
                    <a:pt x="5100" y="417"/>
                  </a:lnTo>
                  <a:lnTo>
                    <a:pt x="3816" y="417"/>
                  </a:lnTo>
                  <a:lnTo>
                    <a:pt x="3469" y="382"/>
                  </a:lnTo>
                  <a:lnTo>
                    <a:pt x="2498" y="382"/>
                  </a:lnTo>
                  <a:lnTo>
                    <a:pt x="1978" y="347"/>
                  </a:lnTo>
                  <a:lnTo>
                    <a:pt x="1492" y="347"/>
                  </a:lnTo>
                  <a:lnTo>
                    <a:pt x="868" y="382"/>
                  </a:lnTo>
                  <a:lnTo>
                    <a:pt x="243" y="417"/>
                  </a:lnTo>
                  <a:lnTo>
                    <a:pt x="70" y="486"/>
                  </a:lnTo>
                  <a:lnTo>
                    <a:pt x="35" y="521"/>
                  </a:lnTo>
                  <a:lnTo>
                    <a:pt x="1" y="555"/>
                  </a:lnTo>
                  <a:lnTo>
                    <a:pt x="1" y="625"/>
                  </a:lnTo>
                  <a:lnTo>
                    <a:pt x="1" y="694"/>
                  </a:lnTo>
                  <a:lnTo>
                    <a:pt x="70" y="798"/>
                  </a:lnTo>
                  <a:lnTo>
                    <a:pt x="313" y="1076"/>
                  </a:lnTo>
                  <a:lnTo>
                    <a:pt x="590" y="1423"/>
                  </a:lnTo>
                  <a:lnTo>
                    <a:pt x="868" y="1735"/>
                  </a:lnTo>
                  <a:lnTo>
                    <a:pt x="1249" y="2047"/>
                  </a:lnTo>
                  <a:lnTo>
                    <a:pt x="1596" y="2428"/>
                  </a:lnTo>
                  <a:lnTo>
                    <a:pt x="1666" y="2498"/>
                  </a:lnTo>
                  <a:lnTo>
                    <a:pt x="1700" y="2602"/>
                  </a:lnTo>
                  <a:lnTo>
                    <a:pt x="1700" y="2810"/>
                  </a:lnTo>
                  <a:lnTo>
                    <a:pt x="1666" y="2983"/>
                  </a:lnTo>
                  <a:lnTo>
                    <a:pt x="1562" y="3157"/>
                  </a:lnTo>
                  <a:lnTo>
                    <a:pt x="1284" y="3504"/>
                  </a:lnTo>
                  <a:lnTo>
                    <a:pt x="1041" y="3851"/>
                  </a:lnTo>
                  <a:lnTo>
                    <a:pt x="833" y="4232"/>
                  </a:lnTo>
                  <a:lnTo>
                    <a:pt x="590" y="4614"/>
                  </a:lnTo>
                  <a:lnTo>
                    <a:pt x="382" y="4926"/>
                  </a:lnTo>
                  <a:lnTo>
                    <a:pt x="174" y="5238"/>
                  </a:lnTo>
                  <a:lnTo>
                    <a:pt x="174" y="5308"/>
                  </a:lnTo>
                  <a:lnTo>
                    <a:pt x="174" y="5342"/>
                  </a:lnTo>
                  <a:lnTo>
                    <a:pt x="209" y="5412"/>
                  </a:lnTo>
                  <a:lnTo>
                    <a:pt x="243" y="5412"/>
                  </a:lnTo>
                  <a:lnTo>
                    <a:pt x="382" y="5377"/>
                  </a:lnTo>
                  <a:lnTo>
                    <a:pt x="521" y="5342"/>
                  </a:lnTo>
                  <a:lnTo>
                    <a:pt x="729" y="5308"/>
                  </a:lnTo>
                  <a:lnTo>
                    <a:pt x="937" y="5308"/>
                  </a:lnTo>
                  <a:lnTo>
                    <a:pt x="937" y="5342"/>
                  </a:lnTo>
                  <a:lnTo>
                    <a:pt x="972" y="5377"/>
                  </a:lnTo>
                  <a:lnTo>
                    <a:pt x="1145" y="5308"/>
                  </a:lnTo>
                  <a:lnTo>
                    <a:pt x="1458" y="5308"/>
                  </a:lnTo>
                  <a:lnTo>
                    <a:pt x="1596" y="5273"/>
                  </a:lnTo>
                  <a:lnTo>
                    <a:pt x="1700" y="5273"/>
                  </a:lnTo>
                  <a:lnTo>
                    <a:pt x="1735" y="5238"/>
                  </a:lnTo>
                  <a:lnTo>
                    <a:pt x="1770" y="5238"/>
                  </a:lnTo>
                  <a:lnTo>
                    <a:pt x="1804" y="5273"/>
                  </a:lnTo>
                  <a:lnTo>
                    <a:pt x="1874" y="5273"/>
                  </a:lnTo>
                  <a:lnTo>
                    <a:pt x="1943" y="5238"/>
                  </a:lnTo>
                  <a:lnTo>
                    <a:pt x="2463" y="5203"/>
                  </a:lnTo>
                  <a:lnTo>
                    <a:pt x="2637" y="5203"/>
                  </a:lnTo>
                  <a:lnTo>
                    <a:pt x="2672" y="5273"/>
                  </a:lnTo>
                  <a:lnTo>
                    <a:pt x="2741" y="5238"/>
                  </a:lnTo>
                  <a:lnTo>
                    <a:pt x="2880" y="5169"/>
                  </a:lnTo>
                  <a:lnTo>
                    <a:pt x="2949" y="5134"/>
                  </a:lnTo>
                  <a:lnTo>
                    <a:pt x="3053" y="5203"/>
                  </a:lnTo>
                  <a:lnTo>
                    <a:pt x="3123" y="5169"/>
                  </a:lnTo>
                  <a:lnTo>
                    <a:pt x="3157" y="5134"/>
                  </a:lnTo>
                  <a:lnTo>
                    <a:pt x="3227" y="5134"/>
                  </a:lnTo>
                  <a:lnTo>
                    <a:pt x="3331" y="5169"/>
                  </a:lnTo>
                  <a:lnTo>
                    <a:pt x="3365" y="5203"/>
                  </a:lnTo>
                  <a:lnTo>
                    <a:pt x="3435" y="5169"/>
                  </a:lnTo>
                  <a:lnTo>
                    <a:pt x="3504" y="5169"/>
                  </a:lnTo>
                  <a:lnTo>
                    <a:pt x="3573" y="5203"/>
                  </a:lnTo>
                  <a:lnTo>
                    <a:pt x="3573" y="5169"/>
                  </a:lnTo>
                  <a:lnTo>
                    <a:pt x="3573" y="5134"/>
                  </a:lnTo>
                  <a:lnTo>
                    <a:pt x="3712" y="5134"/>
                  </a:lnTo>
                  <a:lnTo>
                    <a:pt x="3782" y="5169"/>
                  </a:lnTo>
                  <a:lnTo>
                    <a:pt x="3886" y="5169"/>
                  </a:lnTo>
                  <a:lnTo>
                    <a:pt x="4128" y="5134"/>
                  </a:lnTo>
                  <a:lnTo>
                    <a:pt x="4371" y="5134"/>
                  </a:lnTo>
                  <a:lnTo>
                    <a:pt x="4475" y="5169"/>
                  </a:lnTo>
                  <a:lnTo>
                    <a:pt x="4579" y="5169"/>
                  </a:lnTo>
                  <a:lnTo>
                    <a:pt x="4683" y="5134"/>
                  </a:lnTo>
                  <a:lnTo>
                    <a:pt x="5100" y="5134"/>
                  </a:lnTo>
                  <a:lnTo>
                    <a:pt x="5238" y="5099"/>
                  </a:lnTo>
                  <a:lnTo>
                    <a:pt x="5377" y="5099"/>
                  </a:lnTo>
                  <a:lnTo>
                    <a:pt x="5551" y="5134"/>
                  </a:lnTo>
                  <a:lnTo>
                    <a:pt x="6279" y="5134"/>
                  </a:lnTo>
                  <a:lnTo>
                    <a:pt x="6557" y="5099"/>
                  </a:lnTo>
                  <a:lnTo>
                    <a:pt x="6799" y="5099"/>
                  </a:lnTo>
                  <a:lnTo>
                    <a:pt x="7042" y="5134"/>
                  </a:lnTo>
                  <a:lnTo>
                    <a:pt x="7285" y="5099"/>
                  </a:lnTo>
                  <a:lnTo>
                    <a:pt x="8846" y="5099"/>
                  </a:lnTo>
                  <a:lnTo>
                    <a:pt x="8915" y="5134"/>
                  </a:lnTo>
                  <a:lnTo>
                    <a:pt x="8950" y="5169"/>
                  </a:lnTo>
                  <a:lnTo>
                    <a:pt x="9019" y="5134"/>
                  </a:lnTo>
                  <a:lnTo>
                    <a:pt x="9089" y="5099"/>
                  </a:lnTo>
                  <a:lnTo>
                    <a:pt x="9713" y="5099"/>
                  </a:lnTo>
                  <a:lnTo>
                    <a:pt x="9921" y="5065"/>
                  </a:lnTo>
                  <a:lnTo>
                    <a:pt x="10129" y="5099"/>
                  </a:lnTo>
                  <a:lnTo>
                    <a:pt x="10407" y="5099"/>
                  </a:lnTo>
                  <a:lnTo>
                    <a:pt x="10719" y="5065"/>
                  </a:lnTo>
                  <a:lnTo>
                    <a:pt x="10893" y="5099"/>
                  </a:lnTo>
                  <a:lnTo>
                    <a:pt x="11066" y="5099"/>
                  </a:lnTo>
                  <a:lnTo>
                    <a:pt x="11135" y="5065"/>
                  </a:lnTo>
                  <a:lnTo>
                    <a:pt x="11205" y="5065"/>
                  </a:lnTo>
                  <a:lnTo>
                    <a:pt x="11309" y="5099"/>
                  </a:lnTo>
                  <a:lnTo>
                    <a:pt x="11448" y="5099"/>
                  </a:lnTo>
                  <a:lnTo>
                    <a:pt x="11517" y="5065"/>
                  </a:lnTo>
                  <a:lnTo>
                    <a:pt x="11552" y="4995"/>
                  </a:lnTo>
                  <a:lnTo>
                    <a:pt x="11586" y="5030"/>
                  </a:lnTo>
                  <a:lnTo>
                    <a:pt x="11725" y="5065"/>
                  </a:lnTo>
                  <a:lnTo>
                    <a:pt x="11899" y="5065"/>
                  </a:lnTo>
                  <a:lnTo>
                    <a:pt x="12072" y="5030"/>
                  </a:lnTo>
                  <a:lnTo>
                    <a:pt x="12211" y="5065"/>
                  </a:lnTo>
                  <a:lnTo>
                    <a:pt x="12280" y="5099"/>
                  </a:lnTo>
                  <a:lnTo>
                    <a:pt x="12315" y="5099"/>
                  </a:lnTo>
                  <a:lnTo>
                    <a:pt x="12454" y="5030"/>
                  </a:lnTo>
                  <a:lnTo>
                    <a:pt x="12592" y="5030"/>
                  </a:lnTo>
                  <a:lnTo>
                    <a:pt x="12870" y="5065"/>
                  </a:lnTo>
                  <a:lnTo>
                    <a:pt x="13633" y="5065"/>
                  </a:lnTo>
                  <a:lnTo>
                    <a:pt x="13841" y="5099"/>
                  </a:lnTo>
                  <a:lnTo>
                    <a:pt x="14084" y="5099"/>
                  </a:lnTo>
                  <a:lnTo>
                    <a:pt x="14465" y="5065"/>
                  </a:lnTo>
                  <a:lnTo>
                    <a:pt x="14847" y="5065"/>
                  </a:lnTo>
                  <a:lnTo>
                    <a:pt x="14951" y="5099"/>
                  </a:lnTo>
                  <a:lnTo>
                    <a:pt x="15020" y="5099"/>
                  </a:lnTo>
                  <a:lnTo>
                    <a:pt x="15125" y="5065"/>
                  </a:lnTo>
                  <a:lnTo>
                    <a:pt x="15194" y="5065"/>
                  </a:lnTo>
                  <a:lnTo>
                    <a:pt x="15298" y="5099"/>
                  </a:lnTo>
                  <a:lnTo>
                    <a:pt x="15367" y="5134"/>
                  </a:lnTo>
                  <a:lnTo>
                    <a:pt x="15402" y="5065"/>
                  </a:lnTo>
                  <a:lnTo>
                    <a:pt x="15437" y="5065"/>
                  </a:lnTo>
                  <a:lnTo>
                    <a:pt x="15471" y="5099"/>
                  </a:lnTo>
                  <a:lnTo>
                    <a:pt x="15541" y="5134"/>
                  </a:lnTo>
                  <a:lnTo>
                    <a:pt x="15610" y="5099"/>
                  </a:lnTo>
                  <a:lnTo>
                    <a:pt x="15714" y="5065"/>
                  </a:lnTo>
                  <a:lnTo>
                    <a:pt x="15818" y="5065"/>
                  </a:lnTo>
                  <a:lnTo>
                    <a:pt x="16026" y="5099"/>
                  </a:lnTo>
                  <a:lnTo>
                    <a:pt x="16130" y="5099"/>
                  </a:lnTo>
                  <a:lnTo>
                    <a:pt x="16200" y="5134"/>
                  </a:lnTo>
                  <a:lnTo>
                    <a:pt x="16235" y="5099"/>
                  </a:lnTo>
                  <a:lnTo>
                    <a:pt x="16269" y="5065"/>
                  </a:lnTo>
                  <a:lnTo>
                    <a:pt x="16339" y="5065"/>
                  </a:lnTo>
                  <a:lnTo>
                    <a:pt x="16408" y="5099"/>
                  </a:lnTo>
                  <a:lnTo>
                    <a:pt x="16894" y="5099"/>
                  </a:lnTo>
                  <a:lnTo>
                    <a:pt x="17136" y="5134"/>
                  </a:lnTo>
                  <a:lnTo>
                    <a:pt x="17379" y="5134"/>
                  </a:lnTo>
                  <a:lnTo>
                    <a:pt x="17518" y="5099"/>
                  </a:lnTo>
                  <a:lnTo>
                    <a:pt x="17657" y="5099"/>
                  </a:lnTo>
                  <a:lnTo>
                    <a:pt x="17795" y="5134"/>
                  </a:lnTo>
                  <a:lnTo>
                    <a:pt x="17934" y="5134"/>
                  </a:lnTo>
                  <a:lnTo>
                    <a:pt x="18212" y="5099"/>
                  </a:lnTo>
                  <a:lnTo>
                    <a:pt x="18767" y="5099"/>
                  </a:lnTo>
                  <a:lnTo>
                    <a:pt x="19114" y="5134"/>
                  </a:lnTo>
                  <a:lnTo>
                    <a:pt x="19322" y="5134"/>
                  </a:lnTo>
                  <a:lnTo>
                    <a:pt x="19356" y="5169"/>
                  </a:lnTo>
                  <a:lnTo>
                    <a:pt x="19391" y="5203"/>
                  </a:lnTo>
                  <a:lnTo>
                    <a:pt x="19426" y="5203"/>
                  </a:lnTo>
                  <a:lnTo>
                    <a:pt x="19495" y="5169"/>
                  </a:lnTo>
                  <a:lnTo>
                    <a:pt x="19530" y="5134"/>
                  </a:lnTo>
                  <a:lnTo>
                    <a:pt x="19565" y="5134"/>
                  </a:lnTo>
                  <a:lnTo>
                    <a:pt x="19565" y="5203"/>
                  </a:lnTo>
                  <a:lnTo>
                    <a:pt x="19634" y="5169"/>
                  </a:lnTo>
                  <a:lnTo>
                    <a:pt x="19669" y="5134"/>
                  </a:lnTo>
                  <a:lnTo>
                    <a:pt x="19773" y="5134"/>
                  </a:lnTo>
                  <a:lnTo>
                    <a:pt x="19877" y="5169"/>
                  </a:lnTo>
                  <a:lnTo>
                    <a:pt x="19946" y="5134"/>
                  </a:lnTo>
                  <a:lnTo>
                    <a:pt x="20015" y="5099"/>
                  </a:lnTo>
                  <a:lnTo>
                    <a:pt x="20085" y="5134"/>
                  </a:lnTo>
                  <a:lnTo>
                    <a:pt x="20189" y="5169"/>
                  </a:lnTo>
                  <a:lnTo>
                    <a:pt x="20293" y="5169"/>
                  </a:lnTo>
                  <a:lnTo>
                    <a:pt x="20397" y="5134"/>
                  </a:lnTo>
                  <a:lnTo>
                    <a:pt x="20501" y="5134"/>
                  </a:lnTo>
                  <a:lnTo>
                    <a:pt x="20709" y="5099"/>
                  </a:lnTo>
                  <a:lnTo>
                    <a:pt x="20779" y="5099"/>
                  </a:lnTo>
                  <a:lnTo>
                    <a:pt x="20883" y="5169"/>
                  </a:lnTo>
                  <a:lnTo>
                    <a:pt x="20917" y="5203"/>
                  </a:lnTo>
                  <a:lnTo>
                    <a:pt x="20952" y="5203"/>
                  </a:lnTo>
                  <a:lnTo>
                    <a:pt x="20952" y="5134"/>
                  </a:lnTo>
                  <a:lnTo>
                    <a:pt x="21056" y="5134"/>
                  </a:lnTo>
                  <a:lnTo>
                    <a:pt x="21230" y="5169"/>
                  </a:lnTo>
                  <a:lnTo>
                    <a:pt x="21299" y="5134"/>
                  </a:lnTo>
                  <a:lnTo>
                    <a:pt x="21472" y="5134"/>
                  </a:lnTo>
                  <a:lnTo>
                    <a:pt x="21472" y="5169"/>
                  </a:lnTo>
                  <a:lnTo>
                    <a:pt x="21507" y="5169"/>
                  </a:lnTo>
                  <a:lnTo>
                    <a:pt x="21542" y="5099"/>
                  </a:lnTo>
                  <a:lnTo>
                    <a:pt x="21576" y="5099"/>
                  </a:lnTo>
                  <a:lnTo>
                    <a:pt x="21646" y="5134"/>
                  </a:lnTo>
                  <a:lnTo>
                    <a:pt x="21923" y="5134"/>
                  </a:lnTo>
                  <a:lnTo>
                    <a:pt x="22097" y="5099"/>
                  </a:lnTo>
                  <a:lnTo>
                    <a:pt x="22721" y="5099"/>
                  </a:lnTo>
                  <a:lnTo>
                    <a:pt x="22895" y="5065"/>
                  </a:lnTo>
                  <a:lnTo>
                    <a:pt x="23380" y="5065"/>
                  </a:lnTo>
                  <a:lnTo>
                    <a:pt x="23692" y="5030"/>
                  </a:lnTo>
                  <a:lnTo>
                    <a:pt x="23866" y="4995"/>
                  </a:lnTo>
                  <a:lnTo>
                    <a:pt x="24039" y="5030"/>
                  </a:lnTo>
                  <a:lnTo>
                    <a:pt x="24074" y="4995"/>
                  </a:lnTo>
                  <a:lnTo>
                    <a:pt x="24109" y="4995"/>
                  </a:lnTo>
                  <a:lnTo>
                    <a:pt x="24247" y="4961"/>
                  </a:lnTo>
                  <a:lnTo>
                    <a:pt x="24351" y="4995"/>
                  </a:lnTo>
                  <a:lnTo>
                    <a:pt x="24421" y="5030"/>
                  </a:lnTo>
                  <a:lnTo>
                    <a:pt x="24456" y="4961"/>
                  </a:lnTo>
                  <a:lnTo>
                    <a:pt x="24490" y="4961"/>
                  </a:lnTo>
                  <a:lnTo>
                    <a:pt x="24560" y="4995"/>
                  </a:lnTo>
                  <a:lnTo>
                    <a:pt x="24664" y="5030"/>
                  </a:lnTo>
                  <a:lnTo>
                    <a:pt x="24768" y="4995"/>
                  </a:lnTo>
                  <a:lnTo>
                    <a:pt x="24976" y="4961"/>
                  </a:lnTo>
                  <a:lnTo>
                    <a:pt x="25253" y="4926"/>
                  </a:lnTo>
                  <a:lnTo>
                    <a:pt x="26294" y="4926"/>
                  </a:lnTo>
                  <a:lnTo>
                    <a:pt x="26433" y="4961"/>
                  </a:lnTo>
                  <a:lnTo>
                    <a:pt x="26606" y="5030"/>
                  </a:lnTo>
                  <a:lnTo>
                    <a:pt x="26641" y="4961"/>
                  </a:lnTo>
                  <a:lnTo>
                    <a:pt x="26676" y="4961"/>
                  </a:lnTo>
                  <a:lnTo>
                    <a:pt x="26710" y="4995"/>
                  </a:lnTo>
                  <a:lnTo>
                    <a:pt x="26780" y="4995"/>
                  </a:lnTo>
                  <a:lnTo>
                    <a:pt x="26814" y="4961"/>
                  </a:lnTo>
                  <a:lnTo>
                    <a:pt x="26849" y="4926"/>
                  </a:lnTo>
                  <a:lnTo>
                    <a:pt x="26849" y="4857"/>
                  </a:lnTo>
                  <a:lnTo>
                    <a:pt x="26745" y="4614"/>
                  </a:lnTo>
                  <a:lnTo>
                    <a:pt x="26606" y="4406"/>
                  </a:lnTo>
                  <a:lnTo>
                    <a:pt x="25878" y="3469"/>
                  </a:lnTo>
                  <a:lnTo>
                    <a:pt x="25392" y="2914"/>
                  </a:lnTo>
                  <a:lnTo>
                    <a:pt x="25323" y="2810"/>
                  </a:lnTo>
                  <a:lnTo>
                    <a:pt x="25288" y="2671"/>
                  </a:lnTo>
                  <a:lnTo>
                    <a:pt x="25288" y="2533"/>
                  </a:lnTo>
                  <a:lnTo>
                    <a:pt x="25323" y="2498"/>
                  </a:lnTo>
                  <a:lnTo>
                    <a:pt x="25392" y="2428"/>
                  </a:lnTo>
                  <a:lnTo>
                    <a:pt x="25461" y="2394"/>
                  </a:lnTo>
                  <a:lnTo>
                    <a:pt x="25531" y="2255"/>
                  </a:lnTo>
                  <a:lnTo>
                    <a:pt x="25635" y="2116"/>
                  </a:lnTo>
                  <a:lnTo>
                    <a:pt x="25704" y="1978"/>
                  </a:lnTo>
                  <a:lnTo>
                    <a:pt x="25878" y="1769"/>
                  </a:lnTo>
                  <a:lnTo>
                    <a:pt x="26051" y="1561"/>
                  </a:lnTo>
                  <a:lnTo>
                    <a:pt x="26121" y="1457"/>
                  </a:lnTo>
                  <a:lnTo>
                    <a:pt x="26155" y="1353"/>
                  </a:lnTo>
                  <a:lnTo>
                    <a:pt x="26225" y="1249"/>
                  </a:lnTo>
                  <a:lnTo>
                    <a:pt x="26259" y="1145"/>
                  </a:lnTo>
                  <a:lnTo>
                    <a:pt x="26363" y="1041"/>
                  </a:lnTo>
                  <a:lnTo>
                    <a:pt x="26467" y="1006"/>
                  </a:lnTo>
                  <a:lnTo>
                    <a:pt x="26467" y="972"/>
                  </a:lnTo>
                  <a:lnTo>
                    <a:pt x="26502" y="902"/>
                  </a:lnTo>
                  <a:lnTo>
                    <a:pt x="26502" y="833"/>
                  </a:lnTo>
                  <a:lnTo>
                    <a:pt x="26537" y="798"/>
                  </a:lnTo>
                  <a:lnTo>
                    <a:pt x="26641" y="729"/>
                  </a:lnTo>
                  <a:lnTo>
                    <a:pt x="26641" y="694"/>
                  </a:lnTo>
                  <a:lnTo>
                    <a:pt x="26641" y="659"/>
                  </a:lnTo>
                  <a:lnTo>
                    <a:pt x="26641" y="625"/>
                  </a:lnTo>
                  <a:lnTo>
                    <a:pt x="26676" y="590"/>
                  </a:lnTo>
                  <a:lnTo>
                    <a:pt x="26676" y="555"/>
                  </a:lnTo>
                  <a:lnTo>
                    <a:pt x="26745" y="555"/>
                  </a:lnTo>
                  <a:lnTo>
                    <a:pt x="26780" y="521"/>
                  </a:lnTo>
                  <a:lnTo>
                    <a:pt x="26814" y="382"/>
                  </a:lnTo>
                  <a:lnTo>
                    <a:pt x="26849" y="312"/>
                  </a:lnTo>
                  <a:lnTo>
                    <a:pt x="26814" y="243"/>
                  </a:lnTo>
                  <a:lnTo>
                    <a:pt x="26780" y="174"/>
                  </a:lnTo>
                  <a:lnTo>
                    <a:pt x="26606" y="174"/>
                  </a:lnTo>
                  <a:lnTo>
                    <a:pt x="26502" y="139"/>
                  </a:lnTo>
                  <a:lnTo>
                    <a:pt x="26398" y="104"/>
                  </a:lnTo>
                  <a:lnTo>
                    <a:pt x="26294" y="104"/>
                  </a:lnTo>
                  <a:lnTo>
                    <a:pt x="25496" y="139"/>
                  </a:lnTo>
                  <a:lnTo>
                    <a:pt x="24351" y="139"/>
                  </a:lnTo>
                  <a:lnTo>
                    <a:pt x="24005" y="104"/>
                  </a:lnTo>
                  <a:lnTo>
                    <a:pt x="23450" y="104"/>
                  </a:lnTo>
                  <a:lnTo>
                    <a:pt x="22790" y="70"/>
                  </a:lnTo>
                  <a:lnTo>
                    <a:pt x="22478" y="35"/>
                  </a:lnTo>
                  <a:lnTo>
                    <a:pt x="21958" y="35"/>
                  </a:lnTo>
                  <a:lnTo>
                    <a:pt x="21750" y="0"/>
                  </a:lnTo>
                  <a:close/>
                </a:path>
              </a:pathLst>
            </a:custGeom>
            <a:solidFill>
              <a:srgbClr val="A6DF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065;p30">
              <a:extLst>
                <a:ext uri="{FF2B5EF4-FFF2-40B4-BE49-F238E27FC236}">
                  <a16:creationId xmlns:a16="http://schemas.microsoft.com/office/drawing/2014/main" id="{DCDA002F-DBAD-4FF9-BE86-FBC02DAA9EF7}"/>
                </a:ext>
              </a:extLst>
            </p:cNvPr>
            <p:cNvSpPr txBox="1"/>
            <p:nvPr/>
          </p:nvSpPr>
          <p:spPr>
            <a:xfrm>
              <a:off x="1320945" y="957194"/>
              <a:ext cx="2382987" cy="287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อ่านเวลาจากรายการต่างๆ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pic>
        <p:nvPicPr>
          <p:cNvPr id="10" name="รูปภาพ 9">
            <a:extLst>
              <a:ext uri="{FF2B5EF4-FFF2-40B4-BE49-F238E27FC236}">
                <a16:creationId xmlns:a16="http://schemas.microsoft.com/office/drawing/2014/main" id="{2B311C90-5903-4998-85D9-0E92BCBAC01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31841" y="1775593"/>
            <a:ext cx="3927565" cy="1750251"/>
          </a:xfrm>
          <a:prstGeom prst="rect">
            <a:avLst/>
          </a:prstGeom>
        </p:spPr>
      </p:pic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5DB276C4-AC9F-44A7-A204-F0A34A6446A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6896" y="3803344"/>
            <a:ext cx="3839189" cy="1926475"/>
          </a:xfrm>
          <a:prstGeom prst="rect">
            <a:avLst/>
          </a:prstGeom>
        </p:spPr>
      </p:pic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2246035B-8691-428E-9EC5-63025839E1EF}"/>
              </a:ext>
            </a:extLst>
          </p:cNvPr>
          <p:cNvSpPr txBox="1"/>
          <p:nvPr/>
        </p:nvSpPr>
        <p:spPr>
          <a:xfrm>
            <a:off x="6323286" y="2453197"/>
            <a:ext cx="379545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09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:00</a:t>
            </a:r>
            <a:r>
              <a:rPr kumimoji="0" lang="en-US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น. อ่านว่า 9 นาฬิกา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baseline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บัตรสำหรับเข้าชมท้องฟ้าจำลองกรุงเทพ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baseline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9 นาฬิกา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7" name="Google Shape;3842;p61">
            <a:extLst>
              <a:ext uri="{FF2B5EF4-FFF2-40B4-BE49-F238E27FC236}">
                <a16:creationId xmlns:a16="http://schemas.microsoft.com/office/drawing/2014/main" id="{6AC8363C-30C8-450D-993E-1615D38056E7}"/>
              </a:ext>
            </a:extLst>
          </p:cNvPr>
          <p:cNvSpPr txBox="1"/>
          <p:nvPr/>
        </p:nvSpPr>
        <p:spPr>
          <a:xfrm>
            <a:off x="1544752" y="4589626"/>
            <a:ext cx="467197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10.15 น. อ่านว่า 10 นาฬิกา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15 นาที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baseline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14.30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น. อ่านว่า 14 นาฬิกา 30 นาที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รอบการแสดงช้าง วันอังคารถึงวันศุกร์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kumimoji="0" lang="th-TH" sz="24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10 นาฬิกา 15 นาที และ 14 นาฬิกา 30 นาที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8" name="Google Shape;3361;p91">
            <a:extLst>
              <a:ext uri="{FF2B5EF4-FFF2-40B4-BE49-F238E27FC236}">
                <a16:creationId xmlns:a16="http://schemas.microsoft.com/office/drawing/2014/main" id="{19010DF5-7721-4A03-8164-279EEFDC58C8}"/>
              </a:ext>
            </a:extLst>
          </p:cNvPr>
          <p:cNvSpPr/>
          <p:nvPr/>
        </p:nvSpPr>
        <p:spPr>
          <a:xfrm rot="3193331" flipH="1" flipV="1">
            <a:off x="5612589" y="4391890"/>
            <a:ext cx="480881" cy="563228"/>
          </a:xfrm>
          <a:custGeom>
            <a:avLst/>
            <a:gdLst/>
            <a:ahLst/>
            <a:cxnLst/>
            <a:rect l="l" t="t" r="r" b="b"/>
            <a:pathLst>
              <a:path w="21928" h="25683" extrusionOk="0">
                <a:moveTo>
                  <a:pt x="0" y="23336"/>
                </a:moveTo>
                <a:cubicBezTo>
                  <a:pt x="2517" y="25256"/>
                  <a:pt x="5248" y="25128"/>
                  <a:pt x="7893" y="23890"/>
                </a:cubicBezTo>
                <a:cubicBezTo>
                  <a:pt x="9812" y="22995"/>
                  <a:pt x="11391" y="21629"/>
                  <a:pt x="11988" y="19454"/>
                </a:cubicBezTo>
                <a:cubicBezTo>
                  <a:pt x="11092" y="19155"/>
                  <a:pt x="10324" y="18984"/>
                  <a:pt x="9514" y="18728"/>
                </a:cubicBezTo>
                <a:cubicBezTo>
                  <a:pt x="8532" y="18430"/>
                  <a:pt x="7722" y="17790"/>
                  <a:pt x="7167" y="16894"/>
                </a:cubicBezTo>
                <a:cubicBezTo>
                  <a:pt x="6143" y="15273"/>
                  <a:pt x="7210" y="13097"/>
                  <a:pt x="9172" y="12969"/>
                </a:cubicBezTo>
                <a:cubicBezTo>
                  <a:pt x="11689" y="12756"/>
                  <a:pt x="12969" y="14590"/>
                  <a:pt x="13140" y="16809"/>
                </a:cubicBezTo>
                <a:cubicBezTo>
                  <a:pt x="13182" y="17278"/>
                  <a:pt x="13140" y="17747"/>
                  <a:pt x="13140" y="18345"/>
                </a:cubicBezTo>
                <a:cubicBezTo>
                  <a:pt x="14505" y="18089"/>
                  <a:pt x="15785" y="17363"/>
                  <a:pt x="16723" y="16339"/>
                </a:cubicBezTo>
                <a:cubicBezTo>
                  <a:pt x="17790" y="15102"/>
                  <a:pt x="18472" y="13609"/>
                  <a:pt x="18728" y="12031"/>
                </a:cubicBezTo>
                <a:cubicBezTo>
                  <a:pt x="18942" y="10452"/>
                  <a:pt x="18984" y="8874"/>
                  <a:pt x="19070" y="7295"/>
                </a:cubicBezTo>
                <a:cubicBezTo>
                  <a:pt x="19155" y="6400"/>
                  <a:pt x="19070" y="5461"/>
                  <a:pt x="19070" y="4565"/>
                </a:cubicBezTo>
                <a:lnTo>
                  <a:pt x="19070" y="1749"/>
                </a:lnTo>
                <a:cubicBezTo>
                  <a:pt x="18387" y="1749"/>
                  <a:pt x="18259" y="2645"/>
                  <a:pt x="17491" y="2603"/>
                </a:cubicBezTo>
                <a:cubicBezTo>
                  <a:pt x="17918" y="1451"/>
                  <a:pt x="18771" y="768"/>
                  <a:pt x="19710" y="0"/>
                </a:cubicBezTo>
                <a:cubicBezTo>
                  <a:pt x="19838" y="214"/>
                  <a:pt x="19965" y="427"/>
                  <a:pt x="20051" y="683"/>
                </a:cubicBezTo>
                <a:cubicBezTo>
                  <a:pt x="20264" y="1451"/>
                  <a:pt x="20691" y="2133"/>
                  <a:pt x="21331" y="2688"/>
                </a:cubicBezTo>
                <a:cubicBezTo>
                  <a:pt x="21544" y="2901"/>
                  <a:pt x="21928" y="3157"/>
                  <a:pt x="21672" y="3627"/>
                </a:cubicBezTo>
                <a:cubicBezTo>
                  <a:pt x="20947" y="3627"/>
                  <a:pt x="20691" y="2859"/>
                  <a:pt x="20051" y="2560"/>
                </a:cubicBezTo>
                <a:lnTo>
                  <a:pt x="20051" y="4906"/>
                </a:lnTo>
                <a:cubicBezTo>
                  <a:pt x="20008" y="6783"/>
                  <a:pt x="19965" y="8618"/>
                  <a:pt x="19838" y="10538"/>
                </a:cubicBezTo>
                <a:cubicBezTo>
                  <a:pt x="19795" y="11433"/>
                  <a:pt x="19624" y="12372"/>
                  <a:pt x="19368" y="13225"/>
                </a:cubicBezTo>
                <a:cubicBezTo>
                  <a:pt x="19027" y="14462"/>
                  <a:pt x="18472" y="15614"/>
                  <a:pt x="17704" y="16595"/>
                </a:cubicBezTo>
                <a:cubicBezTo>
                  <a:pt x="16638" y="17918"/>
                  <a:pt x="15145" y="18856"/>
                  <a:pt x="13438" y="19240"/>
                </a:cubicBezTo>
                <a:cubicBezTo>
                  <a:pt x="13097" y="19326"/>
                  <a:pt x="12884" y="19454"/>
                  <a:pt x="12756" y="19838"/>
                </a:cubicBezTo>
                <a:cubicBezTo>
                  <a:pt x="12329" y="21629"/>
                  <a:pt x="11049" y="22781"/>
                  <a:pt x="9684" y="23848"/>
                </a:cubicBezTo>
                <a:cubicBezTo>
                  <a:pt x="7765" y="25341"/>
                  <a:pt x="5546" y="25682"/>
                  <a:pt x="3200" y="25384"/>
                </a:cubicBezTo>
                <a:cubicBezTo>
                  <a:pt x="1877" y="25298"/>
                  <a:pt x="683" y="24530"/>
                  <a:pt x="0" y="23336"/>
                </a:cubicBezTo>
                <a:close/>
                <a:moveTo>
                  <a:pt x="12244" y="18473"/>
                </a:moveTo>
                <a:cubicBezTo>
                  <a:pt x="12372" y="17534"/>
                  <a:pt x="12329" y="16553"/>
                  <a:pt x="12031" y="15657"/>
                </a:cubicBezTo>
                <a:cubicBezTo>
                  <a:pt x="11689" y="14462"/>
                  <a:pt x="10537" y="13695"/>
                  <a:pt x="9300" y="13865"/>
                </a:cubicBezTo>
                <a:cubicBezTo>
                  <a:pt x="7935" y="13950"/>
                  <a:pt x="7210" y="15444"/>
                  <a:pt x="7978" y="16553"/>
                </a:cubicBezTo>
                <a:cubicBezTo>
                  <a:pt x="9044" y="18003"/>
                  <a:pt x="10580" y="18217"/>
                  <a:pt x="12244" y="18473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3362;p91">
            <a:extLst>
              <a:ext uri="{FF2B5EF4-FFF2-40B4-BE49-F238E27FC236}">
                <a16:creationId xmlns:a16="http://schemas.microsoft.com/office/drawing/2014/main" id="{558FFF0A-BEAC-4B0F-BB37-3B6738E8CF72}"/>
              </a:ext>
            </a:extLst>
          </p:cNvPr>
          <p:cNvSpPr/>
          <p:nvPr/>
        </p:nvSpPr>
        <p:spPr>
          <a:xfrm rot="2151895" flipH="1">
            <a:off x="5682256" y="2364048"/>
            <a:ext cx="546386" cy="526737"/>
          </a:xfrm>
          <a:custGeom>
            <a:avLst/>
            <a:gdLst/>
            <a:ahLst/>
            <a:cxnLst/>
            <a:rect l="l" t="t" r="r" b="b"/>
            <a:pathLst>
              <a:path w="24915" h="24019" extrusionOk="0">
                <a:moveTo>
                  <a:pt x="21075" y="12372"/>
                </a:moveTo>
                <a:cubicBezTo>
                  <a:pt x="20734" y="12927"/>
                  <a:pt x="20392" y="13482"/>
                  <a:pt x="20094" y="13994"/>
                </a:cubicBezTo>
                <a:cubicBezTo>
                  <a:pt x="19710" y="14634"/>
                  <a:pt x="19070" y="15103"/>
                  <a:pt x="18345" y="15316"/>
                </a:cubicBezTo>
                <a:cubicBezTo>
                  <a:pt x="18003" y="15444"/>
                  <a:pt x="17620" y="15444"/>
                  <a:pt x="17236" y="15359"/>
                </a:cubicBezTo>
                <a:cubicBezTo>
                  <a:pt x="15700" y="15017"/>
                  <a:pt x="15487" y="13780"/>
                  <a:pt x="16084" y="12714"/>
                </a:cubicBezTo>
                <a:cubicBezTo>
                  <a:pt x="16724" y="11519"/>
                  <a:pt x="18003" y="10794"/>
                  <a:pt x="19326" y="10837"/>
                </a:cubicBezTo>
                <a:lnTo>
                  <a:pt x="20222" y="10837"/>
                </a:lnTo>
                <a:cubicBezTo>
                  <a:pt x="20179" y="10069"/>
                  <a:pt x="19966" y="9344"/>
                  <a:pt x="19497" y="8746"/>
                </a:cubicBezTo>
                <a:cubicBezTo>
                  <a:pt x="18089" y="6400"/>
                  <a:pt x="15913" y="4949"/>
                  <a:pt x="13567" y="3712"/>
                </a:cubicBezTo>
                <a:cubicBezTo>
                  <a:pt x="11818" y="2859"/>
                  <a:pt x="9941" y="2347"/>
                  <a:pt x="8021" y="2219"/>
                </a:cubicBezTo>
                <a:cubicBezTo>
                  <a:pt x="6272" y="2091"/>
                  <a:pt x="4565" y="2177"/>
                  <a:pt x="2859" y="2560"/>
                </a:cubicBezTo>
                <a:cubicBezTo>
                  <a:pt x="3158" y="2731"/>
                  <a:pt x="3456" y="2944"/>
                  <a:pt x="3755" y="3200"/>
                </a:cubicBezTo>
                <a:cubicBezTo>
                  <a:pt x="3883" y="3328"/>
                  <a:pt x="3925" y="3542"/>
                  <a:pt x="3883" y="3712"/>
                </a:cubicBezTo>
                <a:cubicBezTo>
                  <a:pt x="3755" y="3883"/>
                  <a:pt x="3542" y="3926"/>
                  <a:pt x="3371" y="3883"/>
                </a:cubicBezTo>
                <a:cubicBezTo>
                  <a:pt x="2432" y="3627"/>
                  <a:pt x="1536" y="3371"/>
                  <a:pt x="641" y="3030"/>
                </a:cubicBezTo>
                <a:cubicBezTo>
                  <a:pt x="129" y="2816"/>
                  <a:pt x="1" y="2390"/>
                  <a:pt x="342" y="2049"/>
                </a:cubicBezTo>
                <a:cubicBezTo>
                  <a:pt x="939" y="1366"/>
                  <a:pt x="1536" y="726"/>
                  <a:pt x="2176" y="86"/>
                </a:cubicBezTo>
                <a:cubicBezTo>
                  <a:pt x="2219" y="44"/>
                  <a:pt x="2347" y="44"/>
                  <a:pt x="2475" y="1"/>
                </a:cubicBezTo>
                <a:cubicBezTo>
                  <a:pt x="2475" y="683"/>
                  <a:pt x="1920" y="1110"/>
                  <a:pt x="1707" y="1665"/>
                </a:cubicBezTo>
                <a:cubicBezTo>
                  <a:pt x="3328" y="1537"/>
                  <a:pt x="4864" y="1281"/>
                  <a:pt x="6442" y="1281"/>
                </a:cubicBezTo>
                <a:cubicBezTo>
                  <a:pt x="9813" y="1238"/>
                  <a:pt x="13140" y="2219"/>
                  <a:pt x="15998" y="4054"/>
                </a:cubicBezTo>
                <a:cubicBezTo>
                  <a:pt x="17705" y="5205"/>
                  <a:pt x="19155" y="6656"/>
                  <a:pt x="20265" y="8320"/>
                </a:cubicBezTo>
                <a:cubicBezTo>
                  <a:pt x="20862" y="9216"/>
                  <a:pt x="21203" y="10282"/>
                  <a:pt x="21160" y="11349"/>
                </a:cubicBezTo>
                <a:cubicBezTo>
                  <a:pt x="21288" y="11477"/>
                  <a:pt x="21416" y="11562"/>
                  <a:pt x="21544" y="11647"/>
                </a:cubicBezTo>
                <a:cubicBezTo>
                  <a:pt x="23677" y="12628"/>
                  <a:pt x="24488" y="14548"/>
                  <a:pt x="24701" y="16724"/>
                </a:cubicBezTo>
                <a:cubicBezTo>
                  <a:pt x="24915" y="18942"/>
                  <a:pt x="24317" y="21075"/>
                  <a:pt x="23421" y="23123"/>
                </a:cubicBezTo>
                <a:cubicBezTo>
                  <a:pt x="23293" y="23550"/>
                  <a:pt x="22909" y="23934"/>
                  <a:pt x="22440" y="24019"/>
                </a:cubicBezTo>
                <a:cubicBezTo>
                  <a:pt x="22568" y="23678"/>
                  <a:pt x="22654" y="23379"/>
                  <a:pt x="22739" y="23123"/>
                </a:cubicBezTo>
                <a:cubicBezTo>
                  <a:pt x="23464" y="21289"/>
                  <a:pt x="23848" y="19326"/>
                  <a:pt x="23848" y="17364"/>
                </a:cubicBezTo>
                <a:cubicBezTo>
                  <a:pt x="23848" y="16255"/>
                  <a:pt x="23549" y="15145"/>
                  <a:pt x="23037" y="14164"/>
                </a:cubicBezTo>
                <a:cubicBezTo>
                  <a:pt x="22654" y="13311"/>
                  <a:pt x="21928" y="12671"/>
                  <a:pt x="21075" y="12372"/>
                </a:cubicBezTo>
                <a:close/>
                <a:moveTo>
                  <a:pt x="20137" y="11946"/>
                </a:moveTo>
                <a:cubicBezTo>
                  <a:pt x="18857" y="11477"/>
                  <a:pt x="17449" y="12031"/>
                  <a:pt x="16809" y="13226"/>
                </a:cubicBezTo>
                <a:cubicBezTo>
                  <a:pt x="16681" y="13567"/>
                  <a:pt x="16596" y="13908"/>
                  <a:pt x="16852" y="14207"/>
                </a:cubicBezTo>
                <a:cubicBezTo>
                  <a:pt x="17108" y="14548"/>
                  <a:pt x="17577" y="14676"/>
                  <a:pt x="17961" y="14548"/>
                </a:cubicBezTo>
                <a:cubicBezTo>
                  <a:pt x="18302" y="14420"/>
                  <a:pt x="18643" y="14250"/>
                  <a:pt x="18899" y="14036"/>
                </a:cubicBezTo>
                <a:cubicBezTo>
                  <a:pt x="19454" y="13439"/>
                  <a:pt x="19881" y="12714"/>
                  <a:pt x="20137" y="11946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793B53F-6154-4D91-9A2B-8CCB6448D58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7DDF622-1C61-4516-82CC-347BC9D3685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226D785-1C84-4BCA-9F7A-23443DA1041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A529F53-6D4E-4129-9717-613E0769276B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5C82F94-7196-40CA-A9B4-DCA3863949F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23322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  <p:bldP spid="68" grpId="0" animBg="1"/>
      <p:bldP spid="6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029D9B0-A042-4D23-B1EC-B78F126B1E3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0" name="รูปภาพ 49">
            <a:hlinkClick r:id="rId5" action="ppaction://hlinksldjump"/>
            <a:extLst>
              <a:ext uri="{FF2B5EF4-FFF2-40B4-BE49-F238E27FC236}">
                <a16:creationId xmlns:a16="http://schemas.microsoft.com/office/drawing/2014/main" id="{04058852-CC9E-4FB8-9AA4-BC7C447292A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pic>
        <p:nvPicPr>
          <p:cNvPr id="8" name="รูปภาพ 7">
            <a:extLst>
              <a:ext uri="{FF2B5EF4-FFF2-40B4-BE49-F238E27FC236}">
                <a16:creationId xmlns:a16="http://schemas.microsoft.com/office/drawing/2014/main" id="{75E5ECC4-D2F1-4B70-900B-99C21F4A0A4D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71" b="449"/>
          <a:stretch/>
        </p:blipFill>
        <p:spPr>
          <a:xfrm>
            <a:off x="1256581" y="1170434"/>
            <a:ext cx="2981325" cy="2900360"/>
          </a:xfrm>
          <a:prstGeom prst="rect">
            <a:avLst/>
          </a:prstGeom>
        </p:spPr>
      </p:pic>
      <p:sp>
        <p:nvSpPr>
          <p:cNvPr id="51" name="Google Shape;1754;p49">
            <a:extLst>
              <a:ext uri="{FF2B5EF4-FFF2-40B4-BE49-F238E27FC236}">
                <a16:creationId xmlns:a16="http://schemas.microsoft.com/office/drawing/2014/main" id="{2DFC9DB7-1B4A-4602-91E2-B929AF1BBFC6}"/>
              </a:ext>
            </a:extLst>
          </p:cNvPr>
          <p:cNvSpPr/>
          <p:nvPr/>
        </p:nvSpPr>
        <p:spPr>
          <a:xfrm rot="17366049">
            <a:off x="5949447" y="636037"/>
            <a:ext cx="1331708" cy="2772000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FD4D89">
              <a:alpha val="422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89"/>
          </a:p>
        </p:txBody>
      </p:sp>
      <p:sp>
        <p:nvSpPr>
          <p:cNvPr id="52" name="Google Shape;3842;p61">
            <a:extLst>
              <a:ext uri="{FF2B5EF4-FFF2-40B4-BE49-F238E27FC236}">
                <a16:creationId xmlns:a16="http://schemas.microsoft.com/office/drawing/2014/main" id="{A05FBE66-1D8F-4C40-AE18-F1013F345EBE}"/>
              </a:ext>
            </a:extLst>
          </p:cNvPr>
          <p:cNvSpPr txBox="1"/>
          <p:nvPr/>
        </p:nvSpPr>
        <p:spPr>
          <a:xfrm>
            <a:off x="5429057" y="1850394"/>
            <a:ext cx="242424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</a:t>
            </a: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นาฬิกา 30 นาที</a:t>
            </a:r>
            <a:endParaRPr kumimoji="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3" name="Google Shape;1052;p39">
            <a:extLst>
              <a:ext uri="{FF2B5EF4-FFF2-40B4-BE49-F238E27FC236}">
                <a16:creationId xmlns:a16="http://schemas.microsoft.com/office/drawing/2014/main" id="{0F1340C3-4620-4ED6-9976-B32787266316}"/>
              </a:ext>
            </a:extLst>
          </p:cNvPr>
          <p:cNvGrpSpPr/>
          <p:nvPr/>
        </p:nvGrpSpPr>
        <p:grpSpPr>
          <a:xfrm rot="-1744091">
            <a:off x="4058079" y="1529478"/>
            <a:ext cx="1208468" cy="1021389"/>
            <a:chOff x="2186706" y="2160418"/>
            <a:chExt cx="818800" cy="692044"/>
          </a:xfrm>
        </p:grpSpPr>
        <p:sp>
          <p:nvSpPr>
            <p:cNvPr id="54" name="Google Shape;1053;p39">
              <a:extLst>
                <a:ext uri="{FF2B5EF4-FFF2-40B4-BE49-F238E27FC236}">
                  <a16:creationId xmlns:a16="http://schemas.microsoft.com/office/drawing/2014/main" id="{3F98ECFB-A233-49F5-A656-96A3E4C1A785}"/>
                </a:ext>
              </a:extLst>
            </p:cNvPr>
            <p:cNvSpPr/>
            <p:nvPr/>
          </p:nvSpPr>
          <p:spPr>
            <a:xfrm rot="-3406864" flipH="1">
              <a:off x="2433025" y="2123862"/>
              <a:ext cx="326163" cy="765154"/>
            </a:xfrm>
            <a:custGeom>
              <a:avLst/>
              <a:gdLst/>
              <a:ahLst/>
              <a:cxnLst/>
              <a:rect l="l" t="t" r="r" b="b"/>
              <a:pathLst>
                <a:path w="18686" h="43836" extrusionOk="0">
                  <a:moveTo>
                    <a:pt x="10609" y="39986"/>
                  </a:moveTo>
                  <a:cubicBezTo>
                    <a:pt x="9730" y="41367"/>
                    <a:pt x="8517" y="42392"/>
                    <a:pt x="7178" y="43271"/>
                  </a:cubicBezTo>
                  <a:cubicBezTo>
                    <a:pt x="6320" y="43836"/>
                    <a:pt x="5441" y="43731"/>
                    <a:pt x="4834" y="42915"/>
                  </a:cubicBezTo>
                  <a:cubicBezTo>
                    <a:pt x="3349" y="40948"/>
                    <a:pt x="1675" y="39107"/>
                    <a:pt x="398" y="36973"/>
                  </a:cubicBezTo>
                  <a:cubicBezTo>
                    <a:pt x="43" y="36366"/>
                    <a:pt x="1" y="35927"/>
                    <a:pt x="419" y="35362"/>
                  </a:cubicBezTo>
                  <a:cubicBezTo>
                    <a:pt x="1256" y="34232"/>
                    <a:pt x="2240" y="33227"/>
                    <a:pt x="3349" y="32370"/>
                  </a:cubicBezTo>
                  <a:cubicBezTo>
                    <a:pt x="3746" y="32098"/>
                    <a:pt x="3955" y="31616"/>
                    <a:pt x="3872" y="31156"/>
                  </a:cubicBezTo>
                  <a:cubicBezTo>
                    <a:pt x="3077" y="22515"/>
                    <a:pt x="5211" y="14689"/>
                    <a:pt x="10630" y="7868"/>
                  </a:cubicBezTo>
                  <a:cubicBezTo>
                    <a:pt x="12722" y="5253"/>
                    <a:pt x="14878" y="2658"/>
                    <a:pt x="17493" y="524"/>
                  </a:cubicBezTo>
                  <a:cubicBezTo>
                    <a:pt x="17807" y="273"/>
                    <a:pt x="18100" y="1"/>
                    <a:pt x="18686" y="168"/>
                  </a:cubicBezTo>
                  <a:cubicBezTo>
                    <a:pt x="18267" y="1549"/>
                    <a:pt x="17221" y="2428"/>
                    <a:pt x="16321" y="3348"/>
                  </a:cubicBezTo>
                  <a:cubicBezTo>
                    <a:pt x="13664" y="6069"/>
                    <a:pt x="11383" y="9019"/>
                    <a:pt x="10128" y="12660"/>
                  </a:cubicBezTo>
                  <a:cubicBezTo>
                    <a:pt x="9103" y="15652"/>
                    <a:pt x="8559" y="18727"/>
                    <a:pt x="8182" y="21866"/>
                  </a:cubicBezTo>
                  <a:cubicBezTo>
                    <a:pt x="7680" y="26051"/>
                    <a:pt x="9082" y="29629"/>
                    <a:pt x="11321" y="32997"/>
                  </a:cubicBezTo>
                  <a:cubicBezTo>
                    <a:pt x="11425" y="33165"/>
                    <a:pt x="11551" y="33311"/>
                    <a:pt x="11697" y="33458"/>
                  </a:cubicBezTo>
                  <a:cubicBezTo>
                    <a:pt x="12576" y="32621"/>
                    <a:pt x="12764" y="31344"/>
                    <a:pt x="13748" y="30654"/>
                  </a:cubicBezTo>
                  <a:cubicBezTo>
                    <a:pt x="14020" y="31867"/>
                    <a:pt x="13141" y="32746"/>
                    <a:pt x="12534" y="33499"/>
                  </a:cubicBezTo>
                  <a:cubicBezTo>
                    <a:pt x="11697" y="34504"/>
                    <a:pt x="11132" y="35613"/>
                    <a:pt x="10525" y="36722"/>
                  </a:cubicBezTo>
                  <a:cubicBezTo>
                    <a:pt x="9751" y="38144"/>
                    <a:pt x="9521" y="38165"/>
                    <a:pt x="8349" y="37077"/>
                  </a:cubicBezTo>
                  <a:cubicBezTo>
                    <a:pt x="7178" y="36010"/>
                    <a:pt x="6383" y="34776"/>
                    <a:pt x="5525" y="33520"/>
                  </a:cubicBezTo>
                  <a:cubicBezTo>
                    <a:pt x="5274" y="33144"/>
                    <a:pt x="5127" y="32642"/>
                    <a:pt x="4479" y="32432"/>
                  </a:cubicBezTo>
                  <a:cubicBezTo>
                    <a:pt x="4604" y="33290"/>
                    <a:pt x="4855" y="34106"/>
                    <a:pt x="5232" y="34880"/>
                  </a:cubicBezTo>
                  <a:cubicBezTo>
                    <a:pt x="5943" y="36533"/>
                    <a:pt x="6655" y="38186"/>
                    <a:pt x="7471" y="39777"/>
                  </a:cubicBezTo>
                  <a:cubicBezTo>
                    <a:pt x="8056" y="40927"/>
                    <a:pt x="8349" y="40969"/>
                    <a:pt x="9437" y="40341"/>
                  </a:cubicBezTo>
                  <a:cubicBezTo>
                    <a:pt x="9793" y="40132"/>
                    <a:pt x="10107" y="39672"/>
                    <a:pt x="10609" y="39986"/>
                  </a:cubicBezTo>
                  <a:close/>
                </a:path>
              </a:pathLst>
            </a:custGeom>
            <a:solidFill>
              <a:srgbClr val="89E1D0">
                <a:alpha val="6222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2489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1054;p39">
              <a:extLst>
                <a:ext uri="{FF2B5EF4-FFF2-40B4-BE49-F238E27FC236}">
                  <a16:creationId xmlns:a16="http://schemas.microsoft.com/office/drawing/2014/main" id="{4521D97C-A93D-4B0E-A921-BC26B27B9128}"/>
                </a:ext>
              </a:extLst>
            </p:cNvPr>
            <p:cNvSpPr/>
            <p:nvPr/>
          </p:nvSpPr>
          <p:spPr>
            <a:xfrm rot="-3406864" flipH="1">
              <a:off x="2658323" y="2530235"/>
              <a:ext cx="227176" cy="229375"/>
            </a:xfrm>
            <a:custGeom>
              <a:avLst/>
              <a:gdLst/>
              <a:ahLst/>
              <a:cxnLst/>
              <a:rect l="l" t="t" r="r" b="b"/>
              <a:pathLst>
                <a:path w="13015" h="13141" extrusionOk="0">
                  <a:moveTo>
                    <a:pt x="6654" y="11864"/>
                  </a:moveTo>
                  <a:cubicBezTo>
                    <a:pt x="5985" y="11989"/>
                    <a:pt x="5629" y="12575"/>
                    <a:pt x="5022" y="12847"/>
                  </a:cubicBezTo>
                  <a:cubicBezTo>
                    <a:pt x="4394" y="13140"/>
                    <a:pt x="3934" y="13119"/>
                    <a:pt x="3620" y="12471"/>
                  </a:cubicBezTo>
                  <a:cubicBezTo>
                    <a:pt x="2365" y="9939"/>
                    <a:pt x="1088" y="7407"/>
                    <a:pt x="252" y="4687"/>
                  </a:cubicBezTo>
                  <a:cubicBezTo>
                    <a:pt x="147" y="4373"/>
                    <a:pt x="0" y="3913"/>
                    <a:pt x="482" y="3766"/>
                  </a:cubicBezTo>
                  <a:cubicBezTo>
                    <a:pt x="858" y="3641"/>
                    <a:pt x="1005" y="3996"/>
                    <a:pt x="1193" y="4268"/>
                  </a:cubicBezTo>
                  <a:cubicBezTo>
                    <a:pt x="2448" y="6152"/>
                    <a:pt x="3599" y="8139"/>
                    <a:pt x="5503" y="9520"/>
                  </a:cubicBezTo>
                  <a:cubicBezTo>
                    <a:pt x="5545" y="9520"/>
                    <a:pt x="5650" y="9520"/>
                    <a:pt x="5671" y="9478"/>
                  </a:cubicBezTo>
                  <a:cubicBezTo>
                    <a:pt x="6780" y="7009"/>
                    <a:pt x="8809" y="5064"/>
                    <a:pt x="9814" y="2532"/>
                  </a:cubicBezTo>
                  <a:cubicBezTo>
                    <a:pt x="10358" y="1799"/>
                    <a:pt x="10985" y="1130"/>
                    <a:pt x="11676" y="523"/>
                  </a:cubicBezTo>
                  <a:cubicBezTo>
                    <a:pt x="12011" y="481"/>
                    <a:pt x="12283" y="0"/>
                    <a:pt x="12659" y="335"/>
                  </a:cubicBezTo>
                  <a:cubicBezTo>
                    <a:pt x="13015" y="649"/>
                    <a:pt x="12806" y="1025"/>
                    <a:pt x="12617" y="1318"/>
                  </a:cubicBezTo>
                  <a:cubicBezTo>
                    <a:pt x="11006" y="4352"/>
                    <a:pt x="9981" y="7679"/>
                    <a:pt x="7868" y="10420"/>
                  </a:cubicBezTo>
                  <a:close/>
                </a:path>
              </a:pathLst>
            </a:custGeom>
            <a:solidFill>
              <a:srgbClr val="89E1D0">
                <a:alpha val="6222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2489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0D68F64D-8F73-4154-9DDC-83C6FBF15555}"/>
              </a:ext>
            </a:extLst>
          </p:cNvPr>
          <p:cNvGrpSpPr/>
          <p:nvPr/>
        </p:nvGrpSpPr>
        <p:grpSpPr>
          <a:xfrm>
            <a:off x="5016525" y="2776449"/>
            <a:ext cx="5640290" cy="614521"/>
            <a:chOff x="5016525" y="2776449"/>
            <a:chExt cx="5640290" cy="614521"/>
          </a:xfrm>
        </p:grpSpPr>
        <p:sp>
          <p:nvSpPr>
            <p:cNvPr id="56" name="Google Shape;3842;p61">
              <a:extLst>
                <a:ext uri="{FF2B5EF4-FFF2-40B4-BE49-F238E27FC236}">
                  <a16:creationId xmlns:a16="http://schemas.microsoft.com/office/drawing/2014/main" id="{DAC5DCD7-DD77-43DE-9BB1-805B3AB9FEB4}"/>
                </a:ext>
              </a:extLst>
            </p:cNvPr>
            <p:cNvSpPr txBox="1"/>
            <p:nvPr/>
          </p:nvSpPr>
          <p:spPr>
            <a:xfrm>
              <a:off x="5016525" y="2776449"/>
              <a:ext cx="511313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เขียนบอกเวลาแบบใช้มหัพภาค</a:t>
              </a:r>
              <a:r>
                <a:rPr kumimoji="0" lang="th-TH" sz="260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(.) </a:t>
              </a:r>
            </a:p>
            <a:p>
              <a:pPr marL="0" marR="0" lvl="0" indent="0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baseline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เขียนบอกเวลาแบบใช้ทวิภาค</a:t>
              </a: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</a:t>
              </a:r>
              <a:r>
                <a:rPr lang="en-US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(:)</a:t>
              </a:r>
              <a:endParaRPr kumimoji="0" sz="2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cxnSp>
          <p:nvCxnSpPr>
            <p:cNvPr id="57" name="Google Shape;972;p53">
              <a:extLst>
                <a:ext uri="{FF2B5EF4-FFF2-40B4-BE49-F238E27FC236}">
                  <a16:creationId xmlns:a16="http://schemas.microsoft.com/office/drawing/2014/main" id="{06C006DE-D2E9-438E-BC3D-7E4C04C01DFE}"/>
                </a:ext>
              </a:extLst>
            </p:cNvPr>
            <p:cNvCxnSpPr/>
            <p:nvPr/>
          </p:nvCxnSpPr>
          <p:spPr>
            <a:xfrm>
              <a:off x="7956815" y="2902140"/>
              <a:ext cx="2700000" cy="0"/>
            </a:xfrm>
            <a:prstGeom prst="straightConnector1">
              <a:avLst/>
            </a:prstGeom>
            <a:noFill/>
            <a:ln w="19050" cap="flat" cmpd="sng">
              <a:solidFill>
                <a:srgbClr val="FB5760"/>
              </a:solidFill>
              <a:prstDash val="dot"/>
              <a:round/>
              <a:headEnd type="none" w="med" len="med"/>
              <a:tailEnd type="oval" w="med" len="med"/>
            </a:ln>
          </p:spPr>
        </p:cxnSp>
        <p:cxnSp>
          <p:nvCxnSpPr>
            <p:cNvPr id="58" name="Google Shape;972;p53">
              <a:extLst>
                <a:ext uri="{FF2B5EF4-FFF2-40B4-BE49-F238E27FC236}">
                  <a16:creationId xmlns:a16="http://schemas.microsoft.com/office/drawing/2014/main" id="{8D7DBDB1-CA3F-4629-A6AF-5B0B8291F645}"/>
                </a:ext>
              </a:extLst>
            </p:cNvPr>
            <p:cNvCxnSpPr/>
            <p:nvPr/>
          </p:nvCxnSpPr>
          <p:spPr>
            <a:xfrm>
              <a:off x="7956815" y="3390970"/>
              <a:ext cx="2700000" cy="0"/>
            </a:xfrm>
            <a:prstGeom prst="straightConnector1">
              <a:avLst/>
            </a:prstGeom>
            <a:noFill/>
            <a:ln w="19050" cap="flat" cmpd="sng">
              <a:solidFill>
                <a:srgbClr val="FB5760"/>
              </a:solidFill>
              <a:prstDash val="dot"/>
              <a:round/>
              <a:headEnd type="none" w="med" len="med"/>
              <a:tailEnd type="oval" w="med" len="med"/>
            </a:ln>
          </p:spPr>
        </p:cxnSp>
      </p:grpSp>
      <p:sp>
        <p:nvSpPr>
          <p:cNvPr id="72" name="Google Shape;3842;p61">
            <a:extLst>
              <a:ext uri="{FF2B5EF4-FFF2-40B4-BE49-F238E27FC236}">
                <a16:creationId xmlns:a16="http://schemas.microsoft.com/office/drawing/2014/main" id="{C0727EA3-0E94-4AF3-849F-785FBBF9181E}"/>
              </a:ext>
            </a:extLst>
          </p:cNvPr>
          <p:cNvSpPr txBox="1"/>
          <p:nvPr/>
        </p:nvSpPr>
        <p:spPr>
          <a:xfrm>
            <a:off x="8039899" y="2539396"/>
            <a:ext cx="253383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7.30 น. หรือ 07.30 น.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070211FF-6B91-4579-979C-250D1B85F19E}"/>
              </a:ext>
            </a:extLst>
          </p:cNvPr>
          <p:cNvSpPr txBox="1"/>
          <p:nvPr/>
        </p:nvSpPr>
        <p:spPr>
          <a:xfrm>
            <a:off x="8039899" y="3044368"/>
            <a:ext cx="253383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en-US" sz="2600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7:</a:t>
            </a:r>
            <a:r>
              <a:rPr lang="th-TH" sz="2600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 น. หรือ 07</a:t>
            </a:r>
            <a:r>
              <a:rPr lang="en-US" sz="2600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:</a:t>
            </a:r>
            <a:r>
              <a:rPr lang="th-TH" sz="2600" kern="0" dirty="0">
                <a:solidFill>
                  <a:srgbClr val="00206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 น.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4" name="组合 2">
            <a:extLst>
              <a:ext uri="{FF2B5EF4-FFF2-40B4-BE49-F238E27FC236}">
                <a16:creationId xmlns:a16="http://schemas.microsoft.com/office/drawing/2014/main" id="{7DE85C52-9F20-497E-946A-204F5CB76739}"/>
              </a:ext>
            </a:extLst>
          </p:cNvPr>
          <p:cNvGrpSpPr/>
          <p:nvPr/>
        </p:nvGrpSpPr>
        <p:grpSpPr>
          <a:xfrm>
            <a:off x="3245774" y="4708898"/>
            <a:ext cx="5113131" cy="1540626"/>
            <a:chOff x="1600200" y="1882981"/>
            <a:chExt cx="4495800" cy="1540626"/>
          </a:xfrm>
        </p:grpSpPr>
        <p:sp>
          <p:nvSpPr>
            <p:cNvPr id="77" name="MH_SubTitle_1">
              <a:extLst>
                <a:ext uri="{FF2B5EF4-FFF2-40B4-BE49-F238E27FC236}">
                  <a16:creationId xmlns:a16="http://schemas.microsoft.com/office/drawing/2014/main" id="{AFC6517B-027B-44C5-9F39-51CD74CC2EB7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gray">
            <a:xfrm>
              <a:off x="1600200" y="1882981"/>
              <a:ext cx="4495800" cy="1235321"/>
            </a:xfrm>
            <a:custGeom>
              <a:avLst/>
              <a:gdLst/>
              <a:ahLst/>
              <a:cxnLst>
                <a:cxn ang="0">
                  <a:pos x="266" y="42"/>
                </a:cxn>
                <a:cxn ang="0">
                  <a:pos x="107" y="103"/>
                </a:cxn>
                <a:cxn ang="0">
                  <a:pos x="69" y="200"/>
                </a:cxn>
                <a:cxn ang="0">
                  <a:pos x="38" y="235"/>
                </a:cxn>
                <a:cxn ang="0">
                  <a:pos x="15" y="332"/>
                </a:cxn>
                <a:cxn ang="0">
                  <a:pos x="38" y="447"/>
                </a:cxn>
                <a:cxn ang="0">
                  <a:pos x="198" y="587"/>
                </a:cxn>
                <a:cxn ang="0">
                  <a:pos x="568" y="655"/>
                </a:cxn>
                <a:cxn ang="0">
                  <a:pos x="928" y="699"/>
                </a:cxn>
                <a:cxn ang="0">
                  <a:pos x="1751" y="746"/>
                </a:cxn>
                <a:cxn ang="0">
                  <a:pos x="2388" y="739"/>
                </a:cxn>
                <a:cxn ang="0">
                  <a:pos x="2624" y="761"/>
                </a:cxn>
                <a:cxn ang="0">
                  <a:pos x="3030" y="737"/>
                </a:cxn>
                <a:cxn ang="0">
                  <a:pos x="3707" y="640"/>
                </a:cxn>
                <a:cxn ang="0">
                  <a:pos x="4057" y="579"/>
                </a:cxn>
                <a:cxn ang="0">
                  <a:pos x="4225" y="526"/>
                </a:cxn>
                <a:cxn ang="0">
                  <a:pos x="4331" y="508"/>
                </a:cxn>
                <a:cxn ang="0">
                  <a:pos x="4225" y="491"/>
                </a:cxn>
                <a:cxn ang="0">
                  <a:pos x="4346" y="526"/>
                </a:cxn>
                <a:cxn ang="0">
                  <a:pos x="4643" y="455"/>
                </a:cxn>
                <a:cxn ang="0">
                  <a:pos x="4849" y="341"/>
                </a:cxn>
                <a:cxn ang="0">
                  <a:pos x="4674" y="279"/>
                </a:cxn>
                <a:cxn ang="0">
                  <a:pos x="4110" y="297"/>
                </a:cxn>
                <a:cxn ang="0">
                  <a:pos x="4293" y="297"/>
                </a:cxn>
                <a:cxn ang="0">
                  <a:pos x="4651" y="200"/>
                </a:cxn>
                <a:cxn ang="0">
                  <a:pos x="4514" y="147"/>
                </a:cxn>
                <a:cxn ang="0">
                  <a:pos x="3920" y="174"/>
                </a:cxn>
                <a:cxn ang="0">
                  <a:pos x="3966" y="147"/>
                </a:cxn>
                <a:cxn ang="0">
                  <a:pos x="3578" y="121"/>
                </a:cxn>
                <a:cxn ang="0">
                  <a:pos x="3159" y="165"/>
                </a:cxn>
                <a:cxn ang="0">
                  <a:pos x="2260" y="187"/>
                </a:cxn>
                <a:cxn ang="0">
                  <a:pos x="1880" y="175"/>
                </a:cxn>
                <a:cxn ang="0">
                  <a:pos x="1460" y="175"/>
                </a:cxn>
                <a:cxn ang="0">
                  <a:pos x="967" y="130"/>
                </a:cxn>
                <a:cxn ang="0">
                  <a:pos x="746" y="59"/>
                </a:cxn>
                <a:cxn ang="0">
                  <a:pos x="472" y="6"/>
                </a:cxn>
                <a:cxn ang="0">
                  <a:pos x="306" y="4"/>
                </a:cxn>
              </a:cxnLst>
              <a:rect l="0" t="0" r="r" b="b"/>
              <a:pathLst>
                <a:path w="4864" h="769">
                  <a:moveTo>
                    <a:pt x="306" y="4"/>
                  </a:moveTo>
                  <a:cubicBezTo>
                    <a:pt x="265" y="21"/>
                    <a:pt x="307" y="25"/>
                    <a:pt x="266" y="42"/>
                  </a:cubicBezTo>
                  <a:cubicBezTo>
                    <a:pt x="228" y="27"/>
                    <a:pt x="225" y="21"/>
                    <a:pt x="167" y="42"/>
                  </a:cubicBezTo>
                  <a:cubicBezTo>
                    <a:pt x="141" y="52"/>
                    <a:pt x="142" y="90"/>
                    <a:pt x="107" y="103"/>
                  </a:cubicBezTo>
                  <a:cubicBezTo>
                    <a:pt x="84" y="130"/>
                    <a:pt x="69" y="156"/>
                    <a:pt x="46" y="182"/>
                  </a:cubicBezTo>
                  <a:cubicBezTo>
                    <a:pt x="53" y="188"/>
                    <a:pt x="61" y="196"/>
                    <a:pt x="69" y="200"/>
                  </a:cubicBezTo>
                  <a:cubicBezTo>
                    <a:pt x="76" y="204"/>
                    <a:pt x="94" y="200"/>
                    <a:pt x="91" y="209"/>
                  </a:cubicBezTo>
                  <a:cubicBezTo>
                    <a:pt x="89" y="218"/>
                    <a:pt x="47" y="232"/>
                    <a:pt x="38" y="235"/>
                  </a:cubicBezTo>
                  <a:cubicBezTo>
                    <a:pt x="20" y="298"/>
                    <a:pt x="37" y="278"/>
                    <a:pt x="0" y="306"/>
                  </a:cubicBezTo>
                  <a:cubicBezTo>
                    <a:pt x="5" y="314"/>
                    <a:pt x="11" y="322"/>
                    <a:pt x="15" y="332"/>
                  </a:cubicBezTo>
                  <a:cubicBezTo>
                    <a:pt x="27" y="345"/>
                    <a:pt x="65" y="366"/>
                    <a:pt x="69" y="385"/>
                  </a:cubicBezTo>
                  <a:cubicBezTo>
                    <a:pt x="71" y="398"/>
                    <a:pt x="28" y="428"/>
                    <a:pt x="38" y="447"/>
                  </a:cubicBezTo>
                  <a:cubicBezTo>
                    <a:pt x="28" y="480"/>
                    <a:pt x="110" y="494"/>
                    <a:pt x="129" y="499"/>
                  </a:cubicBezTo>
                  <a:cubicBezTo>
                    <a:pt x="157" y="521"/>
                    <a:pt x="162" y="579"/>
                    <a:pt x="198" y="587"/>
                  </a:cubicBezTo>
                  <a:cubicBezTo>
                    <a:pt x="275" y="607"/>
                    <a:pt x="321" y="631"/>
                    <a:pt x="400" y="635"/>
                  </a:cubicBezTo>
                  <a:cubicBezTo>
                    <a:pt x="471" y="643"/>
                    <a:pt x="513" y="654"/>
                    <a:pt x="568" y="655"/>
                  </a:cubicBezTo>
                  <a:cubicBezTo>
                    <a:pt x="628" y="661"/>
                    <a:pt x="700" y="664"/>
                    <a:pt x="760" y="671"/>
                  </a:cubicBezTo>
                  <a:cubicBezTo>
                    <a:pt x="817" y="693"/>
                    <a:pt x="869" y="677"/>
                    <a:pt x="928" y="699"/>
                  </a:cubicBezTo>
                  <a:cubicBezTo>
                    <a:pt x="1070" y="753"/>
                    <a:pt x="1355" y="693"/>
                    <a:pt x="1355" y="693"/>
                  </a:cubicBezTo>
                  <a:cubicBezTo>
                    <a:pt x="1539" y="731"/>
                    <a:pt x="1520" y="737"/>
                    <a:pt x="1751" y="746"/>
                  </a:cubicBezTo>
                  <a:cubicBezTo>
                    <a:pt x="1912" y="769"/>
                    <a:pt x="1924" y="727"/>
                    <a:pt x="2228" y="743"/>
                  </a:cubicBezTo>
                  <a:cubicBezTo>
                    <a:pt x="2298" y="752"/>
                    <a:pt x="2337" y="736"/>
                    <a:pt x="2388" y="739"/>
                  </a:cubicBezTo>
                  <a:cubicBezTo>
                    <a:pt x="2439" y="742"/>
                    <a:pt x="2496" y="758"/>
                    <a:pt x="2535" y="762"/>
                  </a:cubicBezTo>
                  <a:cubicBezTo>
                    <a:pt x="2574" y="766"/>
                    <a:pt x="2586" y="753"/>
                    <a:pt x="2624" y="761"/>
                  </a:cubicBezTo>
                  <a:cubicBezTo>
                    <a:pt x="2654" y="767"/>
                    <a:pt x="2674" y="747"/>
                    <a:pt x="2710" y="746"/>
                  </a:cubicBezTo>
                  <a:cubicBezTo>
                    <a:pt x="2816" y="740"/>
                    <a:pt x="2923" y="740"/>
                    <a:pt x="3030" y="737"/>
                  </a:cubicBezTo>
                  <a:cubicBezTo>
                    <a:pt x="3165" y="698"/>
                    <a:pt x="3192" y="700"/>
                    <a:pt x="3372" y="693"/>
                  </a:cubicBezTo>
                  <a:cubicBezTo>
                    <a:pt x="3491" y="677"/>
                    <a:pt x="3585" y="649"/>
                    <a:pt x="3707" y="640"/>
                  </a:cubicBezTo>
                  <a:cubicBezTo>
                    <a:pt x="3778" y="612"/>
                    <a:pt x="3647" y="661"/>
                    <a:pt x="3814" y="623"/>
                  </a:cubicBezTo>
                  <a:cubicBezTo>
                    <a:pt x="3939" y="593"/>
                    <a:pt x="3882" y="589"/>
                    <a:pt x="4057" y="579"/>
                  </a:cubicBezTo>
                  <a:cubicBezTo>
                    <a:pt x="4154" y="551"/>
                    <a:pt x="4197" y="549"/>
                    <a:pt x="4316" y="543"/>
                  </a:cubicBezTo>
                  <a:cubicBezTo>
                    <a:pt x="4293" y="535"/>
                    <a:pt x="4233" y="529"/>
                    <a:pt x="4225" y="526"/>
                  </a:cubicBezTo>
                  <a:cubicBezTo>
                    <a:pt x="4217" y="523"/>
                    <a:pt x="4240" y="518"/>
                    <a:pt x="4247" y="517"/>
                  </a:cubicBezTo>
                  <a:cubicBezTo>
                    <a:pt x="4275" y="513"/>
                    <a:pt x="4303" y="511"/>
                    <a:pt x="4331" y="508"/>
                  </a:cubicBezTo>
                  <a:cubicBezTo>
                    <a:pt x="4303" y="505"/>
                    <a:pt x="4275" y="504"/>
                    <a:pt x="4247" y="499"/>
                  </a:cubicBezTo>
                  <a:cubicBezTo>
                    <a:pt x="4240" y="498"/>
                    <a:pt x="4221" y="499"/>
                    <a:pt x="4225" y="491"/>
                  </a:cubicBezTo>
                  <a:cubicBezTo>
                    <a:pt x="4230" y="480"/>
                    <a:pt x="4245" y="485"/>
                    <a:pt x="4255" y="482"/>
                  </a:cubicBezTo>
                  <a:cubicBezTo>
                    <a:pt x="4318" y="494"/>
                    <a:pt x="4297" y="507"/>
                    <a:pt x="4346" y="526"/>
                  </a:cubicBezTo>
                  <a:cubicBezTo>
                    <a:pt x="4398" y="511"/>
                    <a:pt x="4453" y="470"/>
                    <a:pt x="4506" y="464"/>
                  </a:cubicBezTo>
                  <a:cubicBezTo>
                    <a:pt x="4552" y="460"/>
                    <a:pt x="4598" y="458"/>
                    <a:pt x="4643" y="455"/>
                  </a:cubicBezTo>
                  <a:cubicBezTo>
                    <a:pt x="4690" y="420"/>
                    <a:pt x="4742" y="423"/>
                    <a:pt x="4795" y="411"/>
                  </a:cubicBezTo>
                  <a:cubicBezTo>
                    <a:pt x="4834" y="382"/>
                    <a:pt x="4813" y="403"/>
                    <a:pt x="4849" y="341"/>
                  </a:cubicBezTo>
                  <a:cubicBezTo>
                    <a:pt x="4854" y="332"/>
                    <a:pt x="4864" y="314"/>
                    <a:pt x="4864" y="314"/>
                  </a:cubicBezTo>
                  <a:cubicBezTo>
                    <a:pt x="4803" y="279"/>
                    <a:pt x="4742" y="285"/>
                    <a:pt x="4674" y="279"/>
                  </a:cubicBezTo>
                  <a:cubicBezTo>
                    <a:pt x="4490" y="287"/>
                    <a:pt x="4499" y="279"/>
                    <a:pt x="4384" y="306"/>
                  </a:cubicBezTo>
                  <a:cubicBezTo>
                    <a:pt x="4293" y="303"/>
                    <a:pt x="4202" y="303"/>
                    <a:pt x="4110" y="297"/>
                  </a:cubicBezTo>
                  <a:cubicBezTo>
                    <a:pt x="4103" y="297"/>
                    <a:pt x="4126" y="288"/>
                    <a:pt x="4133" y="288"/>
                  </a:cubicBezTo>
                  <a:cubicBezTo>
                    <a:pt x="4187" y="288"/>
                    <a:pt x="4240" y="294"/>
                    <a:pt x="4293" y="297"/>
                  </a:cubicBezTo>
                  <a:cubicBezTo>
                    <a:pt x="4391" y="282"/>
                    <a:pt x="4444" y="268"/>
                    <a:pt x="4552" y="262"/>
                  </a:cubicBezTo>
                  <a:cubicBezTo>
                    <a:pt x="4601" y="247"/>
                    <a:pt x="4610" y="232"/>
                    <a:pt x="4651" y="200"/>
                  </a:cubicBezTo>
                  <a:cubicBezTo>
                    <a:pt x="4609" y="188"/>
                    <a:pt x="4562" y="193"/>
                    <a:pt x="4521" y="174"/>
                  </a:cubicBezTo>
                  <a:cubicBezTo>
                    <a:pt x="4514" y="171"/>
                    <a:pt x="4516" y="156"/>
                    <a:pt x="4514" y="147"/>
                  </a:cubicBezTo>
                  <a:cubicBezTo>
                    <a:pt x="4141" y="166"/>
                    <a:pt x="4291" y="156"/>
                    <a:pt x="4065" y="174"/>
                  </a:cubicBezTo>
                  <a:cubicBezTo>
                    <a:pt x="4015" y="182"/>
                    <a:pt x="3972" y="194"/>
                    <a:pt x="3920" y="174"/>
                  </a:cubicBezTo>
                  <a:cubicBezTo>
                    <a:pt x="3911" y="171"/>
                    <a:pt x="3935" y="160"/>
                    <a:pt x="3943" y="156"/>
                  </a:cubicBezTo>
                  <a:cubicBezTo>
                    <a:pt x="3951" y="152"/>
                    <a:pt x="3958" y="150"/>
                    <a:pt x="3966" y="147"/>
                  </a:cubicBezTo>
                  <a:cubicBezTo>
                    <a:pt x="3918" y="110"/>
                    <a:pt x="3968" y="135"/>
                    <a:pt x="3935" y="77"/>
                  </a:cubicBezTo>
                  <a:cubicBezTo>
                    <a:pt x="3812" y="86"/>
                    <a:pt x="3702" y="113"/>
                    <a:pt x="3578" y="121"/>
                  </a:cubicBezTo>
                  <a:cubicBezTo>
                    <a:pt x="3524" y="128"/>
                    <a:pt x="3477" y="135"/>
                    <a:pt x="3425" y="156"/>
                  </a:cubicBezTo>
                  <a:cubicBezTo>
                    <a:pt x="3342" y="188"/>
                    <a:pt x="3248" y="162"/>
                    <a:pt x="3159" y="165"/>
                  </a:cubicBezTo>
                  <a:cubicBezTo>
                    <a:pt x="2928" y="254"/>
                    <a:pt x="2813" y="169"/>
                    <a:pt x="2544" y="191"/>
                  </a:cubicBezTo>
                  <a:cubicBezTo>
                    <a:pt x="2445" y="200"/>
                    <a:pt x="2305" y="198"/>
                    <a:pt x="2260" y="187"/>
                  </a:cubicBezTo>
                  <a:cubicBezTo>
                    <a:pt x="2172" y="153"/>
                    <a:pt x="2149" y="194"/>
                    <a:pt x="2056" y="195"/>
                  </a:cubicBezTo>
                  <a:cubicBezTo>
                    <a:pt x="1964" y="187"/>
                    <a:pt x="1913" y="188"/>
                    <a:pt x="1880" y="175"/>
                  </a:cubicBezTo>
                  <a:cubicBezTo>
                    <a:pt x="1790" y="181"/>
                    <a:pt x="1677" y="212"/>
                    <a:pt x="1591" y="191"/>
                  </a:cubicBezTo>
                  <a:cubicBezTo>
                    <a:pt x="1548" y="181"/>
                    <a:pt x="1503" y="186"/>
                    <a:pt x="1460" y="175"/>
                  </a:cubicBezTo>
                  <a:cubicBezTo>
                    <a:pt x="1435" y="185"/>
                    <a:pt x="1426" y="155"/>
                    <a:pt x="1401" y="165"/>
                  </a:cubicBezTo>
                  <a:cubicBezTo>
                    <a:pt x="1252" y="156"/>
                    <a:pt x="1118" y="135"/>
                    <a:pt x="967" y="130"/>
                  </a:cubicBezTo>
                  <a:cubicBezTo>
                    <a:pt x="926" y="125"/>
                    <a:pt x="836" y="116"/>
                    <a:pt x="799" y="103"/>
                  </a:cubicBezTo>
                  <a:cubicBezTo>
                    <a:pt x="798" y="103"/>
                    <a:pt x="754" y="62"/>
                    <a:pt x="746" y="59"/>
                  </a:cubicBezTo>
                  <a:cubicBezTo>
                    <a:pt x="686" y="39"/>
                    <a:pt x="609" y="39"/>
                    <a:pt x="548" y="33"/>
                  </a:cubicBezTo>
                  <a:cubicBezTo>
                    <a:pt x="523" y="22"/>
                    <a:pt x="497" y="17"/>
                    <a:pt x="472" y="6"/>
                  </a:cubicBezTo>
                  <a:cubicBezTo>
                    <a:pt x="441" y="9"/>
                    <a:pt x="411" y="11"/>
                    <a:pt x="381" y="15"/>
                  </a:cubicBezTo>
                  <a:cubicBezTo>
                    <a:pt x="353" y="15"/>
                    <a:pt x="325" y="0"/>
                    <a:pt x="306" y="4"/>
                  </a:cubicBezTo>
                  <a:close/>
                </a:path>
              </a:pathLst>
            </a:custGeom>
            <a:solidFill>
              <a:srgbClr val="FF9DAE"/>
            </a:solidFill>
            <a:ln w="9525">
              <a:noFill/>
              <a:round/>
              <a:headEnd/>
              <a:tailEnd/>
            </a:ln>
            <a:effectLst/>
          </p:spPr>
          <p:txBody>
            <a:bodyPr lIns="0" tIns="108000" rIns="0" bIns="0" anchor="ctr">
              <a:norm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微软雅黑"/>
              </a:endParaRPr>
            </a:p>
          </p:txBody>
        </p:sp>
        <p:sp>
          <p:nvSpPr>
            <p:cNvPr id="81" name="矩形 10">
              <a:extLst>
                <a:ext uri="{FF2B5EF4-FFF2-40B4-BE49-F238E27FC236}">
                  <a16:creationId xmlns:a16="http://schemas.microsoft.com/office/drawing/2014/main" id="{15CC9247-36F0-4F7D-974D-871CA90BDAAE}"/>
                </a:ext>
              </a:extLst>
            </p:cNvPr>
            <p:cNvSpPr/>
            <p:nvPr/>
          </p:nvSpPr>
          <p:spPr>
            <a:xfrm>
              <a:off x="1716656" y="2130945"/>
              <a:ext cx="4132053" cy="1292662"/>
            </a:xfrm>
            <a:prstGeom prst="rect">
              <a:avLst/>
            </a:prstGeom>
          </p:spPr>
          <p:txBody>
            <a:bodyPr wrap="square">
              <a:spAutoFit/>
              <a:scene3d>
                <a:camera prst="orthographicFront"/>
                <a:lightRig rig="threePt" dir="t"/>
              </a:scene3d>
              <a:sp3d contourW="12700"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altLang="zh-CN" sz="260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微软雅黑" panose="020B0503020204020204" pitchFamily="34" charset="-122"/>
                  <a:cs typeface="4804_KwangMD_PukluK" panose="02000000000000000000" pitchFamily="2" charset="0"/>
                </a:rPr>
                <a:t>การเขียนมหัพภาค </a:t>
              </a:r>
              <a:r>
                <a:rPr kumimoji="0" lang="en-US" altLang="zh-CN" sz="260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微软雅黑" panose="020B0503020204020204" pitchFamily="34" charset="-122"/>
                  <a:cs typeface="4804_KwangMD_PukluK" panose="02000000000000000000" pitchFamily="2" charset="0"/>
                </a:rPr>
                <a:t>(.) </a:t>
              </a:r>
              <a:r>
                <a:rPr kumimoji="0" lang="th-TH" altLang="zh-CN" sz="260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微软雅黑" panose="020B0503020204020204" pitchFamily="34" charset="-122"/>
                  <a:cs typeface="4804_KwangMD_PukluK" panose="02000000000000000000" pitchFamily="2" charset="0"/>
                </a:rPr>
                <a:t>หรือ ทวิภาค </a:t>
              </a:r>
              <a:r>
                <a:rPr kumimoji="0" lang="en-US" altLang="zh-CN" sz="260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微软雅黑" panose="020B0503020204020204" pitchFamily="34" charset="-122"/>
                  <a:cs typeface="4804_KwangMD_PukluK" panose="02000000000000000000" pitchFamily="2" charset="0"/>
                </a:rPr>
                <a:t>(:) </a:t>
              </a:r>
              <a:endParaRPr kumimoji="0" lang="th-TH" altLang="zh-CN" sz="26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微软雅黑" panose="020B0503020204020204" pitchFamily="34" charset="-122"/>
                <a:cs typeface="4804_KwangMD_PukluK" panose="02000000000000000000" pitchFamily="2" charset="0"/>
              </a:endParaRPr>
            </a:p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altLang="zh-CN" sz="260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微软雅黑" panose="020B0503020204020204" pitchFamily="34" charset="-122"/>
                  <a:cs typeface="4804_KwangMD_PukluK" panose="02000000000000000000" pitchFamily="2" charset="0"/>
                </a:rPr>
                <a:t>คั่นระหว่างนาฬิกาและนาที ต้องเขียน </a:t>
              </a:r>
              <a:r>
                <a:rPr kumimoji="0" lang="th-TH" altLang="zh-CN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微软雅黑" panose="020B0503020204020204" pitchFamily="34" charset="-122"/>
                  <a:cs typeface="4804_KwangMD_PukluK" panose="02000000000000000000" pitchFamily="2" charset="0"/>
                </a:rPr>
                <a:t>น. ต่อท้าย</a:t>
              </a:r>
              <a:endParaRPr kumimoji="0" lang="zh-CN" altLang="en-US" sz="26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4804_KwangMD_PukluK" panose="02000000000000000000" pitchFamily="2" charset="0"/>
                <a:ea typeface="微软雅黑" panose="020B0503020204020204" pitchFamily="34" charset="-122"/>
                <a:cs typeface="4804_KwangMD_PukluK" panose="02000000000000000000" pitchFamily="2" charset="0"/>
              </a:endParaRPr>
            </a:p>
          </p:txBody>
        </p:sp>
      </p:grpSp>
      <p:sp>
        <p:nvSpPr>
          <p:cNvPr id="82" name="Google Shape;3842;p61">
            <a:extLst>
              <a:ext uri="{FF2B5EF4-FFF2-40B4-BE49-F238E27FC236}">
                <a16:creationId xmlns:a16="http://schemas.microsoft.com/office/drawing/2014/main" id="{83F25393-4CCA-438A-9C41-B7B234730FC0}"/>
              </a:ext>
            </a:extLst>
          </p:cNvPr>
          <p:cNvSpPr txBox="1"/>
          <p:nvPr/>
        </p:nvSpPr>
        <p:spPr>
          <a:xfrm>
            <a:off x="5169361" y="3675755"/>
            <a:ext cx="511313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อ่านว่า 9</a:t>
            </a:r>
            <a:r>
              <a:rPr kumimoji="0" lang="th-TH" sz="24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นาฬิกา 30 นาที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1BC2F0C-69B0-4D7C-82B4-1DE37FD170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5246A81-2546-49AE-AA10-75900539624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FFBAABD7-0431-4D25-8C6C-4AE87F1942E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F8CE399-BC52-4655-9C5B-A38B29B69F1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6136FB13-4A44-400D-92CE-AF9DCA48983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660772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2" grpId="0"/>
      <p:bldP spid="72" grpId="0"/>
      <p:bldP spid="73" grpId="0"/>
      <p:bldP spid="8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8D665D83-9C91-4383-9FCB-33F290A3B31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2" name="รูปภาพ 81">
            <a:hlinkClick r:id="rId4" action="ppaction://hlinksldjump"/>
            <a:extLst>
              <a:ext uri="{FF2B5EF4-FFF2-40B4-BE49-F238E27FC236}">
                <a16:creationId xmlns:a16="http://schemas.microsoft.com/office/drawing/2014/main" id="{E724EFD0-8BBF-4BBF-A2B1-A89766E83B0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2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F7237CE-7FBA-4B04-B769-7A65CD00297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739CC8B-7C8B-4373-A6EA-32BD01B7448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21293-FEB3-47E6-96B6-85E06B0658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11F91EC-E35D-43EF-B88A-34BB1A022579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9B3E0EC-C462-4B81-9EE4-5B711D763D1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2477FBC6-32DA-4DCE-BD38-6AA48C47F319}"/>
              </a:ext>
            </a:extLst>
          </p:cNvPr>
          <p:cNvGrpSpPr/>
          <p:nvPr/>
        </p:nvGrpSpPr>
        <p:grpSpPr>
          <a:xfrm>
            <a:off x="3060814" y="833187"/>
            <a:ext cx="5013338" cy="1433995"/>
            <a:chOff x="7564338" y="2690576"/>
            <a:chExt cx="3650261" cy="2068872"/>
          </a:xfrm>
        </p:grpSpPr>
        <p:sp>
          <p:nvSpPr>
            <p:cNvPr id="34" name="วงรี 5">
              <a:extLst>
                <a:ext uri="{FF2B5EF4-FFF2-40B4-BE49-F238E27FC236}">
                  <a16:creationId xmlns:a16="http://schemas.microsoft.com/office/drawing/2014/main" id="{C290712D-7603-4255-BB64-F1F2F98BCB61}"/>
                </a:ext>
              </a:extLst>
            </p:cNvPr>
            <p:cNvSpPr/>
            <p:nvPr/>
          </p:nvSpPr>
          <p:spPr>
            <a:xfrm>
              <a:off x="7564338" y="2690576"/>
              <a:ext cx="3650261" cy="2068872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5" name="กล่องข้อความ 34">
              <a:extLst>
                <a:ext uri="{FF2B5EF4-FFF2-40B4-BE49-F238E27FC236}">
                  <a16:creationId xmlns:a16="http://schemas.microsoft.com/office/drawing/2014/main" id="{7B058EE7-5D77-4784-B680-53820564B007}"/>
                </a:ext>
              </a:extLst>
            </p:cNvPr>
            <p:cNvSpPr txBox="1"/>
            <p:nvPr/>
          </p:nvSpPr>
          <p:spPr>
            <a:xfrm>
              <a:off x="7924883" y="2859133"/>
              <a:ext cx="3116613" cy="17317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ร้านค้าของโรงเรียนเปิดเวลา 7 นาฬิกา 15 นาที</a:t>
              </a:r>
            </a:p>
            <a:p>
              <a:pPr>
                <a:buClr>
                  <a:srgbClr val="000000"/>
                </a:buClr>
                <a:buFont typeface="Arial"/>
                <a:buNone/>
                <a:tabLst>
                  <a:tab pos="715963" algn="l"/>
                </a:tabLst>
              </a:pP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เขียนป้ายบอกเวลาเปิดแบบใช้มหัพภาค (.) หรือทวิภาค (</a:t>
              </a:r>
              <a:r>
                <a:rPr lang="en-US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:) </a:t>
              </a:r>
              <a:r>
                <a:rPr lang="th-TH" sz="2400" kern="0" dirty="0"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ได้อย่างไร</a:t>
              </a: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965216D1-C437-4F7F-B72E-C21B0428513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318059" y="2796060"/>
            <a:ext cx="4745736" cy="3228753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AA7E9A0-9A96-456E-A712-2B375A2E6E69}"/>
              </a:ext>
            </a:extLst>
          </p:cNvPr>
          <p:cNvGrpSpPr/>
          <p:nvPr/>
        </p:nvGrpSpPr>
        <p:grpSpPr>
          <a:xfrm>
            <a:off x="1097280" y="2265903"/>
            <a:ext cx="2814828" cy="978107"/>
            <a:chOff x="1097280" y="2265903"/>
            <a:chExt cx="2814828" cy="978107"/>
          </a:xfrm>
        </p:grpSpPr>
        <p:sp>
          <p:nvSpPr>
            <p:cNvPr id="5" name="คำบรรยายภาพ: สี่เหลี่ยมมุมมน 4">
              <a:extLst>
                <a:ext uri="{FF2B5EF4-FFF2-40B4-BE49-F238E27FC236}">
                  <a16:creationId xmlns:a16="http://schemas.microsoft.com/office/drawing/2014/main" id="{C536EB54-1046-44F6-BBB4-79F7A0AF6BC0}"/>
                </a:ext>
              </a:extLst>
            </p:cNvPr>
            <p:cNvSpPr/>
            <p:nvPr/>
          </p:nvSpPr>
          <p:spPr>
            <a:xfrm>
              <a:off x="1097280" y="2265903"/>
              <a:ext cx="2814828" cy="978107"/>
            </a:xfrm>
            <a:prstGeom prst="wedgeRoundRectCallout">
              <a:avLst>
                <a:gd name="adj1" fmla="val 56482"/>
                <a:gd name="adj2" fmla="val 40998"/>
                <a:gd name="adj3" fmla="val 16667"/>
              </a:avLst>
            </a:prstGeom>
            <a:solidFill>
              <a:schemeClr val="bg1"/>
            </a:solidFill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" name="กล่องข้อความ 6">
              <a:extLst>
                <a:ext uri="{FF2B5EF4-FFF2-40B4-BE49-F238E27FC236}">
                  <a16:creationId xmlns:a16="http://schemas.microsoft.com/office/drawing/2014/main" id="{2AF1D2C4-B7F0-4D1D-90E4-3EAE41D2987B}"/>
                </a:ext>
              </a:extLst>
            </p:cNvPr>
            <p:cNvSpPr txBox="1"/>
            <p:nvPr/>
          </p:nvSpPr>
          <p:spPr>
            <a:xfrm>
              <a:off x="1361161" y="2313753"/>
              <a:ext cx="2194832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6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เขียนบอกเวลาเปิดแบบใช้</a:t>
              </a:r>
            </a:p>
            <a:p>
              <a:pPr algn="l"/>
              <a:r>
                <a:rPr lang="th-TH" sz="26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มหัพภาค (.) ได้ดังนี้</a:t>
              </a:r>
            </a:p>
          </p:txBody>
        </p:sp>
      </p:grpSp>
      <p:sp>
        <p:nvSpPr>
          <p:cNvPr id="9" name="กล่องข้อความ 8">
            <a:extLst>
              <a:ext uri="{FF2B5EF4-FFF2-40B4-BE49-F238E27FC236}">
                <a16:creationId xmlns:a16="http://schemas.microsoft.com/office/drawing/2014/main" id="{CD99C4B0-D920-4C2C-8051-EF5D2DB11F58}"/>
              </a:ext>
            </a:extLst>
          </p:cNvPr>
          <p:cNvSpPr txBox="1"/>
          <p:nvPr/>
        </p:nvSpPr>
        <p:spPr>
          <a:xfrm>
            <a:off x="3867224" y="3909296"/>
            <a:ext cx="1495922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dirty="0">
                <a:solidFill>
                  <a:srgbClr val="277C74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ร้านค้าโรงเรียน</a:t>
            </a:r>
          </a:p>
          <a:p>
            <a:pPr algn="ctr"/>
            <a:r>
              <a:rPr lang="th-TH" dirty="0">
                <a:solidFill>
                  <a:srgbClr val="277C74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เปิด 7.15 น.</a:t>
            </a:r>
          </a:p>
        </p:txBody>
      </p: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A990EE19-5C08-4FEE-AF08-E43BD914FDE3}"/>
              </a:ext>
            </a:extLst>
          </p:cNvPr>
          <p:cNvGrpSpPr/>
          <p:nvPr/>
        </p:nvGrpSpPr>
        <p:grpSpPr>
          <a:xfrm>
            <a:off x="7689307" y="2365726"/>
            <a:ext cx="2814828" cy="978107"/>
            <a:chOff x="1097280" y="2265903"/>
            <a:chExt cx="2814828" cy="978107"/>
          </a:xfrm>
        </p:grpSpPr>
        <p:sp>
          <p:nvSpPr>
            <p:cNvPr id="44" name="คำบรรยายภาพ: สี่เหลี่ยมมุมมน 43">
              <a:extLst>
                <a:ext uri="{FF2B5EF4-FFF2-40B4-BE49-F238E27FC236}">
                  <a16:creationId xmlns:a16="http://schemas.microsoft.com/office/drawing/2014/main" id="{8C920175-2601-4C35-9BA8-4F0D8D56AC5C}"/>
                </a:ext>
              </a:extLst>
            </p:cNvPr>
            <p:cNvSpPr/>
            <p:nvPr/>
          </p:nvSpPr>
          <p:spPr>
            <a:xfrm>
              <a:off x="1097280" y="2265903"/>
              <a:ext cx="2814828" cy="978107"/>
            </a:xfrm>
            <a:prstGeom prst="wedgeRoundRectCallout">
              <a:avLst>
                <a:gd name="adj1" fmla="val -60789"/>
                <a:gd name="adj2" fmla="val 41933"/>
                <a:gd name="adj3" fmla="val 16667"/>
              </a:avLst>
            </a:prstGeom>
            <a:solidFill>
              <a:schemeClr val="bg1"/>
            </a:solidFill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D8FFCE83-9E53-491A-96FA-9B8D33E435C0}"/>
                </a:ext>
              </a:extLst>
            </p:cNvPr>
            <p:cNvSpPr txBox="1"/>
            <p:nvPr/>
          </p:nvSpPr>
          <p:spPr>
            <a:xfrm>
              <a:off x="1361161" y="2313753"/>
              <a:ext cx="2194832" cy="8925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6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เขียนบอกเวลาเปิดแบบใช้</a:t>
              </a:r>
            </a:p>
            <a:p>
              <a:pPr algn="l"/>
              <a:r>
                <a:rPr lang="th-TH" sz="26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ทวิภาค (</a:t>
              </a:r>
              <a:r>
                <a:rPr lang="en-US" sz="26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:</a:t>
              </a:r>
              <a:r>
                <a:rPr lang="th-TH" sz="26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) ได้ดังนี้</a:t>
              </a:r>
            </a:p>
          </p:txBody>
        </p:sp>
      </p:grp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00004E84-75B4-4585-82A9-3B559F5D34BB}"/>
              </a:ext>
            </a:extLst>
          </p:cNvPr>
          <p:cNvSpPr txBox="1"/>
          <p:nvPr/>
        </p:nvSpPr>
        <p:spPr>
          <a:xfrm>
            <a:off x="6080896" y="4155296"/>
            <a:ext cx="1495922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dirty="0">
                <a:solidFill>
                  <a:srgbClr val="277C74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ร้านค้าโรงเรียน</a:t>
            </a:r>
          </a:p>
          <a:p>
            <a:pPr algn="ctr"/>
            <a:r>
              <a:rPr lang="th-TH" dirty="0">
                <a:solidFill>
                  <a:srgbClr val="277C74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เปิด </a:t>
            </a:r>
            <a:r>
              <a:rPr lang="en-US" dirty="0">
                <a:solidFill>
                  <a:srgbClr val="277C74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7:</a:t>
            </a:r>
            <a:r>
              <a:rPr lang="th-TH" dirty="0">
                <a:solidFill>
                  <a:srgbClr val="277C74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15 น.</a:t>
            </a:r>
          </a:p>
        </p:txBody>
      </p:sp>
    </p:spTree>
    <p:extLst>
      <p:ext uri="{BB962C8B-B14F-4D97-AF65-F5344CB8AC3E}">
        <p14:creationId xmlns:p14="http://schemas.microsoft.com/office/powerpoint/2010/main" val="2426876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4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684979" y="652872"/>
            <a:ext cx="309610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อ่านเวลา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695887" y="615856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163161" y="102969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25A8D04C-AB67-4182-9EEC-26F5CF9A1467}"/>
              </a:ext>
            </a:extLst>
          </p:cNvPr>
          <p:cNvGrpSpPr/>
          <p:nvPr/>
        </p:nvGrpSpPr>
        <p:grpSpPr>
          <a:xfrm>
            <a:off x="1150651" y="671695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7EB18CAC-FA25-48D4-BCB9-5095EDC23F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656;p49">
              <a:extLst>
                <a:ext uri="{FF2B5EF4-FFF2-40B4-BE49-F238E27FC236}">
                  <a16:creationId xmlns:a16="http://schemas.microsoft.com/office/drawing/2014/main" id="{C4636592-BC52-468D-9719-96F4E60442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1474667" y="2198353"/>
            <a:ext cx="210185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23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35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F81E7CEF-F9F5-4700-A34E-94480D8CD970}"/>
              </a:ext>
            </a:extLst>
          </p:cNvPr>
          <p:cNvSpPr txBox="1"/>
          <p:nvPr/>
        </p:nvSpPr>
        <p:spPr>
          <a:xfrm>
            <a:off x="1046862" y="1598935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50" name="Google Shape;587;p23">
            <a:extLst>
              <a:ext uri="{FF2B5EF4-FFF2-40B4-BE49-F238E27FC236}">
                <a16:creationId xmlns:a16="http://schemas.microsoft.com/office/drawing/2014/main" id="{6B4892C8-7197-4D6C-9C09-3A6B2C9B7821}"/>
              </a:ext>
            </a:extLst>
          </p:cNvPr>
          <p:cNvSpPr/>
          <p:nvPr/>
        </p:nvSpPr>
        <p:spPr>
          <a:xfrm>
            <a:off x="1639553" y="1616861"/>
            <a:ext cx="1707152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23</a:t>
            </a:r>
            <a:r>
              <a:rPr kumimoji="0" lang="en-US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:35</a:t>
            </a:r>
            <a:r>
              <a:rPr kumimoji="0" lang="en-US" sz="26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r>
              <a:rPr kumimoji="0" lang="th-TH" sz="26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น.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4114798" y="2210110"/>
            <a:ext cx="19575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47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AD99D3C5-0B4E-4751-BDFA-98E82EE48293}"/>
              </a:ext>
            </a:extLst>
          </p:cNvPr>
          <p:cNvSpPr txBox="1"/>
          <p:nvPr/>
        </p:nvSpPr>
        <p:spPr>
          <a:xfrm>
            <a:off x="3614858" y="1610692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53" name="Google Shape;587;p23">
            <a:extLst>
              <a:ext uri="{FF2B5EF4-FFF2-40B4-BE49-F238E27FC236}">
                <a16:creationId xmlns:a16="http://schemas.microsoft.com/office/drawing/2014/main" id="{8FCE0527-0570-4939-BBA4-17CC2BC43C9F}"/>
              </a:ext>
            </a:extLst>
          </p:cNvPr>
          <p:cNvSpPr/>
          <p:nvPr/>
        </p:nvSpPr>
        <p:spPr>
          <a:xfrm>
            <a:off x="4207549" y="1628618"/>
            <a:ext cx="1707152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03:47 </a:t>
            </a: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น.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6563811" y="2210110"/>
            <a:ext cx="189827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15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ED72D4C3-FF4C-4CD9-BCF2-3055A8529D3B}"/>
              </a:ext>
            </a:extLst>
          </p:cNvPr>
          <p:cNvSpPr txBox="1"/>
          <p:nvPr/>
        </p:nvSpPr>
        <p:spPr>
          <a:xfrm>
            <a:off x="6034216" y="1610692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58" name="Google Shape;587;p23">
            <a:extLst>
              <a:ext uri="{FF2B5EF4-FFF2-40B4-BE49-F238E27FC236}">
                <a16:creationId xmlns:a16="http://schemas.microsoft.com/office/drawing/2014/main" id="{1067187E-15D7-4B18-BD6F-DD90394D25D2}"/>
              </a:ext>
            </a:extLst>
          </p:cNvPr>
          <p:cNvSpPr/>
          <p:nvPr/>
        </p:nvSpPr>
        <p:spPr>
          <a:xfrm>
            <a:off x="6626907" y="1628618"/>
            <a:ext cx="1707152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15.09 น.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9228564" y="2221867"/>
            <a:ext cx="196079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B0FE1BE6-CF18-4806-90AF-7E63855B0B3E}"/>
              </a:ext>
            </a:extLst>
          </p:cNvPr>
          <p:cNvSpPr txBox="1"/>
          <p:nvPr/>
        </p:nvSpPr>
        <p:spPr>
          <a:xfrm>
            <a:off x="8730228" y="1622449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73" name="Google Shape;587;p23">
            <a:extLst>
              <a:ext uri="{FF2B5EF4-FFF2-40B4-BE49-F238E27FC236}">
                <a16:creationId xmlns:a16="http://schemas.microsoft.com/office/drawing/2014/main" id="{87D5E23C-250B-4769-BDB5-A060FC0CC0FA}"/>
              </a:ext>
            </a:extLst>
          </p:cNvPr>
          <p:cNvSpPr/>
          <p:nvPr/>
        </p:nvSpPr>
        <p:spPr>
          <a:xfrm>
            <a:off x="9322919" y="1640375"/>
            <a:ext cx="1707152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8.57 </a:t>
            </a: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น.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6CDB072C-76F4-42D0-9B05-40C0843A6834}"/>
              </a:ext>
            </a:extLst>
          </p:cNvPr>
          <p:cNvSpPr txBox="1"/>
          <p:nvPr/>
        </p:nvSpPr>
        <p:spPr>
          <a:xfrm>
            <a:off x="1927401" y="4252706"/>
            <a:ext cx="3113353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 8.00 น.	  8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:00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น.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หรือ 08.00 น. หรือ 08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:00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น.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CB0ECDCA-025F-47E8-83EA-86415594F7B3}"/>
              </a:ext>
            </a:extLst>
          </p:cNvPr>
          <p:cNvSpPr txBox="1"/>
          <p:nvPr/>
        </p:nvSpPr>
        <p:spPr>
          <a:xfrm>
            <a:off x="1476659" y="374233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76" name="Google Shape;587;p23">
            <a:extLst>
              <a:ext uri="{FF2B5EF4-FFF2-40B4-BE49-F238E27FC236}">
                <a16:creationId xmlns:a16="http://schemas.microsoft.com/office/drawing/2014/main" id="{DA4AADD5-DC8A-422F-AB10-85395300AD26}"/>
              </a:ext>
            </a:extLst>
          </p:cNvPr>
          <p:cNvSpPr/>
          <p:nvPr/>
        </p:nvSpPr>
        <p:spPr>
          <a:xfrm>
            <a:off x="2069349" y="3760262"/>
            <a:ext cx="2554519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 นาฬิกา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D6024B6A-3F4B-4888-8BD5-72EEB22CADF7}"/>
              </a:ext>
            </a:extLst>
          </p:cNvPr>
          <p:cNvSpPr txBox="1"/>
          <p:nvPr/>
        </p:nvSpPr>
        <p:spPr>
          <a:xfrm>
            <a:off x="6471060" y="4268950"/>
            <a:ext cx="3135795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 9.05 น.	  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9:05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น.</a:t>
            </a:r>
          </a:p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09.05 น. หรือ 09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:05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A8982DA4-E6A9-4312-8AF5-BB58A084FA75}"/>
              </a:ext>
            </a:extLst>
          </p:cNvPr>
          <p:cNvSpPr txBox="1"/>
          <p:nvPr/>
        </p:nvSpPr>
        <p:spPr>
          <a:xfrm>
            <a:off x="5971120" y="3669532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79" name="Google Shape;587;p23">
            <a:extLst>
              <a:ext uri="{FF2B5EF4-FFF2-40B4-BE49-F238E27FC236}">
                <a16:creationId xmlns:a16="http://schemas.microsoft.com/office/drawing/2014/main" id="{95E78B85-7D54-4803-851F-5FA83258DE5A}"/>
              </a:ext>
            </a:extLst>
          </p:cNvPr>
          <p:cNvSpPr/>
          <p:nvPr/>
        </p:nvSpPr>
        <p:spPr>
          <a:xfrm>
            <a:off x="6563811" y="3687458"/>
            <a:ext cx="2556000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 </a:t>
            </a: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นาฬิกา 5 นาที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6D718346-19C6-410B-94E0-D6D02ABD756E}"/>
              </a:ext>
            </a:extLst>
          </p:cNvPr>
          <p:cNvSpPr txBox="1"/>
          <p:nvPr/>
        </p:nvSpPr>
        <p:spPr>
          <a:xfrm>
            <a:off x="2064456" y="5712685"/>
            <a:ext cx="24961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18.20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น.	     18</a:t>
            </a: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20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16C83309-3017-448E-A97D-79E882DCC258}"/>
              </a:ext>
            </a:extLst>
          </p:cNvPr>
          <p:cNvSpPr txBox="1"/>
          <p:nvPr/>
        </p:nvSpPr>
        <p:spPr>
          <a:xfrm>
            <a:off x="1471765" y="5137715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82" name="Google Shape;587;p23">
            <a:extLst>
              <a:ext uri="{FF2B5EF4-FFF2-40B4-BE49-F238E27FC236}">
                <a16:creationId xmlns:a16="http://schemas.microsoft.com/office/drawing/2014/main" id="{766A8F1B-0719-4BC2-8C5D-0C0B92B1118A}"/>
              </a:ext>
            </a:extLst>
          </p:cNvPr>
          <p:cNvSpPr/>
          <p:nvPr/>
        </p:nvSpPr>
        <p:spPr>
          <a:xfrm>
            <a:off x="2064456" y="5155641"/>
            <a:ext cx="2556000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18 นาฬิกา 20 นาที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F1F39BA1-44A5-4F4A-8ADE-E73467DAFCC3}"/>
              </a:ext>
            </a:extLst>
          </p:cNvPr>
          <p:cNvSpPr txBox="1"/>
          <p:nvPr/>
        </p:nvSpPr>
        <p:spPr>
          <a:xfrm>
            <a:off x="6667832" y="5718181"/>
            <a:ext cx="229101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12.51 น.    12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51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63C257D5-CCC9-4111-A790-868836BDF7E3}"/>
              </a:ext>
            </a:extLst>
          </p:cNvPr>
          <p:cNvSpPr txBox="1"/>
          <p:nvPr/>
        </p:nvSpPr>
        <p:spPr>
          <a:xfrm>
            <a:off x="5971120" y="5097598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85" name="Google Shape;587;p23">
            <a:extLst>
              <a:ext uri="{FF2B5EF4-FFF2-40B4-BE49-F238E27FC236}">
                <a16:creationId xmlns:a16="http://schemas.microsoft.com/office/drawing/2014/main" id="{72B53CB8-C1DD-429F-9498-C14F3525EB69}"/>
              </a:ext>
            </a:extLst>
          </p:cNvPr>
          <p:cNvSpPr/>
          <p:nvPr/>
        </p:nvSpPr>
        <p:spPr>
          <a:xfrm>
            <a:off x="6563811" y="5115524"/>
            <a:ext cx="2556000" cy="4924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12 นาฬิกา 51 นาที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6" name="Google Shape;4259;p71">
            <a:extLst>
              <a:ext uri="{FF2B5EF4-FFF2-40B4-BE49-F238E27FC236}">
                <a16:creationId xmlns:a16="http://schemas.microsoft.com/office/drawing/2014/main" id="{11AF5DD0-E760-45C0-A1FE-34DF24C35BA2}"/>
              </a:ext>
            </a:extLst>
          </p:cNvPr>
          <p:cNvSpPr txBox="1"/>
          <p:nvPr/>
        </p:nvSpPr>
        <p:spPr>
          <a:xfrm>
            <a:off x="1639553" y="2783083"/>
            <a:ext cx="517735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เขียนบอกเวลาแบบใช้มหัพภาค (.) และทวิภาค (</a:t>
            </a:r>
            <a:r>
              <a:rPr kumimoji="0" lang="en-US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:)</a:t>
            </a:r>
            <a:endParaRPr kumimoji="0" lang="th-TH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87" name="Google Shape;3186;p51">
            <a:extLst>
              <a:ext uri="{FF2B5EF4-FFF2-40B4-BE49-F238E27FC236}">
                <a16:creationId xmlns:a16="http://schemas.microsoft.com/office/drawing/2014/main" id="{E37019EB-5A7B-406D-93FE-9FA621CC66B2}"/>
              </a:ext>
            </a:extLst>
          </p:cNvPr>
          <p:cNvGrpSpPr/>
          <p:nvPr/>
        </p:nvGrpSpPr>
        <p:grpSpPr>
          <a:xfrm rot="14045225">
            <a:off x="6545270" y="2723855"/>
            <a:ext cx="292669" cy="583541"/>
            <a:chOff x="2518050" y="238125"/>
            <a:chExt cx="2610950" cy="5185750"/>
          </a:xfrm>
        </p:grpSpPr>
        <p:sp>
          <p:nvSpPr>
            <p:cNvPr id="88" name="Google Shape;3187;p51">
              <a:extLst>
                <a:ext uri="{FF2B5EF4-FFF2-40B4-BE49-F238E27FC236}">
                  <a16:creationId xmlns:a16="http://schemas.microsoft.com/office/drawing/2014/main" id="{DD89E522-2B05-422A-8F18-114C375D0796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9" name="Google Shape;3188;p51">
              <a:extLst>
                <a:ext uri="{FF2B5EF4-FFF2-40B4-BE49-F238E27FC236}">
                  <a16:creationId xmlns:a16="http://schemas.microsoft.com/office/drawing/2014/main" id="{DE0E1714-2095-48CC-901C-AE614A1AD98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90" name="Google Shape;3189;p51">
              <a:extLst>
                <a:ext uri="{FF2B5EF4-FFF2-40B4-BE49-F238E27FC236}">
                  <a16:creationId xmlns:a16="http://schemas.microsoft.com/office/drawing/2014/main" id="{4331BBCA-A887-44A5-B214-7C564612740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91" name="Google Shape;3190;p51">
              <a:extLst>
                <a:ext uri="{FF2B5EF4-FFF2-40B4-BE49-F238E27FC236}">
                  <a16:creationId xmlns:a16="http://schemas.microsoft.com/office/drawing/2014/main" id="{2EC1C0DE-FFF5-4C62-A34B-1C3F6DD17AB7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92" name="Google Shape;3191;p51">
              <a:extLst>
                <a:ext uri="{FF2B5EF4-FFF2-40B4-BE49-F238E27FC236}">
                  <a16:creationId xmlns:a16="http://schemas.microsoft.com/office/drawing/2014/main" id="{7C02C336-B279-4BC0-8311-4B6766CF34EF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93" name="Google Shape;3192;p51">
              <a:extLst>
                <a:ext uri="{FF2B5EF4-FFF2-40B4-BE49-F238E27FC236}">
                  <a16:creationId xmlns:a16="http://schemas.microsoft.com/office/drawing/2014/main" id="{BF910A5D-C83A-4460-B718-672CF2AD0013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94" name="Google Shape;3193;p51">
              <a:extLst>
                <a:ext uri="{FF2B5EF4-FFF2-40B4-BE49-F238E27FC236}">
                  <a16:creationId xmlns:a16="http://schemas.microsoft.com/office/drawing/2014/main" id="{82DC3C92-5E0A-4B78-8CCD-C10CBE65B76C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95" name="Google Shape;8099;p68">
            <a:extLst>
              <a:ext uri="{FF2B5EF4-FFF2-40B4-BE49-F238E27FC236}">
                <a16:creationId xmlns:a16="http://schemas.microsoft.com/office/drawing/2014/main" id="{2E98E95B-65FA-4E8C-8285-4B76B61E4005}"/>
              </a:ext>
            </a:extLst>
          </p:cNvPr>
          <p:cNvSpPr/>
          <p:nvPr/>
        </p:nvSpPr>
        <p:spPr>
          <a:xfrm rot="191175">
            <a:off x="1163161" y="3159909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96" name="Google Shape;8099;p68">
            <a:extLst>
              <a:ext uri="{FF2B5EF4-FFF2-40B4-BE49-F238E27FC236}">
                <a16:creationId xmlns:a16="http://schemas.microsoft.com/office/drawing/2014/main" id="{6D2A7EF6-20A7-4EB5-A6BA-B797E79AFC71}"/>
              </a:ext>
            </a:extLst>
          </p:cNvPr>
          <p:cNvSpPr/>
          <p:nvPr/>
        </p:nvSpPr>
        <p:spPr>
          <a:xfrm rot="191175">
            <a:off x="3016345" y="3148905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97" name="กลุ่ม 2">
            <a:extLst>
              <a:ext uri="{FF2B5EF4-FFF2-40B4-BE49-F238E27FC236}">
                <a16:creationId xmlns:a16="http://schemas.microsoft.com/office/drawing/2014/main" id="{B75B2344-E0C7-4747-890C-180899177288}"/>
              </a:ext>
            </a:extLst>
          </p:cNvPr>
          <p:cNvGrpSpPr/>
          <p:nvPr/>
        </p:nvGrpSpPr>
        <p:grpSpPr>
          <a:xfrm>
            <a:off x="1157573" y="2774654"/>
            <a:ext cx="468000" cy="468000"/>
            <a:chOff x="1239484" y="1722687"/>
            <a:chExt cx="468000" cy="468000"/>
          </a:xfrm>
        </p:grpSpPr>
        <p:sp>
          <p:nvSpPr>
            <p:cNvPr id="98" name="Google Shape;523;p27">
              <a:extLst>
                <a:ext uri="{FF2B5EF4-FFF2-40B4-BE49-F238E27FC236}">
                  <a16:creationId xmlns:a16="http://schemas.microsoft.com/office/drawing/2014/main" id="{B567B864-34D7-40E5-BD4D-CB84CFAE197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656;p49">
              <a:extLst>
                <a:ext uri="{FF2B5EF4-FFF2-40B4-BE49-F238E27FC236}">
                  <a16:creationId xmlns:a16="http://schemas.microsoft.com/office/drawing/2014/main" id="{1027429E-38FB-4DF4-A833-6C2055FF3F8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8635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2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3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4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5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6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74" grpId="0"/>
      <p:bldP spid="77" grpId="0"/>
      <p:bldP spid="80" grpId="0"/>
      <p:bldP spid="8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353207" y="771744"/>
            <a:ext cx="514381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เขียนบอกเวลาแบบใช้มหัพภาค (.) และทวิภาค (</a:t>
            </a:r>
            <a:r>
              <a:rPr kumimoji="0" lang="en-US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:)</a:t>
            </a:r>
            <a:endParaRPr kumimoji="0" lang="th-TH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5924090" y="739957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163161" y="114857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1" name="กลุ่ม 2">
            <a:extLst>
              <a:ext uri="{FF2B5EF4-FFF2-40B4-BE49-F238E27FC236}">
                <a16:creationId xmlns:a16="http://schemas.microsoft.com/office/drawing/2014/main" id="{25A8D04C-AB67-4182-9EEC-26F5CF9A1467}"/>
              </a:ext>
            </a:extLst>
          </p:cNvPr>
          <p:cNvGrpSpPr/>
          <p:nvPr/>
        </p:nvGrpSpPr>
        <p:grpSpPr>
          <a:xfrm>
            <a:off x="1089870" y="1642297"/>
            <a:ext cx="468000" cy="468000"/>
            <a:chOff x="1239484" y="1722687"/>
            <a:chExt cx="468000" cy="468000"/>
          </a:xfrm>
        </p:grpSpPr>
        <p:sp>
          <p:nvSpPr>
            <p:cNvPr id="32" name="Google Shape;523;p27">
              <a:extLst>
                <a:ext uri="{FF2B5EF4-FFF2-40B4-BE49-F238E27FC236}">
                  <a16:creationId xmlns:a16="http://schemas.microsoft.com/office/drawing/2014/main" id="{7EB18CAC-FA25-48D4-BCB9-5095EDC23F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656;p49">
              <a:extLst>
                <a:ext uri="{FF2B5EF4-FFF2-40B4-BE49-F238E27FC236}">
                  <a16:creationId xmlns:a16="http://schemas.microsoft.com/office/drawing/2014/main" id="{C4636592-BC52-468D-9719-96F4E60442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6" name="กลุ่ม 2">
            <a:extLst>
              <a:ext uri="{FF2B5EF4-FFF2-40B4-BE49-F238E27FC236}">
                <a16:creationId xmlns:a16="http://schemas.microsoft.com/office/drawing/2014/main" id="{C200CDE6-48E1-4348-B0A5-8D2EC3F612A2}"/>
              </a:ext>
            </a:extLst>
          </p:cNvPr>
          <p:cNvGrpSpPr/>
          <p:nvPr/>
        </p:nvGrpSpPr>
        <p:grpSpPr>
          <a:xfrm>
            <a:off x="4574836" y="1639988"/>
            <a:ext cx="468000" cy="468000"/>
            <a:chOff x="1239484" y="1722687"/>
            <a:chExt cx="468000" cy="468000"/>
          </a:xfrm>
        </p:grpSpPr>
        <p:sp>
          <p:nvSpPr>
            <p:cNvPr id="37" name="Google Shape;523;p27">
              <a:extLst>
                <a:ext uri="{FF2B5EF4-FFF2-40B4-BE49-F238E27FC236}">
                  <a16:creationId xmlns:a16="http://schemas.microsoft.com/office/drawing/2014/main" id="{89822A2C-D8AF-4284-B20B-413AF498EDB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656;p49">
              <a:extLst>
                <a:ext uri="{FF2B5EF4-FFF2-40B4-BE49-F238E27FC236}">
                  <a16:creationId xmlns:a16="http://schemas.microsoft.com/office/drawing/2014/main" id="{8FE68637-AD9A-41C1-A34A-C90A74BD928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6A03169-E9C1-44A6-99F8-4F51528B221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39332" y="1644898"/>
            <a:ext cx="2023098" cy="1494773"/>
          </a:xfrm>
          <a:prstGeom prst="rect">
            <a:avLst/>
          </a:prstGeom>
        </p:spPr>
      </p:pic>
      <p:pic>
        <p:nvPicPr>
          <p:cNvPr id="47" name="รูปภาพ 46">
            <a:extLst>
              <a:ext uri="{FF2B5EF4-FFF2-40B4-BE49-F238E27FC236}">
                <a16:creationId xmlns:a16="http://schemas.microsoft.com/office/drawing/2014/main" id="{E8E7AC05-2A86-43C3-A034-DB32827E0BD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04283" y="1664705"/>
            <a:ext cx="1962253" cy="1413145"/>
          </a:xfrm>
          <a:prstGeom prst="rect">
            <a:avLst/>
          </a:prstGeom>
        </p:spPr>
      </p:pic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1291107" y="3137972"/>
            <a:ext cx="3113353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 2.43 น.	  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43 น.</a:t>
            </a:r>
          </a:p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02.43 น. หรือ 02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43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6F667C9F-1BAA-4966-ABE9-E8AC90DC15A6}"/>
              </a:ext>
            </a:extLst>
          </p:cNvPr>
          <p:cNvSpPr txBox="1"/>
          <p:nvPr/>
        </p:nvSpPr>
        <p:spPr>
          <a:xfrm>
            <a:off x="5135971" y="3137972"/>
            <a:ext cx="230223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10.00 น.   10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:00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น.</a:t>
            </a:r>
          </a:p>
        </p:txBody>
      </p:sp>
      <p:grpSp>
        <p:nvGrpSpPr>
          <p:cNvPr id="39" name="กลุ่ม 2">
            <a:extLst>
              <a:ext uri="{FF2B5EF4-FFF2-40B4-BE49-F238E27FC236}">
                <a16:creationId xmlns:a16="http://schemas.microsoft.com/office/drawing/2014/main" id="{A44DC4AF-BFEF-4E24-9E5F-A971F51DCD14}"/>
              </a:ext>
            </a:extLst>
          </p:cNvPr>
          <p:cNvGrpSpPr/>
          <p:nvPr/>
        </p:nvGrpSpPr>
        <p:grpSpPr>
          <a:xfrm>
            <a:off x="7819789" y="1639988"/>
            <a:ext cx="468000" cy="468000"/>
            <a:chOff x="1239484" y="1722687"/>
            <a:chExt cx="468000" cy="468000"/>
          </a:xfrm>
        </p:grpSpPr>
        <p:sp>
          <p:nvSpPr>
            <p:cNvPr id="40" name="Google Shape;523;p27">
              <a:extLst>
                <a:ext uri="{FF2B5EF4-FFF2-40B4-BE49-F238E27FC236}">
                  <a16:creationId xmlns:a16="http://schemas.microsoft.com/office/drawing/2014/main" id="{850B8E8A-C919-448B-A076-98C6ED02B91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656;p49">
              <a:extLst>
                <a:ext uri="{FF2B5EF4-FFF2-40B4-BE49-F238E27FC236}">
                  <a16:creationId xmlns:a16="http://schemas.microsoft.com/office/drawing/2014/main" id="{31FC5C92-0180-4559-B8FE-A327FFBDD8D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42" name="รูปภาพ 41">
            <a:extLst>
              <a:ext uri="{FF2B5EF4-FFF2-40B4-BE49-F238E27FC236}">
                <a16:creationId xmlns:a16="http://schemas.microsoft.com/office/drawing/2014/main" id="{C2B3A789-05D2-4155-BB6C-99031B0E6FA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49237" y="1660168"/>
            <a:ext cx="1962251" cy="1422219"/>
          </a:xfrm>
          <a:prstGeom prst="rect">
            <a:avLst/>
          </a:prstGeom>
        </p:spPr>
      </p:pic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4E49498A-74D6-4E56-A150-DD7B8938DEF5}"/>
              </a:ext>
            </a:extLst>
          </p:cNvPr>
          <p:cNvSpPr txBox="1"/>
          <p:nvPr/>
        </p:nvSpPr>
        <p:spPr>
          <a:xfrm>
            <a:off x="8382529" y="3137972"/>
            <a:ext cx="229902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21.04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น.   21</a:t>
            </a:r>
            <a:r>
              <a:rPr kumimoji="0" lang="en-US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:04 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4" name="กลุ่ม 2">
            <a:extLst>
              <a:ext uri="{FF2B5EF4-FFF2-40B4-BE49-F238E27FC236}">
                <a16:creationId xmlns:a16="http://schemas.microsoft.com/office/drawing/2014/main" id="{42C3CA52-744A-4EA8-99CA-BAB4B8845979}"/>
              </a:ext>
            </a:extLst>
          </p:cNvPr>
          <p:cNvGrpSpPr/>
          <p:nvPr/>
        </p:nvGrpSpPr>
        <p:grpSpPr>
          <a:xfrm>
            <a:off x="1089870" y="4076343"/>
            <a:ext cx="468000" cy="468000"/>
            <a:chOff x="1239484" y="1722687"/>
            <a:chExt cx="468000" cy="468000"/>
          </a:xfrm>
        </p:grpSpPr>
        <p:sp>
          <p:nvSpPr>
            <p:cNvPr id="45" name="Google Shape;523;p27">
              <a:extLst>
                <a:ext uri="{FF2B5EF4-FFF2-40B4-BE49-F238E27FC236}">
                  <a16:creationId xmlns:a16="http://schemas.microsoft.com/office/drawing/2014/main" id="{4B575A90-B1FA-4D77-9E91-E8EC9EC02FA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656;p49">
              <a:extLst>
                <a:ext uri="{FF2B5EF4-FFF2-40B4-BE49-F238E27FC236}">
                  <a16:creationId xmlns:a16="http://schemas.microsoft.com/office/drawing/2014/main" id="{61BA0DAE-EAE0-4E2C-8558-C1C714E21B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0" name="กลุ่ม 2">
            <a:extLst>
              <a:ext uri="{FF2B5EF4-FFF2-40B4-BE49-F238E27FC236}">
                <a16:creationId xmlns:a16="http://schemas.microsoft.com/office/drawing/2014/main" id="{07BD56A1-9DD1-457F-B475-DFBAC995CC18}"/>
              </a:ext>
            </a:extLst>
          </p:cNvPr>
          <p:cNvGrpSpPr/>
          <p:nvPr/>
        </p:nvGrpSpPr>
        <p:grpSpPr>
          <a:xfrm>
            <a:off x="4574836" y="4074034"/>
            <a:ext cx="468000" cy="468000"/>
            <a:chOff x="1239484" y="1722687"/>
            <a:chExt cx="468000" cy="468000"/>
          </a:xfrm>
        </p:grpSpPr>
        <p:sp>
          <p:nvSpPr>
            <p:cNvPr id="61" name="Google Shape;523;p27">
              <a:extLst>
                <a:ext uri="{FF2B5EF4-FFF2-40B4-BE49-F238E27FC236}">
                  <a16:creationId xmlns:a16="http://schemas.microsoft.com/office/drawing/2014/main" id="{500E7EC2-27E6-4BA6-B533-7D3A77B454B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656;p49">
              <a:extLst>
                <a:ext uri="{FF2B5EF4-FFF2-40B4-BE49-F238E27FC236}">
                  <a16:creationId xmlns:a16="http://schemas.microsoft.com/office/drawing/2014/main" id="{A07FF1B4-A2E2-45E3-92D1-33EF49D82F7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0DA0C87F-A3CF-4DB3-922D-00E288D4B24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42919" y="4104864"/>
            <a:ext cx="2015923" cy="1442932"/>
          </a:xfrm>
          <a:prstGeom prst="rect">
            <a:avLst/>
          </a:prstGeom>
        </p:spPr>
      </p:pic>
      <p:pic>
        <p:nvPicPr>
          <p:cNvPr id="64" name="รูปภาพ 63">
            <a:extLst>
              <a:ext uri="{FF2B5EF4-FFF2-40B4-BE49-F238E27FC236}">
                <a16:creationId xmlns:a16="http://schemas.microsoft.com/office/drawing/2014/main" id="{B204994E-354E-4ED0-BC8D-F76DEFB264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307763" y="4082273"/>
            <a:ext cx="1955292" cy="1446101"/>
          </a:xfrm>
          <a:prstGeom prst="rect">
            <a:avLst/>
          </a:prstGeom>
        </p:spPr>
      </p:pic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54574999-BC54-43CD-BC62-A86C8E8E1CCF}"/>
              </a:ext>
            </a:extLst>
          </p:cNvPr>
          <p:cNvSpPr txBox="1"/>
          <p:nvPr/>
        </p:nvSpPr>
        <p:spPr>
          <a:xfrm>
            <a:off x="1500770" y="5561317"/>
            <a:ext cx="2888932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00.05 น.    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00: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05 น.</a:t>
            </a:r>
          </a:p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0.05 น. หรือ 0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05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088D8078-C632-4236-B4CD-A3213D4D7352}"/>
              </a:ext>
            </a:extLst>
          </p:cNvPr>
          <p:cNvSpPr txBox="1"/>
          <p:nvPr/>
        </p:nvSpPr>
        <p:spPr>
          <a:xfrm>
            <a:off x="5148792" y="5572018"/>
            <a:ext cx="227658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19.48 น.   19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48 น.</a:t>
            </a:r>
          </a:p>
        </p:txBody>
      </p: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242795E9-0BF1-4A19-A2CD-060774B2A89C}"/>
              </a:ext>
            </a:extLst>
          </p:cNvPr>
          <p:cNvGrpSpPr/>
          <p:nvPr/>
        </p:nvGrpSpPr>
        <p:grpSpPr>
          <a:xfrm>
            <a:off x="7819789" y="4074034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F92A7644-FB4F-4CD4-8965-0F8A57F93D3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CD94D823-1BBE-40AA-BD1A-5F939DFE9E1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0" name="รูปภาพ 69">
            <a:extLst>
              <a:ext uri="{FF2B5EF4-FFF2-40B4-BE49-F238E27FC236}">
                <a16:creationId xmlns:a16="http://schemas.microsoft.com/office/drawing/2014/main" id="{C1E65D44-BDF0-46D8-AD35-552ACF1CB6C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49237" y="4088658"/>
            <a:ext cx="1962251" cy="1433331"/>
          </a:xfrm>
          <a:prstGeom prst="rect">
            <a:avLst/>
          </a:prstGeom>
        </p:spPr>
      </p:pic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283129E4-6E6B-42DC-A1FA-45E46C15A750}"/>
              </a:ext>
            </a:extLst>
          </p:cNvPr>
          <p:cNvSpPr txBox="1"/>
          <p:nvPr/>
        </p:nvSpPr>
        <p:spPr>
          <a:xfrm>
            <a:off x="8382524" y="5572018"/>
            <a:ext cx="229902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15.29 น.   15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29 น.</a:t>
            </a:r>
          </a:p>
        </p:txBody>
      </p:sp>
      <p:sp>
        <p:nvSpPr>
          <p:cNvPr id="49" name="Google Shape;8099;p68">
            <a:extLst>
              <a:ext uri="{FF2B5EF4-FFF2-40B4-BE49-F238E27FC236}">
                <a16:creationId xmlns:a16="http://schemas.microsoft.com/office/drawing/2014/main" id="{74819092-711E-491F-A418-ADBEE8FABC4C}"/>
              </a:ext>
            </a:extLst>
          </p:cNvPr>
          <p:cNvSpPr/>
          <p:nvPr/>
        </p:nvSpPr>
        <p:spPr>
          <a:xfrm rot="191175">
            <a:off x="2403697" y="113756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10681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7" grpId="0"/>
      <p:bldP spid="43" grpId="0"/>
      <p:bldP spid="65" grpId="0"/>
      <p:bldP spid="66" grpId="0"/>
      <p:bldP spid="7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97FA5466-FF7A-463F-8DC0-BBABEEE760E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7" name="รูปภาพ 76">
            <a:hlinkClick r:id="rId4" action="ppaction://hlinksldjump"/>
            <a:extLst>
              <a:ext uri="{FF2B5EF4-FFF2-40B4-BE49-F238E27FC236}">
                <a16:creationId xmlns:a16="http://schemas.microsoft.com/office/drawing/2014/main" id="{C146D763-22F2-4221-A976-1A289ABC80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12B27AC-9771-410C-BB5E-855E1744B43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CF70325-FC23-4B5C-99E3-F496A68848F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6CD95E-652A-404B-9399-278B31D337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4A300B-27BA-4AF8-B718-B6338C075554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451763-CBA4-4CEC-8E45-6F030CEB1AD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8" name="Google Shape;4259;p71">
            <a:extLst>
              <a:ext uri="{FF2B5EF4-FFF2-40B4-BE49-F238E27FC236}">
                <a16:creationId xmlns:a16="http://schemas.microsoft.com/office/drawing/2014/main" id="{1E9B8F51-96BF-41A8-81EE-DC4C8346CA30}"/>
              </a:ext>
            </a:extLst>
          </p:cNvPr>
          <p:cNvSpPr txBox="1"/>
          <p:nvPr/>
        </p:nvSpPr>
        <p:spPr>
          <a:xfrm>
            <a:off x="4087355" y="656404"/>
            <a:ext cx="30779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เขียนบอกเวลาเป็นนาฬิกาและนาที</a:t>
            </a:r>
          </a:p>
        </p:txBody>
      </p:sp>
      <p:grpSp>
        <p:nvGrpSpPr>
          <p:cNvPr id="79" name="Google Shape;3186;p51">
            <a:extLst>
              <a:ext uri="{FF2B5EF4-FFF2-40B4-BE49-F238E27FC236}">
                <a16:creationId xmlns:a16="http://schemas.microsoft.com/office/drawing/2014/main" id="{EEB9B7D7-9C49-41CA-82F2-6096E0A580EE}"/>
              </a:ext>
            </a:extLst>
          </p:cNvPr>
          <p:cNvGrpSpPr/>
          <p:nvPr/>
        </p:nvGrpSpPr>
        <p:grpSpPr>
          <a:xfrm rot="14045225">
            <a:off x="7091345" y="612852"/>
            <a:ext cx="292669" cy="583541"/>
            <a:chOff x="2518050" y="238125"/>
            <a:chExt cx="2610950" cy="5185750"/>
          </a:xfrm>
        </p:grpSpPr>
        <p:sp>
          <p:nvSpPr>
            <p:cNvPr id="80" name="Google Shape;3187;p51">
              <a:extLst>
                <a:ext uri="{FF2B5EF4-FFF2-40B4-BE49-F238E27FC236}">
                  <a16:creationId xmlns:a16="http://schemas.microsoft.com/office/drawing/2014/main" id="{3092BBE7-5F6F-479E-B437-5955664478D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1" name="Google Shape;3188;p51">
              <a:extLst>
                <a:ext uri="{FF2B5EF4-FFF2-40B4-BE49-F238E27FC236}">
                  <a16:creationId xmlns:a16="http://schemas.microsoft.com/office/drawing/2014/main" id="{22DACF24-FE68-42BB-BAE6-60FAE1C5EBF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2" name="Google Shape;3189;p51">
              <a:extLst>
                <a:ext uri="{FF2B5EF4-FFF2-40B4-BE49-F238E27FC236}">
                  <a16:creationId xmlns:a16="http://schemas.microsoft.com/office/drawing/2014/main" id="{C1AF5D24-7CA5-4597-B91A-8D9B6007A9E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3" name="Google Shape;3190;p51">
              <a:extLst>
                <a:ext uri="{FF2B5EF4-FFF2-40B4-BE49-F238E27FC236}">
                  <a16:creationId xmlns:a16="http://schemas.microsoft.com/office/drawing/2014/main" id="{928B3EAD-783E-4837-A640-6A313935D68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4" name="Google Shape;3191;p51">
              <a:extLst>
                <a:ext uri="{FF2B5EF4-FFF2-40B4-BE49-F238E27FC236}">
                  <a16:creationId xmlns:a16="http://schemas.microsoft.com/office/drawing/2014/main" id="{2FDA96D7-F827-445E-8251-965D53819AC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5" name="Google Shape;3192;p51">
              <a:extLst>
                <a:ext uri="{FF2B5EF4-FFF2-40B4-BE49-F238E27FC236}">
                  <a16:creationId xmlns:a16="http://schemas.microsoft.com/office/drawing/2014/main" id="{6F5588A9-36E9-4816-ADC7-AC8A9AF2F7A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3193;p51">
              <a:extLst>
                <a:ext uri="{FF2B5EF4-FFF2-40B4-BE49-F238E27FC236}">
                  <a16:creationId xmlns:a16="http://schemas.microsoft.com/office/drawing/2014/main" id="{9C53B037-6EAB-4C86-AE01-2D0D238DF7B7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87" name="Google Shape;8099;p68">
            <a:extLst>
              <a:ext uri="{FF2B5EF4-FFF2-40B4-BE49-F238E27FC236}">
                <a16:creationId xmlns:a16="http://schemas.microsoft.com/office/drawing/2014/main" id="{E758B953-E97C-4EB2-B6EB-1E6F6D44AE12}"/>
              </a:ext>
            </a:extLst>
          </p:cNvPr>
          <p:cNvSpPr/>
          <p:nvPr/>
        </p:nvSpPr>
        <p:spPr>
          <a:xfrm rot="191175">
            <a:off x="3556532" y="1026473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5822F7E8-4419-4CBA-83D4-F065A0DB48C2}"/>
              </a:ext>
            </a:extLst>
          </p:cNvPr>
          <p:cNvGrpSpPr/>
          <p:nvPr/>
        </p:nvGrpSpPr>
        <p:grpSpPr>
          <a:xfrm>
            <a:off x="1011249" y="583391"/>
            <a:ext cx="2641600" cy="733223"/>
            <a:chOff x="982795" y="710715"/>
            <a:chExt cx="2641600" cy="733223"/>
          </a:xfrm>
        </p:grpSpPr>
        <p:sp>
          <p:nvSpPr>
            <p:cNvPr id="89" name="Google Shape;698;p49">
              <a:extLst>
                <a:ext uri="{FF2B5EF4-FFF2-40B4-BE49-F238E27FC236}">
                  <a16:creationId xmlns:a16="http://schemas.microsoft.com/office/drawing/2014/main" id="{96365878-CAB3-4B7B-9913-F366123DD6AA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701;p49">
              <a:extLst>
                <a:ext uri="{FF2B5EF4-FFF2-40B4-BE49-F238E27FC236}">
                  <a16:creationId xmlns:a16="http://schemas.microsoft.com/office/drawing/2014/main" id="{F8FA7039-1AA2-4CA8-8974-E2D81D37D33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91" name="กลุ่ม 2">
            <a:extLst>
              <a:ext uri="{FF2B5EF4-FFF2-40B4-BE49-F238E27FC236}">
                <a16:creationId xmlns:a16="http://schemas.microsoft.com/office/drawing/2014/main" id="{D8EFD2F5-196F-48D2-BD30-287A51E6BABF}"/>
              </a:ext>
            </a:extLst>
          </p:cNvPr>
          <p:cNvGrpSpPr/>
          <p:nvPr/>
        </p:nvGrpSpPr>
        <p:grpSpPr>
          <a:xfrm>
            <a:off x="3664558" y="670623"/>
            <a:ext cx="468000" cy="468000"/>
            <a:chOff x="1239484" y="1722687"/>
            <a:chExt cx="468000" cy="468000"/>
          </a:xfrm>
        </p:grpSpPr>
        <p:sp>
          <p:nvSpPr>
            <p:cNvPr id="92" name="Google Shape;523;p27">
              <a:extLst>
                <a:ext uri="{FF2B5EF4-FFF2-40B4-BE49-F238E27FC236}">
                  <a16:creationId xmlns:a16="http://schemas.microsoft.com/office/drawing/2014/main" id="{13775EE6-CA57-4A2E-A2BD-B68207C1A9D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656;p49">
              <a:extLst>
                <a:ext uri="{FF2B5EF4-FFF2-40B4-BE49-F238E27FC236}">
                  <a16:creationId xmlns:a16="http://schemas.microsoft.com/office/drawing/2014/main" id="{718415F8-8B3F-439F-ABDD-27C6E5B67D8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9A77FDC1-EF9C-4AAB-8FBC-6A8BDF85CDB2}"/>
              </a:ext>
            </a:extLst>
          </p:cNvPr>
          <p:cNvSpPr txBox="1"/>
          <p:nvPr/>
        </p:nvSpPr>
        <p:spPr>
          <a:xfrm>
            <a:off x="1316736" y="1542563"/>
            <a:ext cx="9417963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357188" algn="l"/>
                <a:tab pos="4572000" algn="l"/>
                <a:tab pos="5019675" algn="l"/>
              </a:tabLst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	16.55 น.	2)	4.00 น.</a:t>
            </a:r>
          </a:p>
          <a:p>
            <a:pPr algn="l">
              <a:tabLst>
                <a:tab pos="357188" algn="l"/>
                <a:tab pos="4572000" algn="l"/>
                <a:tab pos="5019675" algn="l"/>
              </a:tabLst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	22</a:t>
            </a:r>
            <a:r>
              <a:rPr lang="en-US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:33 </a:t>
            </a: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น.	4)	10</a:t>
            </a:r>
            <a:r>
              <a:rPr lang="en-US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:02</a:t>
            </a: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น.				</a:t>
            </a: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10AB1994-7706-449C-BD5E-FDC7B0559BD0}"/>
              </a:ext>
            </a:extLst>
          </p:cNvPr>
          <p:cNvSpPr txBox="1"/>
          <p:nvPr/>
        </p:nvSpPr>
        <p:spPr>
          <a:xfrm>
            <a:off x="2863659" y="1554597"/>
            <a:ext cx="206498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16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7591A00D-D9B8-47DA-9B47-6B1D2E96D0F0}"/>
              </a:ext>
            </a:extLst>
          </p:cNvPr>
          <p:cNvSpPr txBox="1"/>
          <p:nvPr/>
        </p:nvSpPr>
        <p:spPr>
          <a:xfrm>
            <a:off x="7607808" y="1554596"/>
            <a:ext cx="1398351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</a:t>
            </a:r>
          </a:p>
        </p:txBody>
      </p:sp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E55D4F36-6A63-484B-8E17-DF95A88AC773}"/>
              </a:ext>
            </a:extLst>
          </p:cNvPr>
          <p:cNvSpPr txBox="1"/>
          <p:nvPr/>
        </p:nvSpPr>
        <p:spPr>
          <a:xfrm>
            <a:off x="2846027" y="1954705"/>
            <a:ext cx="210025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22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30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0B9424D2-100B-4386-844D-9947034A02F3}"/>
              </a:ext>
            </a:extLst>
          </p:cNvPr>
          <p:cNvSpPr txBox="1"/>
          <p:nvPr/>
        </p:nvSpPr>
        <p:spPr>
          <a:xfrm>
            <a:off x="7607808" y="1954704"/>
            <a:ext cx="226771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นาฬิกา 2 นาที</a:t>
            </a:r>
          </a:p>
        </p:txBody>
      </p:sp>
      <p:sp>
        <p:nvSpPr>
          <p:cNvPr id="111" name="Google Shape;4259;p71">
            <a:extLst>
              <a:ext uri="{FF2B5EF4-FFF2-40B4-BE49-F238E27FC236}">
                <a16:creationId xmlns:a16="http://schemas.microsoft.com/office/drawing/2014/main" id="{00D1FB57-17C0-4796-A528-2D3478240A8F}"/>
              </a:ext>
            </a:extLst>
          </p:cNvPr>
          <p:cNvSpPr txBox="1"/>
          <p:nvPr/>
        </p:nvSpPr>
        <p:spPr>
          <a:xfrm>
            <a:off x="1637180" y="2656322"/>
            <a:ext cx="517735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เขียนบอกเวลาแบบใช้มหัพภาค (.) และทวิภาค (</a:t>
            </a:r>
            <a:r>
              <a:rPr kumimoji="0" lang="en-US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:)</a:t>
            </a:r>
            <a:endParaRPr kumimoji="0" lang="th-TH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112" name="Google Shape;3186;p51">
            <a:extLst>
              <a:ext uri="{FF2B5EF4-FFF2-40B4-BE49-F238E27FC236}">
                <a16:creationId xmlns:a16="http://schemas.microsoft.com/office/drawing/2014/main" id="{8616E44C-4A27-4ED2-9647-B5A65831F5B1}"/>
              </a:ext>
            </a:extLst>
          </p:cNvPr>
          <p:cNvGrpSpPr/>
          <p:nvPr/>
        </p:nvGrpSpPr>
        <p:grpSpPr>
          <a:xfrm rot="14045225">
            <a:off x="6542897" y="2597094"/>
            <a:ext cx="292669" cy="583541"/>
            <a:chOff x="2518050" y="238125"/>
            <a:chExt cx="2610950" cy="5185750"/>
          </a:xfrm>
        </p:grpSpPr>
        <p:sp>
          <p:nvSpPr>
            <p:cNvPr id="113" name="Google Shape;3187;p51">
              <a:extLst>
                <a:ext uri="{FF2B5EF4-FFF2-40B4-BE49-F238E27FC236}">
                  <a16:creationId xmlns:a16="http://schemas.microsoft.com/office/drawing/2014/main" id="{B1452264-8114-467C-AADF-525C044AE0F0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4" name="Google Shape;3188;p51">
              <a:extLst>
                <a:ext uri="{FF2B5EF4-FFF2-40B4-BE49-F238E27FC236}">
                  <a16:creationId xmlns:a16="http://schemas.microsoft.com/office/drawing/2014/main" id="{A39C1446-DB58-4883-85D8-5492E184E66D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5" name="Google Shape;3189;p51">
              <a:extLst>
                <a:ext uri="{FF2B5EF4-FFF2-40B4-BE49-F238E27FC236}">
                  <a16:creationId xmlns:a16="http://schemas.microsoft.com/office/drawing/2014/main" id="{372161A7-4AA2-4A91-82D4-258F9B23024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6" name="Google Shape;3190;p51">
              <a:extLst>
                <a:ext uri="{FF2B5EF4-FFF2-40B4-BE49-F238E27FC236}">
                  <a16:creationId xmlns:a16="http://schemas.microsoft.com/office/drawing/2014/main" id="{99D7E2F8-6DA9-46CC-AC91-03751AC8A5B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7" name="Google Shape;3191;p51">
              <a:extLst>
                <a:ext uri="{FF2B5EF4-FFF2-40B4-BE49-F238E27FC236}">
                  <a16:creationId xmlns:a16="http://schemas.microsoft.com/office/drawing/2014/main" id="{A715FE23-D490-48DF-A4C6-B42480091FFC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8" name="Google Shape;3192;p51">
              <a:extLst>
                <a:ext uri="{FF2B5EF4-FFF2-40B4-BE49-F238E27FC236}">
                  <a16:creationId xmlns:a16="http://schemas.microsoft.com/office/drawing/2014/main" id="{17E8DABC-E4DC-4CD9-90BF-4060E157ECE7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9" name="Google Shape;3193;p51">
              <a:extLst>
                <a:ext uri="{FF2B5EF4-FFF2-40B4-BE49-F238E27FC236}">
                  <a16:creationId xmlns:a16="http://schemas.microsoft.com/office/drawing/2014/main" id="{F1A1C13F-D7EC-4708-B7D9-B0368C66EE9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20" name="Google Shape;8099;p68">
            <a:extLst>
              <a:ext uri="{FF2B5EF4-FFF2-40B4-BE49-F238E27FC236}">
                <a16:creationId xmlns:a16="http://schemas.microsoft.com/office/drawing/2014/main" id="{3FC9E0BC-0705-4DD6-A6F6-D979D4CFCC6A}"/>
              </a:ext>
            </a:extLst>
          </p:cNvPr>
          <p:cNvSpPr/>
          <p:nvPr/>
        </p:nvSpPr>
        <p:spPr>
          <a:xfrm rot="191175">
            <a:off x="1160788" y="303314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121" name="Google Shape;8099;p68">
            <a:extLst>
              <a:ext uri="{FF2B5EF4-FFF2-40B4-BE49-F238E27FC236}">
                <a16:creationId xmlns:a16="http://schemas.microsoft.com/office/drawing/2014/main" id="{87805627-F7C8-43F9-85E7-AAB37FB9DB40}"/>
              </a:ext>
            </a:extLst>
          </p:cNvPr>
          <p:cNvSpPr/>
          <p:nvPr/>
        </p:nvSpPr>
        <p:spPr>
          <a:xfrm rot="191175">
            <a:off x="3013972" y="302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122" name="กลุ่ม 2">
            <a:extLst>
              <a:ext uri="{FF2B5EF4-FFF2-40B4-BE49-F238E27FC236}">
                <a16:creationId xmlns:a16="http://schemas.microsoft.com/office/drawing/2014/main" id="{257C1567-44A8-4C52-A241-91F91EF43622}"/>
              </a:ext>
            </a:extLst>
          </p:cNvPr>
          <p:cNvGrpSpPr/>
          <p:nvPr/>
        </p:nvGrpSpPr>
        <p:grpSpPr>
          <a:xfrm>
            <a:off x="1155200" y="2647893"/>
            <a:ext cx="468000" cy="468000"/>
            <a:chOff x="1239484" y="1722687"/>
            <a:chExt cx="468000" cy="468000"/>
          </a:xfrm>
        </p:grpSpPr>
        <p:sp>
          <p:nvSpPr>
            <p:cNvPr id="123" name="Google Shape;523;p27">
              <a:extLst>
                <a:ext uri="{FF2B5EF4-FFF2-40B4-BE49-F238E27FC236}">
                  <a16:creationId xmlns:a16="http://schemas.microsoft.com/office/drawing/2014/main" id="{2C57BE88-F3D0-48CD-A9CC-A64C26860EE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656;p49">
              <a:extLst>
                <a:ext uri="{FF2B5EF4-FFF2-40B4-BE49-F238E27FC236}">
                  <a16:creationId xmlns:a16="http://schemas.microsoft.com/office/drawing/2014/main" id="{3DB84076-8301-4482-98E0-2AC986E4DC7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5" name="กล่องข้อความ 124">
            <a:extLst>
              <a:ext uri="{FF2B5EF4-FFF2-40B4-BE49-F238E27FC236}">
                <a16:creationId xmlns:a16="http://schemas.microsoft.com/office/drawing/2014/main" id="{251B3901-F893-4475-8607-7BCB24CF7A51}"/>
              </a:ext>
            </a:extLst>
          </p:cNvPr>
          <p:cNvSpPr txBox="1"/>
          <p:nvPr/>
        </p:nvSpPr>
        <p:spPr>
          <a:xfrm>
            <a:off x="1316735" y="3378318"/>
            <a:ext cx="8494633" cy="16927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357188" algn="l"/>
                <a:tab pos="4572000" algn="l"/>
                <a:tab pos="5019675" algn="l"/>
              </a:tabLst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	12 นาฬิกา 6 นาที	2)	3 นาฬิกา 49 นาที</a:t>
            </a:r>
          </a:p>
          <a:p>
            <a:pPr algn="l">
              <a:tabLst>
                <a:tab pos="357188" algn="l"/>
                <a:tab pos="4572000" algn="l"/>
                <a:tab pos="5019675" algn="l"/>
              </a:tabLst>
            </a:pPr>
            <a:endParaRPr lang="th-TH" sz="26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tabLst>
                <a:tab pos="357188" algn="l"/>
                <a:tab pos="4572000" algn="l"/>
                <a:tab pos="5019675" algn="l"/>
              </a:tabLst>
            </a:pPr>
            <a:endParaRPr lang="th-TH" sz="2600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tabLst>
                <a:tab pos="357188" algn="l"/>
                <a:tab pos="4572000" algn="l"/>
                <a:tab pos="5019675" algn="l"/>
              </a:tabLst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		4)					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58ED63F8-3451-4648-9BDD-56F83FF6DD0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4768" y="4583017"/>
            <a:ext cx="2062517" cy="1500994"/>
          </a:xfrm>
          <a:prstGeom prst="rect">
            <a:avLst/>
          </a:prstGeom>
        </p:spPr>
      </p:pic>
      <p:pic>
        <p:nvPicPr>
          <p:cNvPr id="126" name="รูปภาพ 125">
            <a:extLst>
              <a:ext uri="{FF2B5EF4-FFF2-40B4-BE49-F238E27FC236}">
                <a16:creationId xmlns:a16="http://schemas.microsoft.com/office/drawing/2014/main" id="{43091CE8-8687-4315-9884-0108C45D3E4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475345" y="4579067"/>
            <a:ext cx="2035520" cy="1500994"/>
          </a:xfrm>
          <a:prstGeom prst="rect">
            <a:avLst/>
          </a:prstGeom>
        </p:spPr>
      </p:pic>
      <p:sp>
        <p:nvSpPr>
          <p:cNvPr id="127" name="กล่องข้อความ 126">
            <a:extLst>
              <a:ext uri="{FF2B5EF4-FFF2-40B4-BE49-F238E27FC236}">
                <a16:creationId xmlns:a16="http://schemas.microsoft.com/office/drawing/2014/main" id="{18DB3AE3-4A1F-482B-90E6-28B11085C785}"/>
              </a:ext>
            </a:extLst>
          </p:cNvPr>
          <p:cNvSpPr txBox="1"/>
          <p:nvPr/>
        </p:nvSpPr>
        <p:spPr>
          <a:xfrm>
            <a:off x="1640386" y="3835522"/>
            <a:ext cx="22958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12.06 น.   12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:06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น.</a:t>
            </a: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2DDFBD1A-1467-47AA-B019-BA1CC3069228}"/>
              </a:ext>
            </a:extLst>
          </p:cNvPr>
          <p:cNvSpPr txBox="1"/>
          <p:nvPr/>
        </p:nvSpPr>
        <p:spPr>
          <a:xfrm>
            <a:off x="6343044" y="3680421"/>
            <a:ext cx="3132589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 3.49 น.	  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3:49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น.</a:t>
            </a:r>
          </a:p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03.49 น. หรือ 03</a:t>
            </a:r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: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49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9" name="กล่องข้อความ 128">
            <a:extLst>
              <a:ext uri="{FF2B5EF4-FFF2-40B4-BE49-F238E27FC236}">
                <a16:creationId xmlns:a16="http://schemas.microsoft.com/office/drawing/2014/main" id="{29A468E5-FB45-43D0-B558-D3B256E36C4F}"/>
              </a:ext>
            </a:extLst>
          </p:cNvPr>
          <p:cNvSpPr txBox="1"/>
          <p:nvPr/>
        </p:nvSpPr>
        <p:spPr>
          <a:xfrm>
            <a:off x="3877285" y="4703986"/>
            <a:ext cx="1053494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13.32 น.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13</a:t>
            </a:r>
            <a:r>
              <a:rPr kumimoji="0" lang="en-US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:32</a:t>
            </a:r>
            <a:r>
              <a:rPr kumimoji="0" lang="en-US" sz="2600" b="0" i="0" u="none" strike="noStrike" kern="1200" cap="none" spc="0" normalizeH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600" b="0" i="0" u="none" strike="noStrike" kern="1200" cap="none" spc="0" normalizeH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30" name="กล่องข้อความ 129">
            <a:extLst>
              <a:ext uri="{FF2B5EF4-FFF2-40B4-BE49-F238E27FC236}">
                <a16:creationId xmlns:a16="http://schemas.microsoft.com/office/drawing/2014/main" id="{09F6C9C4-C086-42CF-A5AF-34D978A90E63}"/>
              </a:ext>
            </a:extLst>
          </p:cNvPr>
          <p:cNvSpPr txBox="1"/>
          <p:nvPr/>
        </p:nvSpPr>
        <p:spPr>
          <a:xfrm>
            <a:off x="8713511" y="4620962"/>
            <a:ext cx="2392001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0.17 น. หรือ 00.17 น.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r>
              <a:rPr kumimoji="0" lang="en-US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:17 </a:t>
            </a:r>
            <a:r>
              <a:rPr kumimoji="0" lang="th-TH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น. หรือ </a:t>
            </a:r>
            <a:r>
              <a:rPr kumimoji="0" lang="en-US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00:17 </a:t>
            </a:r>
            <a:r>
              <a:rPr kumimoji="0" lang="th-TH" sz="2600" b="0" i="0" u="none" strike="noStrike" kern="1200" cap="none" spc="0" normalizeH="0" baseline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2615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2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4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5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6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  <p:bldP spid="95" grpId="0"/>
      <p:bldP spid="96" grpId="0"/>
      <p:bldP spid="97" grpId="0"/>
      <p:bldP spid="127" grpId="0"/>
      <p:bldP spid="128" grpId="0"/>
      <p:bldP spid="129" grpId="0"/>
      <p:bldP spid="130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07315" y="2376027"/>
            <a:ext cx="631596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ct val="70000"/>
              <a:buFont typeface="Arial" panose="020B0604020202020204" pitchFamily="34" charset="0"/>
              <a:buChar char="•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การเขียนบอกเวลาอาจใช้มหัพภาค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(.)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หรือทวิภาค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(:)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คั่นระหว่างตัวเลขที่แสดงนาฬิกากับตัวเลขที่แสดงนาทีแล้วเขียน น. ต่อท้าย</a:t>
            </a:r>
          </a:p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buFont typeface="Arial" panose="020B0604020202020204" pitchFamily="34" charset="0"/>
              <a:buChar char="•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การอ่านเวลาให้อ่านตัวเลขหน้ามหัพภาค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(.)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หรือทวิภาค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(:)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 เป็นนาฬิกาและอ่านตัวเลขหลังมหัพภาค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(.)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หรือทวิภาค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(:)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 เป็นนาที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d Script"/>
            </a:endParaRP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842448" y="1889114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5" name="สี่เหลี่ยมผืนผ้า 184">
            <a:extLst>
              <a:ext uri="{FF2B5EF4-FFF2-40B4-BE49-F238E27FC236}">
                <a16:creationId xmlns:a16="http://schemas.microsoft.com/office/drawing/2014/main" id="{9C5B0710-37CF-4966-B36A-E9A635B5EC28}"/>
              </a:ext>
            </a:extLst>
          </p:cNvPr>
          <p:cNvSpPr/>
          <p:nvPr/>
        </p:nvSpPr>
        <p:spPr>
          <a:xfrm rot="21129405">
            <a:off x="3799217" y="2921713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86" name="สี่เหลี่ยมผืนผ้า 185">
            <a:extLst>
              <a:ext uri="{FF2B5EF4-FFF2-40B4-BE49-F238E27FC236}">
                <a16:creationId xmlns:a16="http://schemas.microsoft.com/office/drawing/2014/main" id="{72462AF2-06A3-4017-BD57-761E817A6D7A}"/>
              </a:ext>
            </a:extLst>
          </p:cNvPr>
          <p:cNvSpPr/>
          <p:nvPr/>
        </p:nvSpPr>
        <p:spPr>
          <a:xfrm rot="21129405">
            <a:off x="3903109" y="4254327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851119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685926" y="2605855"/>
            <a:ext cx="4326556" cy="10933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81175" y="2722076"/>
            <a:ext cx="420616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บอกระยะเวลาเป็นชั่วโมงและนาที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61138" y="101855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3" name="Google Shape;406;p38">
            <a:extLst>
              <a:ext uri="{FF2B5EF4-FFF2-40B4-BE49-F238E27FC236}">
                <a16:creationId xmlns:a16="http://schemas.microsoft.com/office/drawing/2014/main" id="{C7364E0D-2DEA-4A4F-AF98-91B515482DB7}"/>
              </a:ext>
            </a:extLst>
          </p:cNvPr>
          <p:cNvSpPr txBox="1">
            <a:spLocks/>
          </p:cNvSpPr>
          <p:nvPr/>
        </p:nvSpPr>
        <p:spPr>
          <a:xfrm>
            <a:off x="2051085" y="3953017"/>
            <a:ext cx="3704948" cy="69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6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Anaheim"/>
              <a:buNone/>
              <a:defRPr sz="1400" b="0" i="0" u="none" strike="noStrike" cap="none"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1400"/>
              <a:tabLst/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naheim"/>
              </a:rPr>
              <a:t>1. การบอกระยะเวลาเป็นชั่วโมง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1400"/>
              <a:tabLst/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naheim"/>
              </a:rPr>
              <a:t>2. การบอกระยะเวลาเป็นนาที</a:t>
            </a:r>
          </a:p>
          <a:p>
            <a:pPr marL="266700" marR="0" lvl="0" indent="-2667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1400"/>
              <a:tabLst/>
              <a:defRPr/>
            </a:pPr>
            <a:r>
              <a:rPr lang="th-TH" sz="2000" kern="0" dirty="0">
                <a:solidFill>
                  <a:srgbClr val="0070C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3. การบอกระยะเวลาเป็นชั่วโมงและนาที</a:t>
            </a:r>
            <a:endParaRPr kumimoji="0" lang="th-TH" sz="2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naheim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98488" y="21211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6845B96-C12C-44BB-AF2C-A2D7574E01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4" name="รูปภาพ 63">
            <a:hlinkClick r:id="rId4" action="ppaction://hlinksldjump"/>
            <a:extLst>
              <a:ext uri="{FF2B5EF4-FFF2-40B4-BE49-F238E27FC236}">
                <a16:creationId xmlns:a16="http://schemas.microsoft.com/office/drawing/2014/main" id="{483F94C0-8CC8-43C6-BC92-668D25F8821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6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459DD41-916F-4961-9739-C7CC95EB346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67D1DD6-CA6D-4BEF-9DCC-1ABE9F271BF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F157BC4-4D6B-4702-9DF3-BF60CA3E1F5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047C784-F5CA-483E-B944-5A87366314F5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46A4EC34-25A6-4A2E-87DB-DDC32D574EB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วงกลมบางส่วน 3">
            <a:extLst>
              <a:ext uri="{FF2B5EF4-FFF2-40B4-BE49-F238E27FC236}">
                <a16:creationId xmlns:a16="http://schemas.microsoft.com/office/drawing/2014/main" id="{1D7F52EB-119D-4BD5-B54F-F9324820677F}"/>
              </a:ext>
            </a:extLst>
          </p:cNvPr>
          <p:cNvSpPr/>
          <p:nvPr/>
        </p:nvSpPr>
        <p:spPr>
          <a:xfrm>
            <a:off x="6637336" y="1452567"/>
            <a:ext cx="1620000" cy="1620000"/>
          </a:xfrm>
          <a:prstGeom prst="pie">
            <a:avLst>
              <a:gd name="adj1" fmla="val 8881319"/>
              <a:gd name="adj2" fmla="val 10848580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E27268B5-4927-4664-8583-279AB6B86A5D}"/>
              </a:ext>
            </a:extLst>
          </p:cNvPr>
          <p:cNvSpPr txBox="1"/>
          <p:nvPr/>
        </p:nvSpPr>
        <p:spPr>
          <a:xfrm>
            <a:off x="1871215" y="3491321"/>
            <a:ext cx="883945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8.00 น. ถึง 9.00 น. เข็มยาวเคลื่อนที่ครบ 1 รอบ ใช้เวลา 60 นาที หรือ 1 ชั่วโมง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8ED002B4-E0D6-49D2-BFC8-B6C4A95B2EEE}"/>
              </a:ext>
            </a:extLst>
          </p:cNvPr>
          <p:cNvGrpSpPr/>
          <p:nvPr/>
        </p:nvGrpSpPr>
        <p:grpSpPr>
          <a:xfrm>
            <a:off x="3507088" y="1321758"/>
            <a:ext cx="1972609" cy="1864697"/>
            <a:chOff x="3159616" y="1504638"/>
            <a:chExt cx="1972609" cy="1864697"/>
          </a:xfrm>
        </p:grpSpPr>
        <p:pic>
          <p:nvPicPr>
            <p:cNvPr id="3" name="รูปภาพ 2">
              <a:extLst>
                <a:ext uri="{FF2B5EF4-FFF2-40B4-BE49-F238E27FC236}">
                  <a16:creationId xmlns:a16="http://schemas.microsoft.com/office/drawing/2014/main" id="{9C579B95-DEE6-4355-A7A3-889B933FD8C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59616" y="1504638"/>
              <a:ext cx="1972609" cy="1864697"/>
            </a:xfrm>
            <a:prstGeom prst="rect">
              <a:avLst/>
            </a:prstGeom>
          </p:spPr>
        </p:pic>
        <p:sp>
          <p:nvSpPr>
            <p:cNvPr id="48" name="สี่เหลี่ยมผืนผ้า: มุมมน 47">
              <a:extLst>
                <a:ext uri="{FF2B5EF4-FFF2-40B4-BE49-F238E27FC236}">
                  <a16:creationId xmlns:a16="http://schemas.microsoft.com/office/drawing/2014/main" id="{7CC13F6C-2871-44BE-86E6-E107609F5258}"/>
                </a:ext>
              </a:extLst>
            </p:cNvPr>
            <p:cNvSpPr/>
            <p:nvPr/>
          </p:nvSpPr>
          <p:spPr>
            <a:xfrm>
              <a:off x="4159779" y="1972166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h-TH"/>
            </a:p>
          </p:txBody>
        </p:sp>
        <p:sp>
          <p:nvSpPr>
            <p:cNvPr id="50" name="สี่เหลี่ยมผืนผ้า: มุมมน 49">
              <a:extLst>
                <a:ext uri="{FF2B5EF4-FFF2-40B4-BE49-F238E27FC236}">
                  <a16:creationId xmlns:a16="http://schemas.microsoft.com/office/drawing/2014/main" id="{81B6D9E9-A29F-4AE2-8283-580D8CC42793}"/>
                </a:ext>
              </a:extLst>
            </p:cNvPr>
            <p:cNvSpPr/>
            <p:nvPr/>
          </p:nvSpPr>
          <p:spPr>
            <a:xfrm rot="3387401" flipV="1">
              <a:off x="4015151" y="2359674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h-TH"/>
            </a:p>
          </p:txBody>
        </p:sp>
      </p:grpSp>
      <p:grpSp>
        <p:nvGrpSpPr>
          <p:cNvPr id="75" name="Google Shape;5673;p115">
            <a:extLst>
              <a:ext uri="{FF2B5EF4-FFF2-40B4-BE49-F238E27FC236}">
                <a16:creationId xmlns:a16="http://schemas.microsoft.com/office/drawing/2014/main" id="{25C60D7D-2921-4E48-95B4-EDD5C2B94FF5}"/>
              </a:ext>
            </a:extLst>
          </p:cNvPr>
          <p:cNvGrpSpPr/>
          <p:nvPr/>
        </p:nvGrpSpPr>
        <p:grpSpPr>
          <a:xfrm rot="194607">
            <a:off x="5665540" y="2076207"/>
            <a:ext cx="703708" cy="355797"/>
            <a:chOff x="5758836" y="5831391"/>
            <a:chExt cx="558942" cy="358486"/>
          </a:xfrm>
        </p:grpSpPr>
        <p:sp>
          <p:nvSpPr>
            <p:cNvPr id="76" name="Google Shape;5674;p115">
              <a:extLst>
                <a:ext uri="{FF2B5EF4-FFF2-40B4-BE49-F238E27FC236}">
                  <a16:creationId xmlns:a16="http://schemas.microsoft.com/office/drawing/2014/main" id="{217F3D75-649B-4EEF-BCC5-413A4CFDD1E5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5675;p115">
              <a:extLst>
                <a:ext uri="{FF2B5EF4-FFF2-40B4-BE49-F238E27FC236}">
                  <a16:creationId xmlns:a16="http://schemas.microsoft.com/office/drawing/2014/main" id="{F7A63A9C-0A76-41BF-9FAF-1839CDE5D250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5" name="ส่วนโค้ง 104">
            <a:extLst>
              <a:ext uri="{FF2B5EF4-FFF2-40B4-BE49-F238E27FC236}">
                <a16:creationId xmlns:a16="http://schemas.microsoft.com/office/drawing/2014/main" id="{6694BC83-0287-4874-80F3-F5D4C7BD2610}"/>
              </a:ext>
            </a:extLst>
          </p:cNvPr>
          <p:cNvSpPr/>
          <p:nvPr/>
        </p:nvSpPr>
        <p:spPr>
          <a:xfrm>
            <a:off x="2118432" y="4528484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2ED4A9DA-08BD-45C8-9B7E-8CC854CAF59A}"/>
              </a:ext>
            </a:extLst>
          </p:cNvPr>
          <p:cNvGrpSpPr/>
          <p:nvPr/>
        </p:nvGrpSpPr>
        <p:grpSpPr>
          <a:xfrm>
            <a:off x="1703765" y="5009184"/>
            <a:ext cx="2739945" cy="529177"/>
            <a:chOff x="1356293" y="5192064"/>
            <a:chExt cx="2739945" cy="529177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EE5B4B86-36A9-43A4-ABC1-2019276EFDA6}"/>
                </a:ext>
              </a:extLst>
            </p:cNvPr>
            <p:cNvGrpSpPr/>
            <p:nvPr/>
          </p:nvGrpSpPr>
          <p:grpSpPr>
            <a:xfrm>
              <a:off x="1776349" y="5192064"/>
              <a:ext cx="1728000" cy="167664"/>
              <a:chOff x="1410175" y="5882640"/>
              <a:chExt cx="1728000" cy="167664"/>
            </a:xfrm>
          </p:grpSpPr>
          <p:cxnSp>
            <p:nvCxnSpPr>
              <p:cNvPr id="6" name="ตัวเชื่อมต่อตรง 5">
                <a:extLst>
                  <a:ext uri="{FF2B5EF4-FFF2-40B4-BE49-F238E27FC236}">
                    <a16:creationId xmlns:a16="http://schemas.microsoft.com/office/drawing/2014/main" id="{1CB960D4-8E95-4A85-BAB5-963D9CAA5883}"/>
                  </a:ext>
                </a:extLst>
              </p:cNvPr>
              <p:cNvCxnSpPr/>
              <p:nvPr/>
            </p:nvCxnSpPr>
            <p:spPr>
              <a:xfrm>
                <a:off x="1410176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ตัวเชื่อมต่อตรง 7">
                <a:extLst>
                  <a:ext uri="{FF2B5EF4-FFF2-40B4-BE49-F238E27FC236}">
                    <a16:creationId xmlns:a16="http://schemas.microsoft.com/office/drawing/2014/main" id="{1D712966-9B00-44E0-BA7F-9BAE11775E78}"/>
                  </a:ext>
                </a:extLst>
              </p:cNvPr>
              <p:cNvCxnSpPr/>
              <p:nvPr/>
            </p:nvCxnSpPr>
            <p:spPr>
              <a:xfrm>
                <a:off x="1410175" y="5972175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3" name="ตัวเชื่อมต่อตรง 102">
              <a:extLst>
                <a:ext uri="{FF2B5EF4-FFF2-40B4-BE49-F238E27FC236}">
                  <a16:creationId xmlns:a16="http://schemas.microsoft.com/office/drawing/2014/main" id="{CECDFE63-FD58-4367-A686-1CE50E1FB551}"/>
                </a:ext>
              </a:extLst>
            </p:cNvPr>
            <p:cNvCxnSpPr/>
            <p:nvPr/>
          </p:nvCxnSpPr>
          <p:spPr>
            <a:xfrm>
              <a:off x="3504389" y="5195898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6" name="Google Shape;3842;p61">
              <a:extLst>
                <a:ext uri="{FF2B5EF4-FFF2-40B4-BE49-F238E27FC236}">
                  <a16:creationId xmlns:a16="http://schemas.microsoft.com/office/drawing/2014/main" id="{F6F0C4AC-E4B8-4246-9F8A-966FE03CB532}"/>
                </a:ext>
              </a:extLst>
            </p:cNvPr>
            <p:cNvSpPr txBox="1"/>
            <p:nvPr/>
          </p:nvSpPr>
          <p:spPr>
            <a:xfrm>
              <a:off x="1356293" y="530334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8.00 น.</a:t>
              </a:r>
              <a:endParaRPr kumimoji="0" sz="2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08" name="Google Shape;3842;p61">
              <a:extLst>
                <a:ext uri="{FF2B5EF4-FFF2-40B4-BE49-F238E27FC236}">
                  <a16:creationId xmlns:a16="http://schemas.microsoft.com/office/drawing/2014/main" id="{014D83A2-A6C1-48AD-91F2-D28C9A6C35A6}"/>
                </a:ext>
              </a:extLst>
            </p:cNvPr>
            <p:cNvSpPr txBox="1"/>
            <p:nvPr/>
          </p:nvSpPr>
          <p:spPr>
            <a:xfrm>
              <a:off x="3071472" y="532620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9.00 น.</a:t>
              </a:r>
              <a:endParaRPr kumimoji="0" sz="2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11" name="Google Shape;3842;p61">
            <a:extLst>
              <a:ext uri="{FF2B5EF4-FFF2-40B4-BE49-F238E27FC236}">
                <a16:creationId xmlns:a16="http://schemas.microsoft.com/office/drawing/2014/main" id="{26D65827-F037-49C4-AB55-E7820C68CF9B}"/>
              </a:ext>
            </a:extLst>
          </p:cNvPr>
          <p:cNvSpPr txBox="1"/>
          <p:nvPr/>
        </p:nvSpPr>
        <p:spPr>
          <a:xfrm>
            <a:off x="2295633" y="4141987"/>
            <a:ext cx="14587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 หรือ 60</a:t>
            </a:r>
            <a:r>
              <a:rPr kumimoji="0" lang="th-TH" sz="16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42322C9-8FF7-4DB0-88B4-F539BE7D465D}"/>
              </a:ext>
            </a:extLst>
          </p:cNvPr>
          <p:cNvGrpSpPr/>
          <p:nvPr/>
        </p:nvGrpSpPr>
        <p:grpSpPr>
          <a:xfrm>
            <a:off x="5694513" y="4371253"/>
            <a:ext cx="3849674" cy="1100935"/>
            <a:chOff x="5766416" y="5023685"/>
            <a:chExt cx="3849674" cy="1100935"/>
          </a:xfrm>
        </p:grpSpPr>
        <p:sp>
          <p:nvSpPr>
            <p:cNvPr id="112" name="Google Shape;1160;p34">
              <a:extLst>
                <a:ext uri="{FF2B5EF4-FFF2-40B4-BE49-F238E27FC236}">
                  <a16:creationId xmlns:a16="http://schemas.microsoft.com/office/drawing/2014/main" id="{04527637-7E34-4AD9-B0E0-5963B3FC88D2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31B48EB9-5C0B-4F37-8FDF-A46EEEE7577C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b="1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สังเกต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8.00 น. และ 9.00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เวลาเป็นนาทีเท่ากัน</a:t>
              </a:r>
              <a:endParaRPr kumimoji="0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2BBC273-5BF6-409D-A3C5-6781AB4A2F0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5270B13-51FE-45AF-BF88-BAF94E2BD34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AC3FC7B-C7C3-43AB-B0CF-2527AC8EF72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03790347-248C-419D-B2E4-D5F8605FB10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6180C94E-3143-4F0C-A9C6-2ECF16D3409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84B3D6B4-66DA-44F2-902A-ECB499BF2562}"/>
              </a:ext>
            </a:extLst>
          </p:cNvPr>
          <p:cNvGrpSpPr/>
          <p:nvPr/>
        </p:nvGrpSpPr>
        <p:grpSpPr>
          <a:xfrm>
            <a:off x="6443472" y="1321758"/>
            <a:ext cx="1972609" cy="1864697"/>
            <a:chOff x="6096000" y="1504638"/>
            <a:chExt cx="1972609" cy="1864697"/>
          </a:xfrm>
        </p:grpSpPr>
        <p:pic>
          <p:nvPicPr>
            <p:cNvPr id="54" name="รูปภาพ 53">
              <a:extLst>
                <a:ext uri="{FF2B5EF4-FFF2-40B4-BE49-F238E27FC236}">
                  <a16:creationId xmlns:a16="http://schemas.microsoft.com/office/drawing/2014/main" id="{57534EF1-66D6-417A-B07B-E43A4DE76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96000" y="1504638"/>
              <a:ext cx="1972609" cy="1864697"/>
            </a:xfrm>
            <a:prstGeom prst="rect">
              <a:avLst/>
            </a:prstGeom>
          </p:spPr>
        </p:pic>
        <p:sp>
          <p:nvSpPr>
            <p:cNvPr id="55" name="สี่เหลี่ยมผืนผ้า: มุมมน 54">
              <a:extLst>
                <a:ext uri="{FF2B5EF4-FFF2-40B4-BE49-F238E27FC236}">
                  <a16:creationId xmlns:a16="http://schemas.microsoft.com/office/drawing/2014/main" id="{3CAE1376-EA6E-4E88-8852-146A30808ED3}"/>
                </a:ext>
              </a:extLst>
            </p:cNvPr>
            <p:cNvSpPr/>
            <p:nvPr/>
          </p:nvSpPr>
          <p:spPr>
            <a:xfrm>
              <a:off x="7096163" y="1979790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h-TH"/>
            </a:p>
          </p:txBody>
        </p:sp>
        <p:sp>
          <p:nvSpPr>
            <p:cNvPr id="56" name="สี่เหลี่ยมผืนผ้า: มุมมน 55">
              <a:extLst>
                <a:ext uri="{FF2B5EF4-FFF2-40B4-BE49-F238E27FC236}">
                  <a16:creationId xmlns:a16="http://schemas.microsoft.com/office/drawing/2014/main" id="{3F8F3266-922C-4AEC-BE33-DDCB6042BAFB}"/>
                </a:ext>
              </a:extLst>
            </p:cNvPr>
            <p:cNvSpPr/>
            <p:nvPr/>
          </p:nvSpPr>
          <p:spPr>
            <a:xfrm rot="16200000">
              <a:off x="6926885" y="2274456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19135254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75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73" grpId="0"/>
      <p:bldP spid="105" grpId="0" animBg="1"/>
      <p:bldP spid="11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วงกลมบางส่วน 3">
            <a:extLst>
              <a:ext uri="{FF2B5EF4-FFF2-40B4-BE49-F238E27FC236}">
                <a16:creationId xmlns:a16="http://schemas.microsoft.com/office/drawing/2014/main" id="{1D7F52EB-119D-4BD5-B54F-F9324820677F}"/>
              </a:ext>
            </a:extLst>
          </p:cNvPr>
          <p:cNvSpPr/>
          <p:nvPr/>
        </p:nvSpPr>
        <p:spPr>
          <a:xfrm>
            <a:off x="4952497" y="1609749"/>
            <a:ext cx="1620000" cy="1620000"/>
          </a:xfrm>
          <a:prstGeom prst="pie">
            <a:avLst>
              <a:gd name="adj1" fmla="val 5359901"/>
              <a:gd name="adj2" fmla="val 16321225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วงกลมบางส่วน 57">
            <a:extLst>
              <a:ext uri="{FF2B5EF4-FFF2-40B4-BE49-F238E27FC236}">
                <a16:creationId xmlns:a16="http://schemas.microsoft.com/office/drawing/2014/main" id="{D66066D7-2584-4716-B74A-F3373AE60606}"/>
              </a:ext>
            </a:extLst>
          </p:cNvPr>
          <p:cNvSpPr/>
          <p:nvPr/>
        </p:nvSpPr>
        <p:spPr>
          <a:xfrm flipH="1">
            <a:off x="8004402" y="1619274"/>
            <a:ext cx="1620000" cy="1620000"/>
          </a:xfrm>
          <a:prstGeom prst="pie">
            <a:avLst>
              <a:gd name="adj1" fmla="val 5359901"/>
              <a:gd name="adj2" fmla="val 16199924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722870"/>
            <a:ext cx="6044636" cy="458149"/>
            <a:chOff x="1191244" y="1753719"/>
            <a:chExt cx="6044636" cy="458149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9"/>
              <a:ext cx="6044636" cy="458149"/>
              <a:chOff x="3558882" y="4011313"/>
              <a:chExt cx="2935995" cy="111531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5400000" flipH="1">
                <a:off x="5180184" y="2808038"/>
                <a:ext cx="111417" cy="251796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595104" y="1792008"/>
              <a:ext cx="4476495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จาก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.30 น. ถึง 10.30 น. เป็นระยะเวลากี่ชั่วโมง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E27268B5-4927-4664-8583-279AB6B86A5D}"/>
              </a:ext>
            </a:extLst>
          </p:cNvPr>
          <p:cNvSpPr txBox="1"/>
          <p:nvPr/>
        </p:nvSpPr>
        <p:spPr>
          <a:xfrm>
            <a:off x="1474593" y="4438026"/>
            <a:ext cx="883945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จาก 10.30 น. ถึง 11.30 น. เป็นระยะเวลา 30 + 30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60 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นาที หรือ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ชั่วโมง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4EFE2A0-3FA6-40DE-9BFB-89BCEF94AC43}"/>
              </a:ext>
            </a:extLst>
          </p:cNvPr>
          <p:cNvGrpSpPr/>
          <p:nvPr/>
        </p:nvGrpSpPr>
        <p:grpSpPr>
          <a:xfrm>
            <a:off x="1829869" y="1478940"/>
            <a:ext cx="1972609" cy="1864697"/>
            <a:chOff x="1829869" y="1478940"/>
            <a:chExt cx="1972609" cy="1864697"/>
          </a:xfrm>
        </p:grpSpPr>
        <p:pic>
          <p:nvPicPr>
            <p:cNvPr id="3" name="รูปภาพ 2">
              <a:extLst>
                <a:ext uri="{FF2B5EF4-FFF2-40B4-BE49-F238E27FC236}">
                  <a16:creationId xmlns:a16="http://schemas.microsoft.com/office/drawing/2014/main" id="{9C579B95-DEE6-4355-A7A3-889B933FD8C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9869" y="1478940"/>
              <a:ext cx="1972609" cy="1864697"/>
            </a:xfrm>
            <a:prstGeom prst="rect">
              <a:avLst/>
            </a:prstGeom>
          </p:spPr>
        </p:pic>
        <p:sp>
          <p:nvSpPr>
            <p:cNvPr id="48" name="สี่เหลี่ยมผืนผ้า: มุมมน 47">
              <a:extLst>
                <a:ext uri="{FF2B5EF4-FFF2-40B4-BE49-F238E27FC236}">
                  <a16:creationId xmlns:a16="http://schemas.microsoft.com/office/drawing/2014/main" id="{7CC13F6C-2871-44BE-86E6-E107609F5258}"/>
                </a:ext>
              </a:extLst>
            </p:cNvPr>
            <p:cNvSpPr/>
            <p:nvPr/>
          </p:nvSpPr>
          <p:spPr>
            <a:xfrm>
              <a:off x="2830032" y="2411288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0" name="สี่เหลี่ยมผืนผ้า: มุมมน 49">
              <a:extLst>
                <a:ext uri="{FF2B5EF4-FFF2-40B4-BE49-F238E27FC236}">
                  <a16:creationId xmlns:a16="http://schemas.microsoft.com/office/drawing/2014/main" id="{81B6D9E9-A29F-4AE2-8283-580D8CC42793}"/>
                </a:ext>
              </a:extLst>
            </p:cNvPr>
            <p:cNvSpPr/>
            <p:nvPr/>
          </p:nvSpPr>
          <p:spPr>
            <a:xfrm rot="17110885">
              <a:off x="2667398" y="2199960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32B87B40-A5F3-4444-9117-51789A3E8034}"/>
              </a:ext>
            </a:extLst>
          </p:cNvPr>
          <p:cNvGrpSpPr/>
          <p:nvPr/>
        </p:nvGrpSpPr>
        <p:grpSpPr>
          <a:xfrm>
            <a:off x="7814258" y="1478940"/>
            <a:ext cx="1972609" cy="1864697"/>
            <a:chOff x="7814258" y="1478940"/>
            <a:chExt cx="1972609" cy="1864697"/>
          </a:xfrm>
        </p:grpSpPr>
        <p:pic>
          <p:nvPicPr>
            <p:cNvPr id="47" name="รูปภาพ 46">
              <a:extLst>
                <a:ext uri="{FF2B5EF4-FFF2-40B4-BE49-F238E27FC236}">
                  <a16:creationId xmlns:a16="http://schemas.microsoft.com/office/drawing/2014/main" id="{04C5E762-AB46-4324-B915-BD317585DB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14258" y="1478940"/>
              <a:ext cx="1972609" cy="1864697"/>
            </a:xfrm>
            <a:prstGeom prst="rect">
              <a:avLst/>
            </a:prstGeom>
          </p:spPr>
        </p:pic>
        <p:sp>
          <p:nvSpPr>
            <p:cNvPr id="52" name="สี่เหลี่ยมผืนผ้า: มุมมน 51">
              <a:extLst>
                <a:ext uri="{FF2B5EF4-FFF2-40B4-BE49-F238E27FC236}">
                  <a16:creationId xmlns:a16="http://schemas.microsoft.com/office/drawing/2014/main" id="{9F763B0C-8C42-4F90-AE93-3EAE6204F9D7}"/>
                </a:ext>
              </a:extLst>
            </p:cNvPr>
            <p:cNvSpPr/>
            <p:nvPr/>
          </p:nvSpPr>
          <p:spPr>
            <a:xfrm>
              <a:off x="8814402" y="2411287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สี่เหลี่ยมผืนผ้า: มุมมน 52">
              <a:extLst>
                <a:ext uri="{FF2B5EF4-FFF2-40B4-BE49-F238E27FC236}">
                  <a16:creationId xmlns:a16="http://schemas.microsoft.com/office/drawing/2014/main" id="{4A86D472-0BEF-4473-AB5A-F5A8927E4F9C}"/>
                </a:ext>
              </a:extLst>
            </p:cNvPr>
            <p:cNvSpPr/>
            <p:nvPr/>
          </p:nvSpPr>
          <p:spPr>
            <a:xfrm rot="19177471">
              <a:off x="8700115" y="2132812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92EFFA07-A5F0-4D8B-B1E0-BE04E2D1FCF9}"/>
              </a:ext>
            </a:extLst>
          </p:cNvPr>
          <p:cNvGrpSpPr/>
          <p:nvPr/>
        </p:nvGrpSpPr>
        <p:grpSpPr>
          <a:xfrm>
            <a:off x="4766253" y="1478940"/>
            <a:ext cx="1972609" cy="1864697"/>
            <a:chOff x="4766253" y="1478940"/>
            <a:chExt cx="1972609" cy="1864697"/>
          </a:xfrm>
        </p:grpSpPr>
        <p:pic>
          <p:nvPicPr>
            <p:cNvPr id="54" name="รูปภาพ 53">
              <a:extLst>
                <a:ext uri="{FF2B5EF4-FFF2-40B4-BE49-F238E27FC236}">
                  <a16:creationId xmlns:a16="http://schemas.microsoft.com/office/drawing/2014/main" id="{57534EF1-66D6-417A-B07B-E43A4DE76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6253" y="1478940"/>
              <a:ext cx="1972609" cy="1864697"/>
            </a:xfrm>
            <a:prstGeom prst="rect">
              <a:avLst/>
            </a:prstGeom>
          </p:spPr>
        </p:pic>
        <p:sp>
          <p:nvSpPr>
            <p:cNvPr id="55" name="สี่เหลี่ยมผืนผ้า: มุมมน 54">
              <a:extLst>
                <a:ext uri="{FF2B5EF4-FFF2-40B4-BE49-F238E27FC236}">
                  <a16:creationId xmlns:a16="http://schemas.microsoft.com/office/drawing/2014/main" id="{3CAE1376-EA6E-4E88-8852-146A30808ED3}"/>
                </a:ext>
              </a:extLst>
            </p:cNvPr>
            <p:cNvSpPr/>
            <p:nvPr/>
          </p:nvSpPr>
          <p:spPr>
            <a:xfrm>
              <a:off x="5766416" y="1954092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สี่เหลี่ยมผืนผ้า: มุมมน 55">
              <a:extLst>
                <a:ext uri="{FF2B5EF4-FFF2-40B4-BE49-F238E27FC236}">
                  <a16:creationId xmlns:a16="http://schemas.microsoft.com/office/drawing/2014/main" id="{3F8F3266-922C-4AEC-BE33-DDCB6042BAFB}"/>
                </a:ext>
              </a:extLst>
            </p:cNvPr>
            <p:cNvSpPr/>
            <p:nvPr/>
          </p:nvSpPr>
          <p:spPr>
            <a:xfrm rot="18026610">
              <a:off x="5613289" y="2174105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5" name="Google Shape;5673;p115">
            <a:extLst>
              <a:ext uri="{FF2B5EF4-FFF2-40B4-BE49-F238E27FC236}">
                <a16:creationId xmlns:a16="http://schemas.microsoft.com/office/drawing/2014/main" id="{25C60D7D-2921-4E48-95B4-EDD5C2B94FF5}"/>
              </a:ext>
            </a:extLst>
          </p:cNvPr>
          <p:cNvGrpSpPr/>
          <p:nvPr/>
        </p:nvGrpSpPr>
        <p:grpSpPr>
          <a:xfrm rot="194607">
            <a:off x="3988321" y="2233389"/>
            <a:ext cx="703708" cy="355797"/>
            <a:chOff x="5758836" y="5831391"/>
            <a:chExt cx="558942" cy="358486"/>
          </a:xfrm>
        </p:grpSpPr>
        <p:sp>
          <p:nvSpPr>
            <p:cNvPr id="76" name="Google Shape;5674;p115">
              <a:extLst>
                <a:ext uri="{FF2B5EF4-FFF2-40B4-BE49-F238E27FC236}">
                  <a16:creationId xmlns:a16="http://schemas.microsoft.com/office/drawing/2014/main" id="{217F3D75-649B-4EEF-BCC5-413A4CFDD1E5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5675;p115">
              <a:extLst>
                <a:ext uri="{FF2B5EF4-FFF2-40B4-BE49-F238E27FC236}">
                  <a16:creationId xmlns:a16="http://schemas.microsoft.com/office/drawing/2014/main" id="{F7A63A9C-0A76-41BF-9FAF-1839CDE5D250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3" name="Google Shape;5673;p115">
            <a:extLst>
              <a:ext uri="{FF2B5EF4-FFF2-40B4-BE49-F238E27FC236}">
                <a16:creationId xmlns:a16="http://schemas.microsoft.com/office/drawing/2014/main" id="{9DD4BEAE-BF4C-48E5-8059-8FA89EB52C0F}"/>
              </a:ext>
            </a:extLst>
          </p:cNvPr>
          <p:cNvGrpSpPr/>
          <p:nvPr/>
        </p:nvGrpSpPr>
        <p:grpSpPr>
          <a:xfrm rot="194607">
            <a:off x="6989427" y="2278754"/>
            <a:ext cx="703708" cy="355797"/>
            <a:chOff x="5758836" y="5831391"/>
            <a:chExt cx="558942" cy="358486"/>
          </a:xfrm>
        </p:grpSpPr>
        <p:sp>
          <p:nvSpPr>
            <p:cNvPr id="84" name="Google Shape;5674;p115">
              <a:extLst>
                <a:ext uri="{FF2B5EF4-FFF2-40B4-BE49-F238E27FC236}">
                  <a16:creationId xmlns:a16="http://schemas.microsoft.com/office/drawing/2014/main" id="{9CAC3FE8-7B77-41FA-AAA7-FFAFD790712B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5675;p115">
              <a:extLst>
                <a:ext uri="{FF2B5EF4-FFF2-40B4-BE49-F238E27FC236}">
                  <a16:creationId xmlns:a16="http://schemas.microsoft.com/office/drawing/2014/main" id="{B748C48C-7B26-4F45-A5E1-8C9D0BF9D114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6" name="Google Shape;587;p23">
            <a:extLst>
              <a:ext uri="{FF2B5EF4-FFF2-40B4-BE49-F238E27FC236}">
                <a16:creationId xmlns:a16="http://schemas.microsoft.com/office/drawing/2014/main" id="{580D67AF-F6A0-46F0-9D88-270B50CB28E8}"/>
              </a:ext>
            </a:extLst>
          </p:cNvPr>
          <p:cNvSpPr/>
          <p:nvPr/>
        </p:nvSpPr>
        <p:spPr>
          <a:xfrm>
            <a:off x="2998989" y="3550065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.30 น. ถึง 10.00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30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7" name="Google Shape;587;p23">
            <a:extLst>
              <a:ext uri="{FF2B5EF4-FFF2-40B4-BE49-F238E27FC236}">
                <a16:creationId xmlns:a16="http://schemas.microsoft.com/office/drawing/2014/main" id="{A6422D71-0EBB-444B-8284-BE1EBAFF3F83}"/>
              </a:ext>
            </a:extLst>
          </p:cNvPr>
          <p:cNvSpPr/>
          <p:nvPr/>
        </p:nvSpPr>
        <p:spPr>
          <a:xfrm>
            <a:off x="6019145" y="3550065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10.00 น. ถึง 10.30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30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" name="ส่วนโค้ง 11">
            <a:extLst>
              <a:ext uri="{FF2B5EF4-FFF2-40B4-BE49-F238E27FC236}">
                <a16:creationId xmlns:a16="http://schemas.microsoft.com/office/drawing/2014/main" id="{AA08BCCD-5FD9-42DE-A268-1F0A87E5EE72}"/>
              </a:ext>
            </a:extLst>
          </p:cNvPr>
          <p:cNvSpPr/>
          <p:nvPr/>
        </p:nvSpPr>
        <p:spPr>
          <a:xfrm>
            <a:off x="1705026" y="5409886"/>
            <a:ext cx="870883" cy="638716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ส่วนโค้ง 103">
            <a:extLst>
              <a:ext uri="{FF2B5EF4-FFF2-40B4-BE49-F238E27FC236}">
                <a16:creationId xmlns:a16="http://schemas.microsoft.com/office/drawing/2014/main" id="{5DD4F076-F99E-4F4A-9518-17CD8F3743C4}"/>
              </a:ext>
            </a:extLst>
          </p:cNvPr>
          <p:cNvSpPr/>
          <p:nvPr/>
        </p:nvSpPr>
        <p:spPr>
          <a:xfrm>
            <a:off x="2568289" y="5385067"/>
            <a:ext cx="870883" cy="638716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5" name="ส่วนโค้ง 104">
            <a:extLst>
              <a:ext uri="{FF2B5EF4-FFF2-40B4-BE49-F238E27FC236}">
                <a16:creationId xmlns:a16="http://schemas.microsoft.com/office/drawing/2014/main" id="{6694BC83-0287-4874-80F3-F5D4C7BD2610}"/>
              </a:ext>
            </a:extLst>
          </p:cNvPr>
          <p:cNvSpPr/>
          <p:nvPr/>
        </p:nvSpPr>
        <p:spPr>
          <a:xfrm>
            <a:off x="1699636" y="5194527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2004A08-51BB-41BD-8345-BC002C89FF14}"/>
              </a:ext>
            </a:extLst>
          </p:cNvPr>
          <p:cNvGrpSpPr/>
          <p:nvPr/>
        </p:nvGrpSpPr>
        <p:grpSpPr>
          <a:xfrm>
            <a:off x="1284969" y="5675227"/>
            <a:ext cx="1874558" cy="506317"/>
            <a:chOff x="1284969" y="5675227"/>
            <a:chExt cx="1874558" cy="506317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EE5B4B86-36A9-43A4-ABC1-2019276EFDA6}"/>
                </a:ext>
              </a:extLst>
            </p:cNvPr>
            <p:cNvGrpSpPr/>
            <p:nvPr/>
          </p:nvGrpSpPr>
          <p:grpSpPr>
            <a:xfrm>
              <a:off x="1705026" y="5675227"/>
              <a:ext cx="866299" cy="167664"/>
              <a:chOff x="1410176" y="5882640"/>
              <a:chExt cx="866299" cy="167664"/>
            </a:xfrm>
          </p:grpSpPr>
          <p:cxnSp>
            <p:nvCxnSpPr>
              <p:cNvPr id="6" name="ตัวเชื่อมต่อตรง 5">
                <a:extLst>
                  <a:ext uri="{FF2B5EF4-FFF2-40B4-BE49-F238E27FC236}">
                    <a16:creationId xmlns:a16="http://schemas.microsoft.com/office/drawing/2014/main" id="{1CB960D4-8E95-4A85-BAB5-963D9CAA5883}"/>
                  </a:ext>
                </a:extLst>
              </p:cNvPr>
              <p:cNvCxnSpPr/>
              <p:nvPr/>
            </p:nvCxnSpPr>
            <p:spPr>
              <a:xfrm>
                <a:off x="1410176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ตัวเชื่อมต่อตรง 7">
                <a:extLst>
                  <a:ext uri="{FF2B5EF4-FFF2-40B4-BE49-F238E27FC236}">
                    <a16:creationId xmlns:a16="http://schemas.microsoft.com/office/drawing/2014/main" id="{1D712966-9B00-44E0-BA7F-9BAE11775E78}"/>
                  </a:ext>
                </a:extLst>
              </p:cNvPr>
              <p:cNvCxnSpPr/>
              <p:nvPr/>
            </p:nvCxnSpPr>
            <p:spPr>
              <a:xfrm>
                <a:off x="1410176" y="5972175"/>
                <a:ext cx="8662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ตัวเชื่อมต่อตรง 91">
                <a:extLst>
                  <a:ext uri="{FF2B5EF4-FFF2-40B4-BE49-F238E27FC236}">
                    <a16:creationId xmlns:a16="http://schemas.microsoft.com/office/drawing/2014/main" id="{529669B3-178F-4492-9E18-3DA7E451ED86}"/>
                  </a:ext>
                </a:extLst>
              </p:cNvPr>
              <p:cNvCxnSpPr/>
              <p:nvPr/>
            </p:nvCxnSpPr>
            <p:spPr>
              <a:xfrm>
                <a:off x="2276475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6" name="Google Shape;3842;p61">
              <a:extLst>
                <a:ext uri="{FF2B5EF4-FFF2-40B4-BE49-F238E27FC236}">
                  <a16:creationId xmlns:a16="http://schemas.microsoft.com/office/drawing/2014/main" id="{F6F0C4AC-E4B8-4246-9F8A-966FE03CB532}"/>
                </a:ext>
              </a:extLst>
            </p:cNvPr>
            <p:cNvSpPr txBox="1"/>
            <p:nvPr/>
          </p:nvSpPr>
          <p:spPr>
            <a:xfrm>
              <a:off x="1284969" y="578650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10.30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07" name="Google Shape;3842;p61">
              <a:extLst>
                <a:ext uri="{FF2B5EF4-FFF2-40B4-BE49-F238E27FC236}">
                  <a16:creationId xmlns:a16="http://schemas.microsoft.com/office/drawing/2014/main" id="{2A3B127D-30BD-424E-8441-44C88C78B40A}"/>
                </a:ext>
              </a:extLst>
            </p:cNvPr>
            <p:cNvSpPr txBox="1"/>
            <p:nvPr/>
          </p:nvSpPr>
          <p:spPr>
            <a:xfrm>
              <a:off x="2134761" y="5778828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0067E0A4-48A9-4388-A505-62620C60FF90}"/>
              </a:ext>
            </a:extLst>
          </p:cNvPr>
          <p:cNvGrpSpPr/>
          <p:nvPr/>
        </p:nvGrpSpPr>
        <p:grpSpPr>
          <a:xfrm>
            <a:off x="2575910" y="5679061"/>
            <a:ext cx="1449004" cy="525343"/>
            <a:chOff x="2575910" y="5679061"/>
            <a:chExt cx="1449004" cy="525343"/>
          </a:xfrm>
        </p:grpSpPr>
        <p:grpSp>
          <p:nvGrpSpPr>
            <p:cNvPr id="95" name="กลุ่ม 94">
              <a:extLst>
                <a:ext uri="{FF2B5EF4-FFF2-40B4-BE49-F238E27FC236}">
                  <a16:creationId xmlns:a16="http://schemas.microsoft.com/office/drawing/2014/main" id="{8809C20F-73CB-461C-BC9F-475066F9E817}"/>
                </a:ext>
              </a:extLst>
            </p:cNvPr>
            <p:cNvGrpSpPr/>
            <p:nvPr/>
          </p:nvGrpSpPr>
          <p:grpSpPr>
            <a:xfrm>
              <a:off x="2575910" y="5679061"/>
              <a:ext cx="866299" cy="167664"/>
              <a:chOff x="1410176" y="5882640"/>
              <a:chExt cx="866299" cy="167664"/>
            </a:xfrm>
          </p:grpSpPr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55A46535-9EB5-4258-860F-752571AEFEB7}"/>
                  </a:ext>
                </a:extLst>
              </p:cNvPr>
              <p:cNvCxnSpPr/>
              <p:nvPr/>
            </p:nvCxnSpPr>
            <p:spPr>
              <a:xfrm>
                <a:off x="1410176" y="5972175"/>
                <a:ext cx="8662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ตัวเชื่อมต่อตรง 102">
                <a:extLst>
                  <a:ext uri="{FF2B5EF4-FFF2-40B4-BE49-F238E27FC236}">
                    <a16:creationId xmlns:a16="http://schemas.microsoft.com/office/drawing/2014/main" id="{CECDFE63-FD58-4367-A686-1CE50E1FB551}"/>
                  </a:ext>
                </a:extLst>
              </p:cNvPr>
              <p:cNvCxnSpPr/>
              <p:nvPr/>
            </p:nvCxnSpPr>
            <p:spPr>
              <a:xfrm>
                <a:off x="2276475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8" name="Google Shape;3842;p61">
              <a:extLst>
                <a:ext uri="{FF2B5EF4-FFF2-40B4-BE49-F238E27FC236}">
                  <a16:creationId xmlns:a16="http://schemas.microsoft.com/office/drawing/2014/main" id="{014D83A2-A6C1-48AD-91F2-D28C9A6C35A6}"/>
                </a:ext>
              </a:extLst>
            </p:cNvPr>
            <p:cNvSpPr txBox="1"/>
            <p:nvPr/>
          </p:nvSpPr>
          <p:spPr>
            <a:xfrm>
              <a:off x="3000148" y="580936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11.30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9" name="Google Shape;3842;p61">
            <a:extLst>
              <a:ext uri="{FF2B5EF4-FFF2-40B4-BE49-F238E27FC236}">
                <a16:creationId xmlns:a16="http://schemas.microsoft.com/office/drawing/2014/main" id="{46281D36-1018-42AB-A2F3-1F4565109188}"/>
              </a:ext>
            </a:extLst>
          </p:cNvPr>
          <p:cNvSpPr txBox="1"/>
          <p:nvPr/>
        </p:nvSpPr>
        <p:spPr>
          <a:xfrm>
            <a:off x="1638280" y="514143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Google Shape;3842;p61">
            <a:extLst>
              <a:ext uri="{FF2B5EF4-FFF2-40B4-BE49-F238E27FC236}">
                <a16:creationId xmlns:a16="http://schemas.microsoft.com/office/drawing/2014/main" id="{19999DDF-815A-4484-8640-3C4C5D6D639D}"/>
              </a:ext>
            </a:extLst>
          </p:cNvPr>
          <p:cNvSpPr txBox="1"/>
          <p:nvPr/>
        </p:nvSpPr>
        <p:spPr>
          <a:xfrm>
            <a:off x="2597554" y="5120006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1" name="Google Shape;3842;p61">
            <a:extLst>
              <a:ext uri="{FF2B5EF4-FFF2-40B4-BE49-F238E27FC236}">
                <a16:creationId xmlns:a16="http://schemas.microsoft.com/office/drawing/2014/main" id="{26D65827-F037-49C4-AB55-E7820C68CF9B}"/>
              </a:ext>
            </a:extLst>
          </p:cNvPr>
          <p:cNvSpPr txBox="1"/>
          <p:nvPr/>
        </p:nvSpPr>
        <p:spPr>
          <a:xfrm>
            <a:off x="2106838" y="4841533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42322C9-8FF7-4DB0-88B4-F539BE7D465D}"/>
              </a:ext>
            </a:extLst>
          </p:cNvPr>
          <p:cNvGrpSpPr/>
          <p:nvPr/>
        </p:nvGrpSpPr>
        <p:grpSpPr>
          <a:xfrm>
            <a:off x="5766416" y="5023685"/>
            <a:ext cx="3849674" cy="1100935"/>
            <a:chOff x="5766416" y="5023685"/>
            <a:chExt cx="3849674" cy="1100935"/>
          </a:xfrm>
        </p:grpSpPr>
        <p:sp>
          <p:nvSpPr>
            <p:cNvPr id="112" name="Google Shape;1160;p34">
              <a:extLst>
                <a:ext uri="{FF2B5EF4-FFF2-40B4-BE49-F238E27FC236}">
                  <a16:creationId xmlns:a16="http://schemas.microsoft.com/office/drawing/2014/main" id="{04527637-7E34-4AD9-B0E0-5963B3FC88D2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31B48EB9-5C0B-4F37-8FDF-A46EEEE7577C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สังเกต 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10.30 น. และ 11.30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เวลาเป็นนาทีเท่ากัน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0496484-C4AD-4F71-9641-213E3EDC5B4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8B677082-E9ED-47E2-99D2-BB0C195C84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AA8DD63-79FD-4319-93F7-7C13152FBE2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53FD706-7D05-4B21-B240-9E598CEF0F6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9EEE9E6-A2CD-41AF-9E87-6A1636545B8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137716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5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25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7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75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325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7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40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8" grpId="0" animBg="1"/>
      <p:bldP spid="73" grpId="0"/>
      <p:bldP spid="86" grpId="0" animBg="1"/>
      <p:bldP spid="87" grpId="0" animBg="1"/>
      <p:bldP spid="12" grpId="0" animBg="1"/>
      <p:bldP spid="104" grpId="0" animBg="1"/>
      <p:bldP spid="105" grpId="0" animBg="1"/>
      <p:bldP spid="109" grpId="0"/>
      <p:bldP spid="110" grpId="0"/>
      <p:bldP spid="111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วงกลมบางส่วน 3">
            <a:extLst>
              <a:ext uri="{FF2B5EF4-FFF2-40B4-BE49-F238E27FC236}">
                <a16:creationId xmlns:a16="http://schemas.microsoft.com/office/drawing/2014/main" id="{1D7F52EB-119D-4BD5-B54F-F9324820677F}"/>
              </a:ext>
            </a:extLst>
          </p:cNvPr>
          <p:cNvSpPr/>
          <p:nvPr/>
        </p:nvSpPr>
        <p:spPr>
          <a:xfrm>
            <a:off x="4952497" y="1609749"/>
            <a:ext cx="1620000" cy="1620000"/>
          </a:xfrm>
          <a:prstGeom prst="pie">
            <a:avLst>
              <a:gd name="adj1" fmla="val 10689268"/>
              <a:gd name="adj2" fmla="val 16321225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วงกลมบางส่วน 57">
            <a:extLst>
              <a:ext uri="{FF2B5EF4-FFF2-40B4-BE49-F238E27FC236}">
                <a16:creationId xmlns:a16="http://schemas.microsoft.com/office/drawing/2014/main" id="{D66066D7-2584-4716-B74A-F3373AE60606}"/>
              </a:ext>
            </a:extLst>
          </p:cNvPr>
          <p:cNvSpPr/>
          <p:nvPr/>
        </p:nvSpPr>
        <p:spPr>
          <a:xfrm flipH="1">
            <a:off x="8004402" y="1619274"/>
            <a:ext cx="1620000" cy="1620000"/>
          </a:xfrm>
          <a:prstGeom prst="pie">
            <a:avLst>
              <a:gd name="adj1" fmla="val 24166"/>
              <a:gd name="adj2" fmla="val 16199924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722870"/>
            <a:ext cx="6044636" cy="458149"/>
            <a:chOff x="1191244" y="1753719"/>
            <a:chExt cx="6044636" cy="458149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9"/>
              <a:ext cx="6044636" cy="458149"/>
              <a:chOff x="3558882" y="4011313"/>
              <a:chExt cx="2935995" cy="111531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5400000" flipH="1">
                <a:off x="5180184" y="2808038"/>
                <a:ext cx="111417" cy="251796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595104" y="1792008"/>
              <a:ext cx="4476495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จาก 12.45 น. ถึง 13.45 น. เป็นระยะเวลากี่ชั่วโมง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3" name="Google Shape;3842;p61">
            <a:extLst>
              <a:ext uri="{FF2B5EF4-FFF2-40B4-BE49-F238E27FC236}">
                <a16:creationId xmlns:a16="http://schemas.microsoft.com/office/drawing/2014/main" id="{E27268B5-4927-4664-8583-279AB6B86A5D}"/>
              </a:ext>
            </a:extLst>
          </p:cNvPr>
          <p:cNvSpPr txBox="1"/>
          <p:nvPr/>
        </p:nvSpPr>
        <p:spPr>
          <a:xfrm>
            <a:off x="1474593" y="4438026"/>
            <a:ext cx="883945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2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จาก 12.45 น. ถึง 13.45 น. เป็นระยะเวลา 15 + 45 = 60 นาที หรือ 1 ชั่วโมง</a:t>
            </a:r>
            <a:endParaRPr lang="th-TH" sz="2600" b="1" kern="0" dirty="0">
              <a:solidFill>
                <a:prstClr val="black"/>
              </a:solidFill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4EFE2A0-3FA6-40DE-9BFB-89BCEF94AC43}"/>
              </a:ext>
            </a:extLst>
          </p:cNvPr>
          <p:cNvGrpSpPr/>
          <p:nvPr/>
        </p:nvGrpSpPr>
        <p:grpSpPr>
          <a:xfrm>
            <a:off x="1829869" y="1478940"/>
            <a:ext cx="1972609" cy="1864697"/>
            <a:chOff x="1829869" y="1478940"/>
            <a:chExt cx="1972609" cy="1864697"/>
          </a:xfrm>
        </p:grpSpPr>
        <p:pic>
          <p:nvPicPr>
            <p:cNvPr id="3" name="รูปภาพ 2">
              <a:extLst>
                <a:ext uri="{FF2B5EF4-FFF2-40B4-BE49-F238E27FC236}">
                  <a16:creationId xmlns:a16="http://schemas.microsoft.com/office/drawing/2014/main" id="{9C579B95-DEE6-4355-A7A3-889B933FD8C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9869" y="1478940"/>
              <a:ext cx="1972609" cy="1864697"/>
            </a:xfrm>
            <a:prstGeom prst="rect">
              <a:avLst/>
            </a:prstGeom>
          </p:spPr>
        </p:pic>
        <p:sp>
          <p:nvSpPr>
            <p:cNvPr id="48" name="สี่เหลี่ยมผืนผ้า: มุมมน 47">
              <a:extLst>
                <a:ext uri="{FF2B5EF4-FFF2-40B4-BE49-F238E27FC236}">
                  <a16:creationId xmlns:a16="http://schemas.microsoft.com/office/drawing/2014/main" id="{7CC13F6C-2871-44BE-86E6-E107609F5258}"/>
                </a:ext>
              </a:extLst>
            </p:cNvPr>
            <p:cNvSpPr/>
            <p:nvPr/>
          </p:nvSpPr>
          <p:spPr>
            <a:xfrm rot="16200000">
              <a:off x="2602919" y="2191574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0" name="สี่เหลี่ยมผืนผ้า: มุมมน 49">
              <a:extLst>
                <a:ext uri="{FF2B5EF4-FFF2-40B4-BE49-F238E27FC236}">
                  <a16:creationId xmlns:a16="http://schemas.microsoft.com/office/drawing/2014/main" id="{81B6D9E9-A29F-4AE2-8283-580D8CC42793}"/>
                </a:ext>
              </a:extLst>
            </p:cNvPr>
            <p:cNvSpPr/>
            <p:nvPr/>
          </p:nvSpPr>
          <p:spPr>
            <a:xfrm rot="1345402">
              <a:off x="2886545" y="2099430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5" name="Google Shape;5673;p115">
            <a:extLst>
              <a:ext uri="{FF2B5EF4-FFF2-40B4-BE49-F238E27FC236}">
                <a16:creationId xmlns:a16="http://schemas.microsoft.com/office/drawing/2014/main" id="{25C60D7D-2921-4E48-95B4-EDD5C2B94FF5}"/>
              </a:ext>
            </a:extLst>
          </p:cNvPr>
          <p:cNvGrpSpPr/>
          <p:nvPr/>
        </p:nvGrpSpPr>
        <p:grpSpPr>
          <a:xfrm rot="194607">
            <a:off x="3988321" y="2233389"/>
            <a:ext cx="703708" cy="355797"/>
            <a:chOff x="5758836" y="5831391"/>
            <a:chExt cx="558942" cy="358486"/>
          </a:xfrm>
        </p:grpSpPr>
        <p:sp>
          <p:nvSpPr>
            <p:cNvPr id="76" name="Google Shape;5674;p115">
              <a:extLst>
                <a:ext uri="{FF2B5EF4-FFF2-40B4-BE49-F238E27FC236}">
                  <a16:creationId xmlns:a16="http://schemas.microsoft.com/office/drawing/2014/main" id="{217F3D75-649B-4EEF-BCC5-413A4CFDD1E5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5675;p115">
              <a:extLst>
                <a:ext uri="{FF2B5EF4-FFF2-40B4-BE49-F238E27FC236}">
                  <a16:creationId xmlns:a16="http://schemas.microsoft.com/office/drawing/2014/main" id="{F7A63A9C-0A76-41BF-9FAF-1839CDE5D250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3" name="Google Shape;5673;p115">
            <a:extLst>
              <a:ext uri="{FF2B5EF4-FFF2-40B4-BE49-F238E27FC236}">
                <a16:creationId xmlns:a16="http://schemas.microsoft.com/office/drawing/2014/main" id="{9DD4BEAE-BF4C-48E5-8059-8FA89EB52C0F}"/>
              </a:ext>
            </a:extLst>
          </p:cNvPr>
          <p:cNvGrpSpPr/>
          <p:nvPr/>
        </p:nvGrpSpPr>
        <p:grpSpPr>
          <a:xfrm rot="194607">
            <a:off x="6989427" y="2278754"/>
            <a:ext cx="703708" cy="355797"/>
            <a:chOff x="5758836" y="5831391"/>
            <a:chExt cx="558942" cy="358486"/>
          </a:xfrm>
        </p:grpSpPr>
        <p:sp>
          <p:nvSpPr>
            <p:cNvPr id="84" name="Google Shape;5674;p115">
              <a:extLst>
                <a:ext uri="{FF2B5EF4-FFF2-40B4-BE49-F238E27FC236}">
                  <a16:creationId xmlns:a16="http://schemas.microsoft.com/office/drawing/2014/main" id="{9CAC3FE8-7B77-41FA-AAA7-FFAFD790712B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5675;p115">
              <a:extLst>
                <a:ext uri="{FF2B5EF4-FFF2-40B4-BE49-F238E27FC236}">
                  <a16:creationId xmlns:a16="http://schemas.microsoft.com/office/drawing/2014/main" id="{B748C48C-7B26-4F45-A5E1-8C9D0BF9D114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6" name="Google Shape;587;p23">
            <a:extLst>
              <a:ext uri="{FF2B5EF4-FFF2-40B4-BE49-F238E27FC236}">
                <a16:creationId xmlns:a16="http://schemas.microsoft.com/office/drawing/2014/main" id="{580D67AF-F6A0-46F0-9D88-270B50CB28E8}"/>
              </a:ext>
            </a:extLst>
          </p:cNvPr>
          <p:cNvSpPr/>
          <p:nvPr/>
        </p:nvSpPr>
        <p:spPr>
          <a:xfrm>
            <a:off x="2998989" y="3550065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12.45 น. ถึง 13.00 น.</a:t>
            </a:r>
          </a:p>
          <a:p>
            <a:pPr lvl="0"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15 นาที</a:t>
            </a:r>
          </a:p>
        </p:txBody>
      </p:sp>
      <p:sp>
        <p:nvSpPr>
          <p:cNvPr id="87" name="Google Shape;587;p23">
            <a:extLst>
              <a:ext uri="{FF2B5EF4-FFF2-40B4-BE49-F238E27FC236}">
                <a16:creationId xmlns:a16="http://schemas.microsoft.com/office/drawing/2014/main" id="{A6422D71-0EBB-444B-8284-BE1EBAFF3F83}"/>
              </a:ext>
            </a:extLst>
          </p:cNvPr>
          <p:cNvSpPr/>
          <p:nvPr/>
        </p:nvSpPr>
        <p:spPr>
          <a:xfrm>
            <a:off x="6019145" y="3550065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13.00 น. ถึง 13.45 น.</a:t>
            </a:r>
          </a:p>
          <a:p>
            <a:pPr lvl="0" algn="ctr">
              <a:buClr>
                <a:srgbClr val="000000"/>
              </a:buClr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45 นาที</a:t>
            </a:r>
          </a:p>
        </p:txBody>
      </p:sp>
      <p:sp>
        <p:nvSpPr>
          <p:cNvPr id="12" name="ส่วนโค้ง 11">
            <a:extLst>
              <a:ext uri="{FF2B5EF4-FFF2-40B4-BE49-F238E27FC236}">
                <a16:creationId xmlns:a16="http://schemas.microsoft.com/office/drawing/2014/main" id="{AA08BCCD-5FD9-42DE-A268-1F0A87E5EE72}"/>
              </a:ext>
            </a:extLst>
          </p:cNvPr>
          <p:cNvSpPr/>
          <p:nvPr/>
        </p:nvSpPr>
        <p:spPr>
          <a:xfrm>
            <a:off x="1705027" y="5439916"/>
            <a:ext cx="614838" cy="608686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ส่วนโค้ง 103">
            <a:extLst>
              <a:ext uri="{FF2B5EF4-FFF2-40B4-BE49-F238E27FC236}">
                <a16:creationId xmlns:a16="http://schemas.microsoft.com/office/drawing/2014/main" id="{5DD4F076-F99E-4F4A-9518-17CD8F3743C4}"/>
              </a:ext>
            </a:extLst>
          </p:cNvPr>
          <p:cNvSpPr/>
          <p:nvPr/>
        </p:nvSpPr>
        <p:spPr>
          <a:xfrm>
            <a:off x="2315127" y="5417054"/>
            <a:ext cx="1124046" cy="6084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5" name="ส่วนโค้ง 104">
            <a:extLst>
              <a:ext uri="{FF2B5EF4-FFF2-40B4-BE49-F238E27FC236}">
                <a16:creationId xmlns:a16="http://schemas.microsoft.com/office/drawing/2014/main" id="{6694BC83-0287-4874-80F3-F5D4C7BD2610}"/>
              </a:ext>
            </a:extLst>
          </p:cNvPr>
          <p:cNvSpPr/>
          <p:nvPr/>
        </p:nvSpPr>
        <p:spPr>
          <a:xfrm>
            <a:off x="1699636" y="5194527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2004A08-51BB-41BD-8345-BC002C89FF14}"/>
              </a:ext>
            </a:extLst>
          </p:cNvPr>
          <p:cNvGrpSpPr/>
          <p:nvPr/>
        </p:nvGrpSpPr>
        <p:grpSpPr>
          <a:xfrm>
            <a:off x="1284969" y="5675227"/>
            <a:ext cx="1612555" cy="506317"/>
            <a:chOff x="1284969" y="5675227"/>
            <a:chExt cx="1612555" cy="506317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EE5B4B86-36A9-43A4-ABC1-2019276EFDA6}"/>
                </a:ext>
              </a:extLst>
            </p:cNvPr>
            <p:cNvGrpSpPr/>
            <p:nvPr/>
          </p:nvGrpSpPr>
          <p:grpSpPr>
            <a:xfrm>
              <a:off x="1705026" y="5675227"/>
              <a:ext cx="614839" cy="167664"/>
              <a:chOff x="1410176" y="5882640"/>
              <a:chExt cx="614839" cy="167664"/>
            </a:xfrm>
          </p:grpSpPr>
          <p:cxnSp>
            <p:nvCxnSpPr>
              <p:cNvPr id="6" name="ตัวเชื่อมต่อตรง 5">
                <a:extLst>
                  <a:ext uri="{FF2B5EF4-FFF2-40B4-BE49-F238E27FC236}">
                    <a16:creationId xmlns:a16="http://schemas.microsoft.com/office/drawing/2014/main" id="{1CB960D4-8E95-4A85-BAB5-963D9CAA5883}"/>
                  </a:ext>
                </a:extLst>
              </p:cNvPr>
              <p:cNvCxnSpPr/>
              <p:nvPr/>
            </p:nvCxnSpPr>
            <p:spPr>
              <a:xfrm>
                <a:off x="1410176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ตัวเชื่อมต่อตรง 7">
                <a:extLst>
                  <a:ext uri="{FF2B5EF4-FFF2-40B4-BE49-F238E27FC236}">
                    <a16:creationId xmlns:a16="http://schemas.microsoft.com/office/drawing/2014/main" id="{1D712966-9B00-44E0-BA7F-9BAE11775E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410176" y="5972175"/>
                <a:ext cx="604709" cy="383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ตัวเชื่อมต่อตรง 91">
                <a:extLst>
                  <a:ext uri="{FF2B5EF4-FFF2-40B4-BE49-F238E27FC236}">
                    <a16:creationId xmlns:a16="http://schemas.microsoft.com/office/drawing/2014/main" id="{529669B3-178F-4492-9E18-3DA7E451ED86}"/>
                  </a:ext>
                </a:extLst>
              </p:cNvPr>
              <p:cNvCxnSpPr/>
              <p:nvPr/>
            </p:nvCxnSpPr>
            <p:spPr>
              <a:xfrm>
                <a:off x="2025015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6" name="Google Shape;3842;p61">
              <a:extLst>
                <a:ext uri="{FF2B5EF4-FFF2-40B4-BE49-F238E27FC236}">
                  <a16:creationId xmlns:a16="http://schemas.microsoft.com/office/drawing/2014/main" id="{F6F0C4AC-E4B8-4246-9F8A-966FE03CB532}"/>
                </a:ext>
              </a:extLst>
            </p:cNvPr>
            <p:cNvSpPr txBox="1"/>
            <p:nvPr/>
          </p:nvSpPr>
          <p:spPr>
            <a:xfrm>
              <a:off x="1284969" y="5786503"/>
              <a:ext cx="87088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12.45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07" name="Google Shape;3842;p61">
              <a:extLst>
                <a:ext uri="{FF2B5EF4-FFF2-40B4-BE49-F238E27FC236}">
                  <a16:creationId xmlns:a16="http://schemas.microsoft.com/office/drawing/2014/main" id="{2A3B127D-30BD-424E-8441-44C88C78B40A}"/>
                </a:ext>
              </a:extLst>
            </p:cNvPr>
            <p:cNvSpPr txBox="1"/>
            <p:nvPr/>
          </p:nvSpPr>
          <p:spPr>
            <a:xfrm>
              <a:off x="1872758" y="578650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0067E0A4-48A9-4388-A505-62620C60FF90}"/>
              </a:ext>
            </a:extLst>
          </p:cNvPr>
          <p:cNvGrpSpPr/>
          <p:nvPr/>
        </p:nvGrpSpPr>
        <p:grpSpPr>
          <a:xfrm>
            <a:off x="2308860" y="5679061"/>
            <a:ext cx="1661738" cy="484979"/>
            <a:chOff x="2308860" y="5679061"/>
            <a:chExt cx="1661738" cy="484979"/>
          </a:xfrm>
        </p:grpSpPr>
        <p:grpSp>
          <p:nvGrpSpPr>
            <p:cNvPr id="95" name="กลุ่ม 94">
              <a:extLst>
                <a:ext uri="{FF2B5EF4-FFF2-40B4-BE49-F238E27FC236}">
                  <a16:creationId xmlns:a16="http://schemas.microsoft.com/office/drawing/2014/main" id="{8809C20F-73CB-461C-BC9F-475066F9E817}"/>
                </a:ext>
              </a:extLst>
            </p:cNvPr>
            <p:cNvGrpSpPr/>
            <p:nvPr/>
          </p:nvGrpSpPr>
          <p:grpSpPr>
            <a:xfrm>
              <a:off x="2308860" y="5679061"/>
              <a:ext cx="1144800" cy="167664"/>
              <a:chOff x="1143126" y="5882640"/>
              <a:chExt cx="1144800" cy="167664"/>
            </a:xfrm>
          </p:grpSpPr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55A46535-9EB5-4258-860F-752571AEFE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43126" y="5970258"/>
                <a:ext cx="11448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ตัวเชื่อมต่อตรง 102">
                <a:extLst>
                  <a:ext uri="{FF2B5EF4-FFF2-40B4-BE49-F238E27FC236}">
                    <a16:creationId xmlns:a16="http://schemas.microsoft.com/office/drawing/2014/main" id="{CECDFE63-FD58-4367-A686-1CE50E1FB551}"/>
                  </a:ext>
                </a:extLst>
              </p:cNvPr>
              <p:cNvCxnSpPr/>
              <p:nvPr/>
            </p:nvCxnSpPr>
            <p:spPr>
              <a:xfrm>
                <a:off x="2276475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8" name="Google Shape;3842;p61">
              <a:extLst>
                <a:ext uri="{FF2B5EF4-FFF2-40B4-BE49-F238E27FC236}">
                  <a16:creationId xmlns:a16="http://schemas.microsoft.com/office/drawing/2014/main" id="{014D83A2-A6C1-48AD-91F2-D28C9A6C35A6}"/>
                </a:ext>
              </a:extLst>
            </p:cNvPr>
            <p:cNvSpPr txBox="1"/>
            <p:nvPr/>
          </p:nvSpPr>
          <p:spPr>
            <a:xfrm>
              <a:off x="2945832" y="5768999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13.45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9" name="Google Shape;3842;p61">
            <a:extLst>
              <a:ext uri="{FF2B5EF4-FFF2-40B4-BE49-F238E27FC236}">
                <a16:creationId xmlns:a16="http://schemas.microsoft.com/office/drawing/2014/main" id="{46281D36-1018-42AB-A2F3-1F4565109188}"/>
              </a:ext>
            </a:extLst>
          </p:cNvPr>
          <p:cNvSpPr txBox="1"/>
          <p:nvPr/>
        </p:nvSpPr>
        <p:spPr>
          <a:xfrm>
            <a:off x="1638280" y="514143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Google Shape;3842;p61">
            <a:extLst>
              <a:ext uri="{FF2B5EF4-FFF2-40B4-BE49-F238E27FC236}">
                <a16:creationId xmlns:a16="http://schemas.microsoft.com/office/drawing/2014/main" id="{19999DDF-815A-4484-8640-3C4C5D6D639D}"/>
              </a:ext>
            </a:extLst>
          </p:cNvPr>
          <p:cNvSpPr txBox="1"/>
          <p:nvPr/>
        </p:nvSpPr>
        <p:spPr>
          <a:xfrm>
            <a:off x="2414407" y="5128392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45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1" name="Google Shape;3842;p61">
            <a:extLst>
              <a:ext uri="{FF2B5EF4-FFF2-40B4-BE49-F238E27FC236}">
                <a16:creationId xmlns:a16="http://schemas.microsoft.com/office/drawing/2014/main" id="{26D65827-F037-49C4-AB55-E7820C68CF9B}"/>
              </a:ext>
            </a:extLst>
          </p:cNvPr>
          <p:cNvSpPr txBox="1"/>
          <p:nvPr/>
        </p:nvSpPr>
        <p:spPr>
          <a:xfrm>
            <a:off x="2106838" y="4841533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42322C9-8FF7-4DB0-88B4-F539BE7D465D}"/>
              </a:ext>
            </a:extLst>
          </p:cNvPr>
          <p:cNvGrpSpPr/>
          <p:nvPr/>
        </p:nvGrpSpPr>
        <p:grpSpPr>
          <a:xfrm>
            <a:off x="5766416" y="5023685"/>
            <a:ext cx="3849674" cy="1100935"/>
            <a:chOff x="5766416" y="5023685"/>
            <a:chExt cx="3849674" cy="1100935"/>
          </a:xfrm>
        </p:grpSpPr>
        <p:sp>
          <p:nvSpPr>
            <p:cNvPr id="112" name="Google Shape;1160;p34">
              <a:extLst>
                <a:ext uri="{FF2B5EF4-FFF2-40B4-BE49-F238E27FC236}">
                  <a16:creationId xmlns:a16="http://schemas.microsoft.com/office/drawing/2014/main" id="{04527637-7E34-4AD9-B0E0-5963B3FC88D2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31B48EB9-5C0B-4F37-8FDF-A46EEEE7577C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สังเกต </a:t>
              </a: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</a:t>
              </a: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.45 น. และ 13.45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เวลาเป็นนาทีเท่ากัน</a:t>
              </a:r>
            </a:p>
          </p:txBody>
        </p:sp>
      </p:grpSp>
      <p:sp>
        <p:nvSpPr>
          <p:cNvPr id="6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0496484-C4AD-4F71-9641-213E3EDC5B4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8B677082-E9ED-47E2-99D2-BB0C195C84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AA8DD63-79FD-4319-93F7-7C13152FBE2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53FD706-7D05-4B21-B240-9E598CEF0F6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9EEE9E6-A2CD-41AF-9E87-6A1636545B8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92EFFA07-A5F0-4D8B-B1E0-BE04E2D1FCF9}"/>
              </a:ext>
            </a:extLst>
          </p:cNvPr>
          <p:cNvGrpSpPr/>
          <p:nvPr/>
        </p:nvGrpSpPr>
        <p:grpSpPr>
          <a:xfrm>
            <a:off x="4766253" y="1478940"/>
            <a:ext cx="1972609" cy="1864697"/>
            <a:chOff x="4766253" y="1478940"/>
            <a:chExt cx="1972609" cy="1864697"/>
          </a:xfrm>
        </p:grpSpPr>
        <p:pic>
          <p:nvPicPr>
            <p:cNvPr id="54" name="รูปภาพ 53">
              <a:extLst>
                <a:ext uri="{FF2B5EF4-FFF2-40B4-BE49-F238E27FC236}">
                  <a16:creationId xmlns:a16="http://schemas.microsoft.com/office/drawing/2014/main" id="{57534EF1-66D6-417A-B07B-E43A4DE76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6253" y="1478940"/>
              <a:ext cx="1972609" cy="1864697"/>
            </a:xfrm>
            <a:prstGeom prst="rect">
              <a:avLst/>
            </a:prstGeom>
          </p:spPr>
        </p:pic>
        <p:sp>
          <p:nvSpPr>
            <p:cNvPr id="55" name="สี่เหลี่ยมผืนผ้า: มุมมน 54">
              <a:extLst>
                <a:ext uri="{FF2B5EF4-FFF2-40B4-BE49-F238E27FC236}">
                  <a16:creationId xmlns:a16="http://schemas.microsoft.com/office/drawing/2014/main" id="{3CAE1376-EA6E-4E88-8852-146A30808ED3}"/>
                </a:ext>
              </a:extLst>
            </p:cNvPr>
            <p:cNvSpPr/>
            <p:nvPr/>
          </p:nvSpPr>
          <p:spPr>
            <a:xfrm>
              <a:off x="5757272" y="1954092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สี่เหลี่ยมผืนผ้า: มุมมน 55">
              <a:extLst>
                <a:ext uri="{FF2B5EF4-FFF2-40B4-BE49-F238E27FC236}">
                  <a16:creationId xmlns:a16="http://schemas.microsoft.com/office/drawing/2014/main" id="{3F8F3266-922C-4AEC-BE33-DDCB6042BAFB}"/>
                </a:ext>
              </a:extLst>
            </p:cNvPr>
            <p:cNvSpPr/>
            <p:nvPr/>
          </p:nvSpPr>
          <p:spPr>
            <a:xfrm rot="1700642">
              <a:off x="5825644" y="2114523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32B87B40-A5F3-4444-9117-51789A3E8034}"/>
              </a:ext>
            </a:extLst>
          </p:cNvPr>
          <p:cNvGrpSpPr/>
          <p:nvPr/>
        </p:nvGrpSpPr>
        <p:grpSpPr>
          <a:xfrm>
            <a:off x="7814258" y="1478940"/>
            <a:ext cx="1972609" cy="1864697"/>
            <a:chOff x="7814258" y="1478940"/>
            <a:chExt cx="1972609" cy="1864697"/>
          </a:xfrm>
        </p:grpSpPr>
        <p:pic>
          <p:nvPicPr>
            <p:cNvPr id="47" name="รูปภาพ 46">
              <a:extLst>
                <a:ext uri="{FF2B5EF4-FFF2-40B4-BE49-F238E27FC236}">
                  <a16:creationId xmlns:a16="http://schemas.microsoft.com/office/drawing/2014/main" id="{04C5E762-AB46-4324-B915-BD317585DB3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14258" y="1478940"/>
              <a:ext cx="1972609" cy="1864697"/>
            </a:xfrm>
            <a:prstGeom prst="rect">
              <a:avLst/>
            </a:prstGeom>
          </p:spPr>
        </p:pic>
        <p:sp>
          <p:nvSpPr>
            <p:cNvPr id="52" name="สี่เหลี่ยมผืนผ้า: มุมมน 51">
              <a:extLst>
                <a:ext uri="{FF2B5EF4-FFF2-40B4-BE49-F238E27FC236}">
                  <a16:creationId xmlns:a16="http://schemas.microsoft.com/office/drawing/2014/main" id="{9F763B0C-8C42-4F90-AE93-3EAE6204F9D7}"/>
                </a:ext>
              </a:extLst>
            </p:cNvPr>
            <p:cNvSpPr/>
            <p:nvPr/>
          </p:nvSpPr>
          <p:spPr>
            <a:xfrm rot="5400000">
              <a:off x="8576780" y="2200719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สี่เหลี่ยมผืนผ้า: มุมมน 52">
              <a:extLst>
                <a:ext uri="{FF2B5EF4-FFF2-40B4-BE49-F238E27FC236}">
                  <a16:creationId xmlns:a16="http://schemas.microsoft.com/office/drawing/2014/main" id="{4A86D472-0BEF-4473-AB5A-F5A8927E4F9C}"/>
                </a:ext>
              </a:extLst>
            </p:cNvPr>
            <p:cNvSpPr/>
            <p:nvPr/>
          </p:nvSpPr>
          <p:spPr>
            <a:xfrm rot="2743774">
              <a:off x="8914575" y="2142710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6541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5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25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7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75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325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7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40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8" grpId="0" animBg="1"/>
      <p:bldP spid="73" grpId="0"/>
      <p:bldP spid="86" grpId="0" animBg="1"/>
      <p:bldP spid="87" grpId="0" animBg="1"/>
      <p:bldP spid="12" grpId="0" animBg="1"/>
      <p:bldP spid="104" grpId="0" animBg="1"/>
      <p:bldP spid="105" grpId="0" animBg="1"/>
      <p:bldP spid="109" grpId="0"/>
      <p:bldP spid="110" grpId="0"/>
      <p:bldP spid="111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E8BDC838-4471-4064-81C4-28CD24DF7F60}"/>
              </a:ext>
            </a:extLst>
          </p:cNvPr>
          <p:cNvGrpSpPr/>
          <p:nvPr/>
        </p:nvGrpSpPr>
        <p:grpSpPr>
          <a:xfrm>
            <a:off x="2170343" y="5372184"/>
            <a:ext cx="7322741" cy="826399"/>
            <a:chOff x="1335484" y="5286118"/>
            <a:chExt cx="7322741" cy="826399"/>
          </a:xfrm>
        </p:grpSpPr>
        <p:sp>
          <p:nvSpPr>
            <p:cNvPr id="6" name="สี่เหลี่ยมผืนผ้า: มุมมน 5">
              <a:extLst>
                <a:ext uri="{FF2B5EF4-FFF2-40B4-BE49-F238E27FC236}">
                  <a16:creationId xmlns:a16="http://schemas.microsoft.com/office/drawing/2014/main" id="{BE65B507-8179-4E95-AB79-E31505F5E6E1}"/>
                </a:ext>
              </a:extLst>
            </p:cNvPr>
            <p:cNvSpPr/>
            <p:nvPr/>
          </p:nvSpPr>
          <p:spPr>
            <a:xfrm>
              <a:off x="1389566" y="5314950"/>
              <a:ext cx="7268659" cy="768737"/>
            </a:xfrm>
            <a:prstGeom prst="roundRect">
              <a:avLst/>
            </a:prstGeom>
            <a:solidFill>
              <a:schemeClr val="bg1"/>
            </a:solidFill>
            <a:ln w="19050">
              <a:solidFill>
                <a:srgbClr val="FCAED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th-TH" sz="2600" b="1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จาก 15.10 น. ถึง 19.10 น. เป็นระยะเวลากี่ชั่วโมง</a:t>
              </a:r>
            </a:p>
          </p:txBody>
        </p:sp>
        <p:pic>
          <p:nvPicPr>
            <p:cNvPr id="9" name="รูปภาพ 8">
              <a:extLst>
                <a:ext uri="{FF2B5EF4-FFF2-40B4-BE49-F238E27FC236}">
                  <a16:creationId xmlns:a16="http://schemas.microsoft.com/office/drawing/2014/main" id="{3603B2AC-1337-4D44-8F2C-87AB0CA057F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35484" y="5286118"/>
              <a:ext cx="1240770" cy="826399"/>
            </a:xfrm>
            <a:prstGeom prst="rect">
              <a:avLst/>
            </a:prstGeom>
          </p:spPr>
        </p:pic>
      </p:grp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875262"/>
            <a:ext cx="8978666" cy="458153"/>
            <a:chOff x="1191244" y="1753711"/>
            <a:chExt cx="8978666" cy="458153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1"/>
              <a:ext cx="8978666" cy="458153"/>
              <a:chOff x="3558882" y="4011312"/>
              <a:chExt cx="4361112" cy="111532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5400000" flipH="1">
                <a:off x="5923351" y="2126086"/>
                <a:ext cx="111417" cy="3881869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634858" y="1784057"/>
              <a:ext cx="72856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ลุงเริ่มทำสวน 7.23 น. ทำสวนเสร็จ 10.23 น. ลุงใช้เวลาทำสวนนานเท่าไร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5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86" name="Google Shape;587;p23">
            <a:extLst>
              <a:ext uri="{FF2B5EF4-FFF2-40B4-BE49-F238E27FC236}">
                <a16:creationId xmlns:a16="http://schemas.microsoft.com/office/drawing/2014/main" id="{580D67AF-F6A0-46F0-9D88-270B50CB28E8}"/>
              </a:ext>
            </a:extLst>
          </p:cNvPr>
          <p:cNvSpPr/>
          <p:nvPr/>
        </p:nvSpPr>
        <p:spPr>
          <a:xfrm>
            <a:off x="3088292" y="1770720"/>
            <a:ext cx="5486845" cy="53852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b="1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สังเกต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7.</a:t>
            </a:r>
            <a:r>
              <a:rPr lang="th-TH" sz="2400" kern="0" dirty="0">
                <a:solidFill>
                  <a:srgbClr val="0070C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23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น. และ 10.</a:t>
            </a:r>
            <a:r>
              <a:rPr lang="th-TH" sz="2400" kern="0" dirty="0">
                <a:solidFill>
                  <a:srgbClr val="0070C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23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น. เวลาเป็นนาทีเท่ากัน 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42322C9-8FF7-4DB0-88B4-F539BE7D465D}"/>
              </a:ext>
            </a:extLst>
          </p:cNvPr>
          <p:cNvGrpSpPr/>
          <p:nvPr/>
        </p:nvGrpSpPr>
        <p:grpSpPr>
          <a:xfrm>
            <a:off x="4446662" y="4282549"/>
            <a:ext cx="3099075" cy="768737"/>
            <a:chOff x="5766416" y="5023685"/>
            <a:chExt cx="3849674" cy="1100935"/>
          </a:xfrm>
        </p:grpSpPr>
        <p:sp>
          <p:nvSpPr>
            <p:cNvPr id="112" name="Google Shape;1160;p34">
              <a:extLst>
                <a:ext uri="{FF2B5EF4-FFF2-40B4-BE49-F238E27FC236}">
                  <a16:creationId xmlns:a16="http://schemas.microsoft.com/office/drawing/2014/main" id="{04527637-7E34-4AD9-B0E0-5963B3FC88D2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31B48EB9-5C0B-4F37-8FDF-A46EEEE7577C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ลุงใช้เวลาทำสวน 3 ชั่วโมง</a:t>
              </a:r>
              <a:endParaRPr kumimoji="0" sz="2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2" name="ส่วนโค้ง 71">
            <a:extLst>
              <a:ext uri="{FF2B5EF4-FFF2-40B4-BE49-F238E27FC236}">
                <a16:creationId xmlns:a16="http://schemas.microsoft.com/office/drawing/2014/main" id="{BB79FA78-5862-4F44-AFB3-568CE771E4B3}"/>
              </a:ext>
            </a:extLst>
          </p:cNvPr>
          <p:cNvSpPr/>
          <p:nvPr/>
        </p:nvSpPr>
        <p:spPr>
          <a:xfrm>
            <a:off x="3205127" y="3072520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6890760C-3756-44A1-8C21-823FFC0E9790}"/>
              </a:ext>
            </a:extLst>
          </p:cNvPr>
          <p:cNvGrpSpPr/>
          <p:nvPr/>
        </p:nvGrpSpPr>
        <p:grpSpPr>
          <a:xfrm>
            <a:off x="2772625" y="3522153"/>
            <a:ext cx="2756309" cy="560244"/>
            <a:chOff x="2772625" y="3522153"/>
            <a:chExt cx="2756309" cy="560244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5F56869-7DEB-4D74-8818-7042C39897D2}"/>
                </a:ext>
              </a:extLst>
            </p:cNvPr>
            <p:cNvGrpSpPr/>
            <p:nvPr/>
          </p:nvGrpSpPr>
          <p:grpSpPr>
            <a:xfrm>
              <a:off x="3207822" y="3522153"/>
              <a:ext cx="1729233" cy="171498"/>
              <a:chOff x="2659182" y="3273667"/>
              <a:chExt cx="1729233" cy="171498"/>
            </a:xfrm>
          </p:grpSpPr>
          <p:grpSp>
            <p:nvGrpSpPr>
              <p:cNvPr id="61" name="กลุ่ม 60">
                <a:extLst>
                  <a:ext uri="{FF2B5EF4-FFF2-40B4-BE49-F238E27FC236}">
                    <a16:creationId xmlns:a16="http://schemas.microsoft.com/office/drawing/2014/main" id="{1A086BB0-AEBB-4789-A96B-3CDAF41FEB1C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62" name="ตัวเชื่อมต่อตรง 61">
                  <a:extLst>
                    <a:ext uri="{FF2B5EF4-FFF2-40B4-BE49-F238E27FC236}">
                      <a16:creationId xmlns:a16="http://schemas.microsoft.com/office/drawing/2014/main" id="{B8B954A3-E251-40B7-ACBE-FE08CB4C47FD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ตัวเชื่อมต่อตรง 62">
                  <a:extLst>
                    <a:ext uri="{FF2B5EF4-FFF2-40B4-BE49-F238E27FC236}">
                      <a16:creationId xmlns:a16="http://schemas.microsoft.com/office/drawing/2014/main" id="{DF2EFB89-A0A7-4A4F-BF39-BDD834A31D7C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71" name="ตัวเชื่อมต่อตรง 70">
                <a:extLst>
                  <a:ext uri="{FF2B5EF4-FFF2-40B4-BE49-F238E27FC236}">
                    <a16:creationId xmlns:a16="http://schemas.microsoft.com/office/drawing/2014/main" id="{3247AEBE-CBF1-4ADA-9A82-5D061095942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438E7AA3-C75D-4FA6-A8D6-88CD5618DDD7}"/>
                </a:ext>
              </a:extLst>
            </p:cNvPr>
            <p:cNvSpPr txBox="1"/>
            <p:nvPr/>
          </p:nvSpPr>
          <p:spPr>
            <a:xfrm>
              <a:off x="2772625" y="366306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7.</a:t>
              </a:r>
              <a:r>
                <a:rPr lang="th-TH" sz="2000" kern="0" dirty="0">
                  <a:solidFill>
                    <a:srgbClr val="0070C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</a:t>
              </a: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  <a:endParaRPr kumimoji="0" sz="2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7" name="Google Shape;3842;p61">
              <a:extLst>
                <a:ext uri="{FF2B5EF4-FFF2-40B4-BE49-F238E27FC236}">
                  <a16:creationId xmlns:a16="http://schemas.microsoft.com/office/drawing/2014/main" id="{476876FF-AB00-4688-BCE4-682DA0BD30E6}"/>
                </a:ext>
              </a:extLst>
            </p:cNvPr>
            <p:cNvSpPr txBox="1"/>
            <p:nvPr/>
          </p:nvSpPr>
          <p:spPr>
            <a:xfrm>
              <a:off x="4504168" y="368735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</a:t>
              </a:r>
              <a:r>
                <a:rPr lang="th-TH" sz="20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</a:t>
              </a:r>
              <a:r>
                <a:rPr lang="th-TH" sz="2000" kern="0" noProof="0" dirty="0">
                  <a:solidFill>
                    <a:srgbClr val="0070C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</a:t>
              </a:r>
              <a:r>
                <a:rPr lang="th-TH" sz="20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  <a:endParaRPr kumimoji="0" sz="2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Google Shape;3842;p61">
            <a:extLst>
              <a:ext uri="{FF2B5EF4-FFF2-40B4-BE49-F238E27FC236}">
                <a16:creationId xmlns:a16="http://schemas.microsoft.com/office/drawing/2014/main" id="{BF88F95E-9533-4C6F-A661-FE652817F482}"/>
              </a:ext>
            </a:extLst>
          </p:cNvPr>
          <p:cNvSpPr txBox="1"/>
          <p:nvPr/>
        </p:nvSpPr>
        <p:spPr>
          <a:xfrm>
            <a:off x="3559492" y="2754957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3261BEF-5DC2-435B-979D-19A26431B60B}"/>
              </a:ext>
            </a:extLst>
          </p:cNvPr>
          <p:cNvGrpSpPr/>
          <p:nvPr/>
        </p:nvGrpSpPr>
        <p:grpSpPr>
          <a:xfrm>
            <a:off x="4942325" y="3526852"/>
            <a:ext cx="2365174" cy="544835"/>
            <a:chOff x="4942325" y="3526852"/>
            <a:chExt cx="2365174" cy="544835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787B0AA4-FDFB-417A-B997-7BBE4B51CD29}"/>
                </a:ext>
              </a:extLst>
            </p:cNvPr>
            <p:cNvGrpSpPr/>
            <p:nvPr/>
          </p:nvGrpSpPr>
          <p:grpSpPr>
            <a:xfrm>
              <a:off x="4942325" y="3526852"/>
              <a:ext cx="1729233" cy="167664"/>
              <a:chOff x="2659182" y="3277501"/>
              <a:chExt cx="1729233" cy="167664"/>
            </a:xfrm>
          </p:grpSpPr>
          <p:cxnSp>
            <p:nvCxnSpPr>
              <p:cNvPr id="122" name="ตัวเชื่อมต่อตรง 121">
                <a:extLst>
                  <a:ext uri="{FF2B5EF4-FFF2-40B4-BE49-F238E27FC236}">
                    <a16:creationId xmlns:a16="http://schemas.microsoft.com/office/drawing/2014/main" id="{F5108BCA-1671-4DED-B376-8C8A14AC140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ตัวเชื่อมต่อตรง 119">
                <a:extLst>
                  <a:ext uri="{FF2B5EF4-FFF2-40B4-BE49-F238E27FC236}">
                    <a16:creationId xmlns:a16="http://schemas.microsoft.com/office/drawing/2014/main" id="{194521AF-39B2-40F9-BE6D-02B1295465E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9" name="Google Shape;3842;p61">
              <a:extLst>
                <a:ext uri="{FF2B5EF4-FFF2-40B4-BE49-F238E27FC236}">
                  <a16:creationId xmlns:a16="http://schemas.microsoft.com/office/drawing/2014/main" id="{48D599C1-D85E-4D92-AEBC-1BC71239FF0B}"/>
                </a:ext>
              </a:extLst>
            </p:cNvPr>
            <p:cNvSpPr txBox="1"/>
            <p:nvPr/>
          </p:nvSpPr>
          <p:spPr>
            <a:xfrm>
              <a:off x="6282733" y="367664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9.</a:t>
              </a:r>
              <a:r>
                <a:rPr lang="th-TH" sz="2000" kern="0" noProof="0" dirty="0">
                  <a:solidFill>
                    <a:srgbClr val="0070C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</a:t>
              </a:r>
              <a:r>
                <a:rPr lang="th-TH" sz="20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  <a:endParaRPr kumimoji="0" sz="2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2CDD30E5-AAC2-49F0-A233-61F283DBE437}"/>
              </a:ext>
            </a:extLst>
          </p:cNvPr>
          <p:cNvGrpSpPr/>
          <p:nvPr/>
        </p:nvGrpSpPr>
        <p:grpSpPr>
          <a:xfrm>
            <a:off x="6675629" y="3520755"/>
            <a:ext cx="2410435" cy="561642"/>
            <a:chOff x="6675629" y="3520755"/>
            <a:chExt cx="2410435" cy="561642"/>
          </a:xfrm>
        </p:grpSpPr>
        <p:grpSp>
          <p:nvGrpSpPr>
            <p:cNvPr id="123" name="กลุ่ม 122">
              <a:extLst>
                <a:ext uri="{FF2B5EF4-FFF2-40B4-BE49-F238E27FC236}">
                  <a16:creationId xmlns:a16="http://schemas.microsoft.com/office/drawing/2014/main" id="{BBF7714D-C716-4A40-B1B2-FF1DBFFB7999}"/>
                </a:ext>
              </a:extLst>
            </p:cNvPr>
            <p:cNvGrpSpPr/>
            <p:nvPr/>
          </p:nvGrpSpPr>
          <p:grpSpPr>
            <a:xfrm>
              <a:off x="6675629" y="3520755"/>
              <a:ext cx="1729233" cy="167664"/>
              <a:chOff x="2659182" y="3277501"/>
              <a:chExt cx="1729233" cy="167664"/>
            </a:xfrm>
          </p:grpSpPr>
          <p:cxnSp>
            <p:nvCxnSpPr>
              <p:cNvPr id="124" name="ตัวเชื่อมต่อตรง 123">
                <a:extLst>
                  <a:ext uri="{FF2B5EF4-FFF2-40B4-BE49-F238E27FC236}">
                    <a16:creationId xmlns:a16="http://schemas.microsoft.com/office/drawing/2014/main" id="{8EA709E2-5311-4C26-A82A-9466F4682F2D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ตัวเชื่อมต่อตรง 124">
                <a:extLst>
                  <a:ext uri="{FF2B5EF4-FFF2-40B4-BE49-F238E27FC236}">
                    <a16:creationId xmlns:a16="http://schemas.microsoft.com/office/drawing/2014/main" id="{BC95495D-22CA-497B-B6AB-DB0F0D664C3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0" name="Google Shape;3842;p61">
              <a:extLst>
                <a:ext uri="{FF2B5EF4-FFF2-40B4-BE49-F238E27FC236}">
                  <a16:creationId xmlns:a16="http://schemas.microsoft.com/office/drawing/2014/main" id="{0FCB050F-3215-4EFD-A7C3-E20F9B885FB4}"/>
                </a:ext>
              </a:extLst>
            </p:cNvPr>
            <p:cNvSpPr txBox="1"/>
            <p:nvPr/>
          </p:nvSpPr>
          <p:spPr>
            <a:xfrm>
              <a:off x="8061298" y="368735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</a:t>
              </a:r>
              <a:r>
                <a:rPr lang="th-TH" sz="20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</a:t>
              </a:r>
              <a:r>
                <a:rPr lang="th-TH" sz="2000" kern="0" noProof="0" dirty="0">
                  <a:solidFill>
                    <a:srgbClr val="0070C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</a:t>
              </a:r>
              <a:r>
                <a:rPr lang="th-TH" sz="20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  <a:endParaRPr kumimoji="0" sz="2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4" name="ส่วนโค้ง 133">
            <a:extLst>
              <a:ext uri="{FF2B5EF4-FFF2-40B4-BE49-F238E27FC236}">
                <a16:creationId xmlns:a16="http://schemas.microsoft.com/office/drawing/2014/main" id="{1AA9D965-1DC7-420E-AD05-BB5EBEDBD136}"/>
              </a:ext>
            </a:extLst>
          </p:cNvPr>
          <p:cNvSpPr/>
          <p:nvPr/>
        </p:nvSpPr>
        <p:spPr>
          <a:xfrm>
            <a:off x="4932533" y="3072520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54001BFF-2598-4B86-838B-880365634C70}"/>
              </a:ext>
            </a:extLst>
          </p:cNvPr>
          <p:cNvSpPr txBox="1"/>
          <p:nvPr/>
        </p:nvSpPr>
        <p:spPr>
          <a:xfrm>
            <a:off x="5296423" y="2754957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6" name="ส่วนโค้ง 135">
            <a:extLst>
              <a:ext uri="{FF2B5EF4-FFF2-40B4-BE49-F238E27FC236}">
                <a16:creationId xmlns:a16="http://schemas.microsoft.com/office/drawing/2014/main" id="{2CABC9C6-1F6A-4EEB-8321-4E9DE6B4B39B}"/>
              </a:ext>
            </a:extLst>
          </p:cNvPr>
          <p:cNvSpPr/>
          <p:nvPr/>
        </p:nvSpPr>
        <p:spPr>
          <a:xfrm>
            <a:off x="6669464" y="3072520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7" name="Google Shape;3842;p61">
            <a:extLst>
              <a:ext uri="{FF2B5EF4-FFF2-40B4-BE49-F238E27FC236}">
                <a16:creationId xmlns:a16="http://schemas.microsoft.com/office/drawing/2014/main" id="{92879F56-24BF-4ECA-B34A-2D1727467F00}"/>
              </a:ext>
            </a:extLst>
          </p:cNvPr>
          <p:cNvSpPr txBox="1"/>
          <p:nvPr/>
        </p:nvSpPr>
        <p:spPr>
          <a:xfrm>
            <a:off x="7033354" y="2754957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DF411D9-E31F-4BEA-94C3-E165A0F427E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314B8A-6204-4F6E-8C98-CE2A94A552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2F39DCB-7C5C-4993-87AF-3D8FD74E080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9897EAD-E20B-4E48-ABB0-B5A4858DB377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4D174E1-2256-43C8-AC7F-69A46116C78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788D18B3-2014-4D0D-9074-AC4F5C80EDE5}"/>
              </a:ext>
            </a:extLst>
          </p:cNvPr>
          <p:cNvSpPr txBox="1"/>
          <p:nvPr/>
        </p:nvSpPr>
        <p:spPr>
          <a:xfrm>
            <a:off x="7939399" y="5540658"/>
            <a:ext cx="9284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 ชั่วโมง</a:t>
            </a:r>
          </a:p>
        </p:txBody>
      </p:sp>
    </p:spTree>
    <p:extLst>
      <p:ext uri="{BB962C8B-B14F-4D97-AF65-F5344CB8AC3E}">
        <p14:creationId xmlns:p14="http://schemas.microsoft.com/office/powerpoint/2010/main" val="311216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75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75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72" grpId="0" animBg="1"/>
      <p:bldP spid="78" grpId="0"/>
      <p:bldP spid="134" grpId="0" animBg="1"/>
      <p:bldP spid="135" grpId="0"/>
      <p:bldP spid="136" grpId="0" animBg="1"/>
      <p:bldP spid="137" grpId="0"/>
      <p:bldP spid="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875262"/>
            <a:ext cx="8978666" cy="458153"/>
            <a:chOff x="1191244" y="1753711"/>
            <a:chExt cx="8978666" cy="458153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1"/>
              <a:ext cx="8978666" cy="458153"/>
              <a:chOff x="3558882" y="4011312"/>
              <a:chExt cx="4361112" cy="111532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5400000" flipH="1">
                <a:off x="5923351" y="2126086"/>
                <a:ext cx="111417" cy="3881869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634858" y="1784057"/>
              <a:ext cx="72856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พ่อเริ่มออกเดินทาง 22.00 น. ถึงปลายทาง 2.00 น. พ่อใช้เวลาเดินทางกี่ชั่วโมง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42322C9-8FF7-4DB0-88B4-F539BE7D465D}"/>
              </a:ext>
            </a:extLst>
          </p:cNvPr>
          <p:cNvGrpSpPr/>
          <p:nvPr/>
        </p:nvGrpSpPr>
        <p:grpSpPr>
          <a:xfrm>
            <a:off x="4071402" y="4423599"/>
            <a:ext cx="3099075" cy="1009877"/>
            <a:chOff x="5766416" y="5023685"/>
            <a:chExt cx="3849674" cy="1100935"/>
          </a:xfrm>
        </p:grpSpPr>
        <p:sp>
          <p:nvSpPr>
            <p:cNvPr id="112" name="Google Shape;1160;p34">
              <a:extLst>
                <a:ext uri="{FF2B5EF4-FFF2-40B4-BE49-F238E27FC236}">
                  <a16:creationId xmlns:a16="http://schemas.microsoft.com/office/drawing/2014/main" id="{04527637-7E34-4AD9-B0E0-5963B3FC88D2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31B48EB9-5C0B-4F37-8FDF-A46EEEE7577C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พ่อใช้เวลาเดินทาง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 ชั่วโมง</a:t>
              </a:r>
              <a:endParaRPr kumimoji="0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2" name="ส่วนโค้ง 71">
            <a:extLst>
              <a:ext uri="{FF2B5EF4-FFF2-40B4-BE49-F238E27FC236}">
                <a16:creationId xmlns:a16="http://schemas.microsoft.com/office/drawing/2014/main" id="{BB79FA78-5862-4F44-AFB3-568CE771E4B3}"/>
              </a:ext>
            </a:extLst>
          </p:cNvPr>
          <p:cNvSpPr/>
          <p:nvPr/>
        </p:nvSpPr>
        <p:spPr>
          <a:xfrm>
            <a:off x="2443127" y="2652831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6890760C-3756-44A1-8C21-823FFC0E9790}"/>
              </a:ext>
            </a:extLst>
          </p:cNvPr>
          <p:cNvGrpSpPr/>
          <p:nvPr/>
        </p:nvGrpSpPr>
        <p:grpSpPr>
          <a:xfrm>
            <a:off x="2010625" y="3102464"/>
            <a:ext cx="2756309" cy="560244"/>
            <a:chOff x="2772625" y="3522153"/>
            <a:chExt cx="2756309" cy="560244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5F56869-7DEB-4D74-8818-7042C39897D2}"/>
                </a:ext>
              </a:extLst>
            </p:cNvPr>
            <p:cNvGrpSpPr/>
            <p:nvPr/>
          </p:nvGrpSpPr>
          <p:grpSpPr>
            <a:xfrm>
              <a:off x="3207822" y="3522153"/>
              <a:ext cx="1729233" cy="171498"/>
              <a:chOff x="2659182" y="3273667"/>
              <a:chExt cx="1729233" cy="171498"/>
            </a:xfrm>
          </p:grpSpPr>
          <p:grpSp>
            <p:nvGrpSpPr>
              <p:cNvPr id="61" name="กลุ่ม 60">
                <a:extLst>
                  <a:ext uri="{FF2B5EF4-FFF2-40B4-BE49-F238E27FC236}">
                    <a16:creationId xmlns:a16="http://schemas.microsoft.com/office/drawing/2014/main" id="{1A086BB0-AEBB-4789-A96B-3CDAF41FEB1C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62" name="ตัวเชื่อมต่อตรง 61">
                  <a:extLst>
                    <a:ext uri="{FF2B5EF4-FFF2-40B4-BE49-F238E27FC236}">
                      <a16:creationId xmlns:a16="http://schemas.microsoft.com/office/drawing/2014/main" id="{B8B954A3-E251-40B7-ACBE-FE08CB4C47FD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ตัวเชื่อมต่อตรง 62">
                  <a:extLst>
                    <a:ext uri="{FF2B5EF4-FFF2-40B4-BE49-F238E27FC236}">
                      <a16:creationId xmlns:a16="http://schemas.microsoft.com/office/drawing/2014/main" id="{DF2EFB89-A0A7-4A4F-BF39-BDD834A31D7C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71" name="ตัวเชื่อมต่อตรง 70">
                <a:extLst>
                  <a:ext uri="{FF2B5EF4-FFF2-40B4-BE49-F238E27FC236}">
                    <a16:creationId xmlns:a16="http://schemas.microsoft.com/office/drawing/2014/main" id="{3247AEBE-CBF1-4ADA-9A82-5D061095942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438E7AA3-C75D-4FA6-A8D6-88CD5618DDD7}"/>
                </a:ext>
              </a:extLst>
            </p:cNvPr>
            <p:cNvSpPr txBox="1"/>
            <p:nvPr/>
          </p:nvSpPr>
          <p:spPr>
            <a:xfrm>
              <a:off x="2772625" y="366306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22.00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7" name="Google Shape;3842;p61">
              <a:extLst>
                <a:ext uri="{FF2B5EF4-FFF2-40B4-BE49-F238E27FC236}">
                  <a16:creationId xmlns:a16="http://schemas.microsoft.com/office/drawing/2014/main" id="{476876FF-AB00-4688-BCE4-682DA0BD30E6}"/>
                </a:ext>
              </a:extLst>
            </p:cNvPr>
            <p:cNvSpPr txBox="1"/>
            <p:nvPr/>
          </p:nvSpPr>
          <p:spPr>
            <a:xfrm>
              <a:off x="4504168" y="368735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Google Shape;3842;p61">
            <a:extLst>
              <a:ext uri="{FF2B5EF4-FFF2-40B4-BE49-F238E27FC236}">
                <a16:creationId xmlns:a16="http://schemas.microsoft.com/office/drawing/2014/main" id="{BF88F95E-9533-4C6F-A661-FE652817F482}"/>
              </a:ext>
            </a:extLst>
          </p:cNvPr>
          <p:cNvSpPr txBox="1"/>
          <p:nvPr/>
        </p:nvSpPr>
        <p:spPr>
          <a:xfrm>
            <a:off x="2797492" y="233526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3261BEF-5DC2-435B-979D-19A26431B60B}"/>
              </a:ext>
            </a:extLst>
          </p:cNvPr>
          <p:cNvGrpSpPr/>
          <p:nvPr/>
        </p:nvGrpSpPr>
        <p:grpSpPr>
          <a:xfrm>
            <a:off x="4180325" y="3107163"/>
            <a:ext cx="2367393" cy="701600"/>
            <a:chOff x="4942325" y="3526852"/>
            <a:chExt cx="2367393" cy="701600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787B0AA4-FDFB-417A-B997-7BBE4B51CD29}"/>
                </a:ext>
              </a:extLst>
            </p:cNvPr>
            <p:cNvGrpSpPr/>
            <p:nvPr/>
          </p:nvGrpSpPr>
          <p:grpSpPr>
            <a:xfrm>
              <a:off x="4942325" y="3526852"/>
              <a:ext cx="1729233" cy="167664"/>
              <a:chOff x="2659182" y="3277501"/>
              <a:chExt cx="1729233" cy="167664"/>
            </a:xfrm>
          </p:grpSpPr>
          <p:cxnSp>
            <p:nvCxnSpPr>
              <p:cNvPr id="122" name="ตัวเชื่อมต่อตรง 121">
                <a:extLst>
                  <a:ext uri="{FF2B5EF4-FFF2-40B4-BE49-F238E27FC236}">
                    <a16:creationId xmlns:a16="http://schemas.microsoft.com/office/drawing/2014/main" id="{F5108BCA-1671-4DED-B376-8C8A14AC140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ตัวเชื่อมต่อตรง 119">
                <a:extLst>
                  <a:ext uri="{FF2B5EF4-FFF2-40B4-BE49-F238E27FC236}">
                    <a16:creationId xmlns:a16="http://schemas.microsoft.com/office/drawing/2014/main" id="{194521AF-39B2-40F9-BE6D-02B1295465E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9" name="Google Shape;3842;p61">
              <a:extLst>
                <a:ext uri="{FF2B5EF4-FFF2-40B4-BE49-F238E27FC236}">
                  <a16:creationId xmlns:a16="http://schemas.microsoft.com/office/drawing/2014/main" id="{48D599C1-D85E-4D92-AEBC-1BC71239FF0B}"/>
                </a:ext>
              </a:extLst>
            </p:cNvPr>
            <p:cNvSpPr txBox="1"/>
            <p:nvPr/>
          </p:nvSpPr>
          <p:spPr>
            <a:xfrm>
              <a:off x="6079805" y="3833411"/>
              <a:ext cx="122991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24.00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หรือ 0.00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2CDD30E5-AAC2-49F0-A233-61F283DBE437}"/>
              </a:ext>
            </a:extLst>
          </p:cNvPr>
          <p:cNvGrpSpPr/>
          <p:nvPr/>
        </p:nvGrpSpPr>
        <p:grpSpPr>
          <a:xfrm>
            <a:off x="5913629" y="3101066"/>
            <a:ext cx="2281614" cy="543511"/>
            <a:chOff x="6675629" y="3520755"/>
            <a:chExt cx="2281614" cy="543511"/>
          </a:xfrm>
        </p:grpSpPr>
        <p:grpSp>
          <p:nvGrpSpPr>
            <p:cNvPr id="123" name="กลุ่ม 122">
              <a:extLst>
                <a:ext uri="{FF2B5EF4-FFF2-40B4-BE49-F238E27FC236}">
                  <a16:creationId xmlns:a16="http://schemas.microsoft.com/office/drawing/2014/main" id="{BBF7714D-C716-4A40-B1B2-FF1DBFFB7999}"/>
                </a:ext>
              </a:extLst>
            </p:cNvPr>
            <p:cNvGrpSpPr/>
            <p:nvPr/>
          </p:nvGrpSpPr>
          <p:grpSpPr>
            <a:xfrm>
              <a:off x="6675629" y="3520755"/>
              <a:ext cx="1729233" cy="167664"/>
              <a:chOff x="2659182" y="3277501"/>
              <a:chExt cx="1729233" cy="167664"/>
            </a:xfrm>
          </p:grpSpPr>
          <p:cxnSp>
            <p:nvCxnSpPr>
              <p:cNvPr id="124" name="ตัวเชื่อมต่อตรง 123">
                <a:extLst>
                  <a:ext uri="{FF2B5EF4-FFF2-40B4-BE49-F238E27FC236}">
                    <a16:creationId xmlns:a16="http://schemas.microsoft.com/office/drawing/2014/main" id="{8EA709E2-5311-4C26-A82A-9466F4682F2D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ตัวเชื่อมต่อตรง 124">
                <a:extLst>
                  <a:ext uri="{FF2B5EF4-FFF2-40B4-BE49-F238E27FC236}">
                    <a16:creationId xmlns:a16="http://schemas.microsoft.com/office/drawing/2014/main" id="{BC95495D-22CA-497B-B6AB-DB0F0D664C3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0" name="Google Shape;3842;p61">
              <a:extLst>
                <a:ext uri="{FF2B5EF4-FFF2-40B4-BE49-F238E27FC236}">
                  <a16:creationId xmlns:a16="http://schemas.microsoft.com/office/drawing/2014/main" id="{0FCB050F-3215-4EFD-A7C3-E20F9B885FB4}"/>
                </a:ext>
              </a:extLst>
            </p:cNvPr>
            <p:cNvSpPr txBox="1"/>
            <p:nvPr/>
          </p:nvSpPr>
          <p:spPr>
            <a:xfrm>
              <a:off x="7932477" y="366922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4" name="ส่วนโค้ง 133">
            <a:extLst>
              <a:ext uri="{FF2B5EF4-FFF2-40B4-BE49-F238E27FC236}">
                <a16:creationId xmlns:a16="http://schemas.microsoft.com/office/drawing/2014/main" id="{1AA9D965-1DC7-420E-AD05-BB5EBEDBD136}"/>
              </a:ext>
            </a:extLst>
          </p:cNvPr>
          <p:cNvSpPr/>
          <p:nvPr/>
        </p:nvSpPr>
        <p:spPr>
          <a:xfrm>
            <a:off x="4170533" y="2652831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54001BFF-2598-4B86-838B-880365634C70}"/>
              </a:ext>
            </a:extLst>
          </p:cNvPr>
          <p:cNvSpPr txBox="1"/>
          <p:nvPr/>
        </p:nvSpPr>
        <p:spPr>
          <a:xfrm>
            <a:off x="4534423" y="233526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6" name="ส่วนโค้ง 135">
            <a:extLst>
              <a:ext uri="{FF2B5EF4-FFF2-40B4-BE49-F238E27FC236}">
                <a16:creationId xmlns:a16="http://schemas.microsoft.com/office/drawing/2014/main" id="{2CABC9C6-1F6A-4EEB-8321-4E9DE6B4B39B}"/>
              </a:ext>
            </a:extLst>
          </p:cNvPr>
          <p:cNvSpPr/>
          <p:nvPr/>
        </p:nvSpPr>
        <p:spPr>
          <a:xfrm>
            <a:off x="5907464" y="2652831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7" name="Google Shape;3842;p61">
            <a:extLst>
              <a:ext uri="{FF2B5EF4-FFF2-40B4-BE49-F238E27FC236}">
                <a16:creationId xmlns:a16="http://schemas.microsoft.com/office/drawing/2014/main" id="{92879F56-24BF-4ECA-B34A-2D1727467F00}"/>
              </a:ext>
            </a:extLst>
          </p:cNvPr>
          <p:cNvSpPr txBox="1"/>
          <p:nvPr/>
        </p:nvSpPr>
        <p:spPr>
          <a:xfrm>
            <a:off x="6271354" y="233526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F411D9-E31F-4BEA-94C3-E165A0F427E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7314B8A-6204-4F6E-8C98-CE2A94A552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2F39DCB-7C5C-4993-87AF-3D8FD74E080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9897EAD-E20B-4E48-ABB0-B5A4858DB377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4D174E1-2256-43C8-AC7F-69A46116C78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E28C2051-59B0-4F6B-8AF4-CBED0C1A647D}"/>
              </a:ext>
            </a:extLst>
          </p:cNvPr>
          <p:cNvGrpSpPr/>
          <p:nvPr/>
        </p:nvGrpSpPr>
        <p:grpSpPr>
          <a:xfrm>
            <a:off x="7639684" y="3099881"/>
            <a:ext cx="2328350" cy="561111"/>
            <a:chOff x="6675629" y="3520755"/>
            <a:chExt cx="2328350" cy="561111"/>
          </a:xfrm>
        </p:grpSpPr>
        <p:grpSp>
          <p:nvGrpSpPr>
            <p:cNvPr id="59" name="กลุ่ม 58">
              <a:extLst>
                <a:ext uri="{FF2B5EF4-FFF2-40B4-BE49-F238E27FC236}">
                  <a16:creationId xmlns:a16="http://schemas.microsoft.com/office/drawing/2014/main" id="{22B81852-F279-4D7C-BE51-123FBF752C8C}"/>
                </a:ext>
              </a:extLst>
            </p:cNvPr>
            <p:cNvGrpSpPr/>
            <p:nvPr/>
          </p:nvGrpSpPr>
          <p:grpSpPr>
            <a:xfrm>
              <a:off x="6675629" y="3520755"/>
              <a:ext cx="1729233" cy="167664"/>
              <a:chOff x="2659182" y="3277501"/>
              <a:chExt cx="1729233" cy="167664"/>
            </a:xfrm>
          </p:grpSpPr>
          <p:cxnSp>
            <p:nvCxnSpPr>
              <p:cNvPr id="64" name="ตัวเชื่อมต่อตรง 63">
                <a:extLst>
                  <a:ext uri="{FF2B5EF4-FFF2-40B4-BE49-F238E27FC236}">
                    <a16:creationId xmlns:a16="http://schemas.microsoft.com/office/drawing/2014/main" id="{578927E5-4676-4267-ACCD-8CC1838397A3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ตัวเชื่อมต่อตรง 64">
                <a:extLst>
                  <a:ext uri="{FF2B5EF4-FFF2-40B4-BE49-F238E27FC236}">
                    <a16:creationId xmlns:a16="http://schemas.microsoft.com/office/drawing/2014/main" id="{10B79E9A-70DD-4F49-A469-FEDF3F9AB6B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0" name="Google Shape;3842;p61">
              <a:extLst>
                <a:ext uri="{FF2B5EF4-FFF2-40B4-BE49-F238E27FC236}">
                  <a16:creationId xmlns:a16="http://schemas.microsoft.com/office/drawing/2014/main" id="{97272315-0FB1-4546-B26F-297E85F12B89}"/>
                </a:ext>
              </a:extLst>
            </p:cNvPr>
            <p:cNvSpPr txBox="1"/>
            <p:nvPr/>
          </p:nvSpPr>
          <p:spPr>
            <a:xfrm>
              <a:off x="7979213" y="368682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3" name="ส่วนโค้ง 72">
            <a:extLst>
              <a:ext uri="{FF2B5EF4-FFF2-40B4-BE49-F238E27FC236}">
                <a16:creationId xmlns:a16="http://schemas.microsoft.com/office/drawing/2014/main" id="{2DC848FB-D718-4CF0-88CE-F33E9EC5B0C4}"/>
              </a:ext>
            </a:extLst>
          </p:cNvPr>
          <p:cNvSpPr/>
          <p:nvPr/>
        </p:nvSpPr>
        <p:spPr>
          <a:xfrm>
            <a:off x="7633519" y="2651646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Google Shape;3842;p61">
            <a:extLst>
              <a:ext uri="{FF2B5EF4-FFF2-40B4-BE49-F238E27FC236}">
                <a16:creationId xmlns:a16="http://schemas.microsoft.com/office/drawing/2014/main" id="{B417E625-8C3D-4C24-B4A4-AAE1904C1FD3}"/>
              </a:ext>
            </a:extLst>
          </p:cNvPr>
          <p:cNvSpPr txBox="1"/>
          <p:nvPr/>
        </p:nvSpPr>
        <p:spPr>
          <a:xfrm>
            <a:off x="7997409" y="2334083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513668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7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78" grpId="0"/>
      <p:bldP spid="134" grpId="0" animBg="1"/>
      <p:bldP spid="135" grpId="0"/>
      <p:bldP spid="136" grpId="0" animBg="1"/>
      <p:bldP spid="137" grpId="0"/>
      <p:bldP spid="73" grpId="0" animBg="1"/>
      <p:bldP spid="7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989562"/>
            <a:ext cx="8978666" cy="458153"/>
            <a:chOff x="1191244" y="1753711"/>
            <a:chExt cx="8978666" cy="458153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1"/>
              <a:ext cx="8978666" cy="458153"/>
              <a:chOff x="3558882" y="4011312"/>
              <a:chExt cx="4361112" cy="111532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5400000" flipH="1">
                <a:off x="5923351" y="2126086"/>
                <a:ext cx="111417" cy="3881869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634858" y="1784057"/>
              <a:ext cx="72856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คนงานเริ่มทำงาน 23.30 น. เลิกงาน 7.30 น. คนงานใช้เวลาทำงานกี่ชั่วโมง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72" name="ส่วนโค้ง 71">
            <a:extLst>
              <a:ext uri="{FF2B5EF4-FFF2-40B4-BE49-F238E27FC236}">
                <a16:creationId xmlns:a16="http://schemas.microsoft.com/office/drawing/2014/main" id="{BB79FA78-5862-4F44-AFB3-568CE771E4B3}"/>
              </a:ext>
            </a:extLst>
          </p:cNvPr>
          <p:cNvSpPr/>
          <p:nvPr/>
        </p:nvSpPr>
        <p:spPr>
          <a:xfrm>
            <a:off x="1571317" y="2715162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A6EC34E-8789-42A8-816B-96EB9F6B7231}"/>
              </a:ext>
            </a:extLst>
          </p:cNvPr>
          <p:cNvGrpSpPr/>
          <p:nvPr/>
        </p:nvGrpSpPr>
        <p:grpSpPr>
          <a:xfrm>
            <a:off x="1108334" y="3164795"/>
            <a:ext cx="2131469" cy="560244"/>
            <a:chOff x="2191673" y="3499741"/>
            <a:chExt cx="2131469" cy="560244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5F56869-7DEB-4D74-8818-7042C39897D2}"/>
                </a:ext>
              </a:extLst>
            </p:cNvPr>
            <p:cNvGrpSpPr/>
            <p:nvPr/>
          </p:nvGrpSpPr>
          <p:grpSpPr>
            <a:xfrm>
              <a:off x="2657350" y="3499741"/>
              <a:ext cx="1139633" cy="171498"/>
              <a:chOff x="2659182" y="3273667"/>
              <a:chExt cx="1729233" cy="171498"/>
            </a:xfrm>
          </p:grpSpPr>
          <p:grpSp>
            <p:nvGrpSpPr>
              <p:cNvPr id="61" name="กลุ่ม 60">
                <a:extLst>
                  <a:ext uri="{FF2B5EF4-FFF2-40B4-BE49-F238E27FC236}">
                    <a16:creationId xmlns:a16="http://schemas.microsoft.com/office/drawing/2014/main" id="{1A086BB0-AEBB-4789-A96B-3CDAF41FEB1C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62" name="ตัวเชื่อมต่อตรง 61">
                  <a:extLst>
                    <a:ext uri="{FF2B5EF4-FFF2-40B4-BE49-F238E27FC236}">
                      <a16:creationId xmlns:a16="http://schemas.microsoft.com/office/drawing/2014/main" id="{B8B954A3-E251-40B7-ACBE-FE08CB4C47FD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ตัวเชื่อมต่อตรง 62">
                  <a:extLst>
                    <a:ext uri="{FF2B5EF4-FFF2-40B4-BE49-F238E27FC236}">
                      <a16:creationId xmlns:a16="http://schemas.microsoft.com/office/drawing/2014/main" id="{DF2EFB89-A0A7-4A4F-BF39-BDD834A31D7C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71" name="ตัวเชื่อมต่อตรง 70">
                <a:extLst>
                  <a:ext uri="{FF2B5EF4-FFF2-40B4-BE49-F238E27FC236}">
                    <a16:creationId xmlns:a16="http://schemas.microsoft.com/office/drawing/2014/main" id="{3247AEBE-CBF1-4ADA-9A82-5D061095942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438E7AA3-C75D-4FA6-A8D6-88CD5618DDD7}"/>
                </a:ext>
              </a:extLst>
            </p:cNvPr>
            <p:cNvSpPr txBox="1"/>
            <p:nvPr/>
          </p:nvSpPr>
          <p:spPr>
            <a:xfrm>
              <a:off x="2191673" y="364065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7" name="Google Shape;3842;p61">
              <a:extLst>
                <a:ext uri="{FF2B5EF4-FFF2-40B4-BE49-F238E27FC236}">
                  <a16:creationId xmlns:a16="http://schemas.microsoft.com/office/drawing/2014/main" id="{476876FF-AB00-4688-BCE4-682DA0BD30E6}"/>
                </a:ext>
              </a:extLst>
            </p:cNvPr>
            <p:cNvSpPr txBox="1"/>
            <p:nvPr/>
          </p:nvSpPr>
          <p:spPr>
            <a:xfrm>
              <a:off x="3298376" y="3664944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Google Shape;3842;p61">
            <a:extLst>
              <a:ext uri="{FF2B5EF4-FFF2-40B4-BE49-F238E27FC236}">
                <a16:creationId xmlns:a16="http://schemas.microsoft.com/office/drawing/2014/main" id="{BF88F95E-9533-4C6F-A661-FE652817F482}"/>
              </a:ext>
            </a:extLst>
          </p:cNvPr>
          <p:cNvSpPr txBox="1"/>
          <p:nvPr/>
        </p:nvSpPr>
        <p:spPr>
          <a:xfrm>
            <a:off x="1639931" y="2397599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8" name="ส่วนโค้ง 57">
            <a:extLst>
              <a:ext uri="{FF2B5EF4-FFF2-40B4-BE49-F238E27FC236}">
                <a16:creationId xmlns:a16="http://schemas.microsoft.com/office/drawing/2014/main" id="{D5F4D8FF-65F7-41E7-BEF0-1AFC5A8973C8}"/>
              </a:ext>
            </a:extLst>
          </p:cNvPr>
          <p:cNvSpPr/>
          <p:nvPr/>
        </p:nvSpPr>
        <p:spPr>
          <a:xfrm>
            <a:off x="2712977" y="2709937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D0720441-E7D2-45DA-8133-54743E895692}"/>
              </a:ext>
            </a:extLst>
          </p:cNvPr>
          <p:cNvGrpSpPr/>
          <p:nvPr/>
        </p:nvGrpSpPr>
        <p:grpSpPr>
          <a:xfrm>
            <a:off x="2720434" y="3172929"/>
            <a:ext cx="1665792" cy="546885"/>
            <a:chOff x="2682334" y="3172929"/>
            <a:chExt cx="1665792" cy="546885"/>
          </a:xfrm>
        </p:grpSpPr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65FE73F5-7977-4B6E-9448-E045509216C6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57" name="ตัวเชื่อมต่อตรง 56">
                <a:extLst>
                  <a:ext uri="{FF2B5EF4-FFF2-40B4-BE49-F238E27FC236}">
                    <a16:creationId xmlns:a16="http://schemas.microsoft.com/office/drawing/2014/main" id="{D8CD50C4-929A-43C3-ACFC-7AC7EA93DC6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ตัวเชื่อมต่อตรง 54">
                <a:extLst>
                  <a:ext uri="{FF2B5EF4-FFF2-40B4-BE49-F238E27FC236}">
                    <a16:creationId xmlns:a16="http://schemas.microsoft.com/office/drawing/2014/main" id="{910B00A7-67B3-4C71-88BD-B75F2E38AEB3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9" name="Google Shape;3842;p61">
              <a:extLst>
                <a:ext uri="{FF2B5EF4-FFF2-40B4-BE49-F238E27FC236}">
                  <a16:creationId xmlns:a16="http://schemas.microsoft.com/office/drawing/2014/main" id="{69A144F2-BE2A-4767-92FE-CBE970ED5F04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60" name="Google Shape;3842;p61">
            <a:extLst>
              <a:ext uri="{FF2B5EF4-FFF2-40B4-BE49-F238E27FC236}">
                <a16:creationId xmlns:a16="http://schemas.microsoft.com/office/drawing/2014/main" id="{430D4574-D139-4F02-93AA-0A424D55344D}"/>
              </a:ext>
            </a:extLst>
          </p:cNvPr>
          <p:cNvSpPr txBox="1"/>
          <p:nvPr/>
        </p:nvSpPr>
        <p:spPr>
          <a:xfrm>
            <a:off x="2786354" y="239237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B00381C-9D5B-4763-831D-9C828A7BD5D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AB5561D-E0D4-449D-B30A-6A2712ECB6C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ED8B909-A5BD-43E8-8E34-A400ACE0644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9C99335-0E0F-4383-89C4-BFB11682FFE8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F3F970C3-263F-4886-A1C1-9E552B14677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ส่วนโค้ง 116">
            <a:extLst>
              <a:ext uri="{FF2B5EF4-FFF2-40B4-BE49-F238E27FC236}">
                <a16:creationId xmlns:a16="http://schemas.microsoft.com/office/drawing/2014/main" id="{D553C6D7-5122-41D5-8440-F115323D0E0B}"/>
              </a:ext>
            </a:extLst>
          </p:cNvPr>
          <p:cNvSpPr/>
          <p:nvPr/>
        </p:nvSpPr>
        <p:spPr>
          <a:xfrm>
            <a:off x="3853424" y="2709937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8" name="กลุ่ม 117">
            <a:extLst>
              <a:ext uri="{FF2B5EF4-FFF2-40B4-BE49-F238E27FC236}">
                <a16:creationId xmlns:a16="http://schemas.microsoft.com/office/drawing/2014/main" id="{629BAC67-6671-4C07-80DE-733F20E3457A}"/>
              </a:ext>
            </a:extLst>
          </p:cNvPr>
          <p:cNvGrpSpPr/>
          <p:nvPr/>
        </p:nvGrpSpPr>
        <p:grpSpPr>
          <a:xfrm>
            <a:off x="3860881" y="3172929"/>
            <a:ext cx="1665792" cy="546885"/>
            <a:chOff x="2682334" y="3172929"/>
            <a:chExt cx="1665792" cy="546885"/>
          </a:xfrm>
        </p:grpSpPr>
        <p:grpSp>
          <p:nvGrpSpPr>
            <p:cNvPr id="119" name="กลุ่ม 118">
              <a:extLst>
                <a:ext uri="{FF2B5EF4-FFF2-40B4-BE49-F238E27FC236}">
                  <a16:creationId xmlns:a16="http://schemas.microsoft.com/office/drawing/2014/main" id="{9C535802-4CE3-4DED-9B3B-3B488433A3A9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121" name="ตัวเชื่อมต่อตรง 120">
                <a:extLst>
                  <a:ext uri="{FF2B5EF4-FFF2-40B4-BE49-F238E27FC236}">
                    <a16:creationId xmlns:a16="http://schemas.microsoft.com/office/drawing/2014/main" id="{3E19AAD6-687D-4651-8B95-5EC08E68ABBF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ตัวเชื่อมต่อตรง 121">
                <a:extLst>
                  <a:ext uri="{FF2B5EF4-FFF2-40B4-BE49-F238E27FC236}">
                    <a16:creationId xmlns:a16="http://schemas.microsoft.com/office/drawing/2014/main" id="{7B987092-F86B-4D39-93FD-611F6A583F55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0" name="Google Shape;3842;p61">
              <a:extLst>
                <a:ext uri="{FF2B5EF4-FFF2-40B4-BE49-F238E27FC236}">
                  <a16:creationId xmlns:a16="http://schemas.microsoft.com/office/drawing/2014/main" id="{B5960A91-175F-401B-908B-3D6C6F489BAC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23" name="Google Shape;3842;p61">
            <a:extLst>
              <a:ext uri="{FF2B5EF4-FFF2-40B4-BE49-F238E27FC236}">
                <a16:creationId xmlns:a16="http://schemas.microsoft.com/office/drawing/2014/main" id="{E947E938-4C90-4260-9C3A-0DD44438774C}"/>
              </a:ext>
            </a:extLst>
          </p:cNvPr>
          <p:cNvSpPr txBox="1"/>
          <p:nvPr/>
        </p:nvSpPr>
        <p:spPr>
          <a:xfrm>
            <a:off x="3926801" y="239237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4" name="ส่วนโค้ง 123">
            <a:extLst>
              <a:ext uri="{FF2B5EF4-FFF2-40B4-BE49-F238E27FC236}">
                <a16:creationId xmlns:a16="http://schemas.microsoft.com/office/drawing/2014/main" id="{748F2EF3-49A2-4472-A705-8D61518DD472}"/>
              </a:ext>
            </a:extLst>
          </p:cNvPr>
          <p:cNvSpPr/>
          <p:nvPr/>
        </p:nvSpPr>
        <p:spPr>
          <a:xfrm>
            <a:off x="4992842" y="2709921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CC1D488A-9EBD-4D98-9E7B-7C65CA07161B}"/>
              </a:ext>
            </a:extLst>
          </p:cNvPr>
          <p:cNvGrpSpPr/>
          <p:nvPr/>
        </p:nvGrpSpPr>
        <p:grpSpPr>
          <a:xfrm>
            <a:off x="5000299" y="3172913"/>
            <a:ext cx="1665792" cy="546885"/>
            <a:chOff x="2682334" y="3172929"/>
            <a:chExt cx="1665792" cy="546885"/>
          </a:xfrm>
        </p:grpSpPr>
        <p:grpSp>
          <p:nvGrpSpPr>
            <p:cNvPr id="126" name="กลุ่ม 125">
              <a:extLst>
                <a:ext uri="{FF2B5EF4-FFF2-40B4-BE49-F238E27FC236}">
                  <a16:creationId xmlns:a16="http://schemas.microsoft.com/office/drawing/2014/main" id="{B7ED6B72-EE2F-4576-8F6B-5EF0E394D244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128" name="ตัวเชื่อมต่อตรง 127">
                <a:extLst>
                  <a:ext uri="{FF2B5EF4-FFF2-40B4-BE49-F238E27FC236}">
                    <a16:creationId xmlns:a16="http://schemas.microsoft.com/office/drawing/2014/main" id="{7FD9C266-0A8B-42EF-9C89-973BB640626E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ตัวเชื่อมต่อตรง 128">
                <a:extLst>
                  <a:ext uri="{FF2B5EF4-FFF2-40B4-BE49-F238E27FC236}">
                    <a16:creationId xmlns:a16="http://schemas.microsoft.com/office/drawing/2014/main" id="{BE39E7EC-FCFB-4F58-BAF0-CD84640C09C2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" name="Google Shape;3842;p61">
              <a:extLst>
                <a:ext uri="{FF2B5EF4-FFF2-40B4-BE49-F238E27FC236}">
                  <a16:creationId xmlns:a16="http://schemas.microsoft.com/office/drawing/2014/main" id="{0F0FF28A-BC50-413F-965D-B65B66837649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0" name="Google Shape;3842;p61">
            <a:extLst>
              <a:ext uri="{FF2B5EF4-FFF2-40B4-BE49-F238E27FC236}">
                <a16:creationId xmlns:a16="http://schemas.microsoft.com/office/drawing/2014/main" id="{AC811E55-4E5F-4E07-B92B-1E2BF5BA262C}"/>
              </a:ext>
            </a:extLst>
          </p:cNvPr>
          <p:cNvSpPr txBox="1"/>
          <p:nvPr/>
        </p:nvSpPr>
        <p:spPr>
          <a:xfrm>
            <a:off x="5066219" y="239235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1" name="ส่วนโค้ง 130">
            <a:extLst>
              <a:ext uri="{FF2B5EF4-FFF2-40B4-BE49-F238E27FC236}">
                <a16:creationId xmlns:a16="http://schemas.microsoft.com/office/drawing/2014/main" id="{CB044710-4DA4-4142-8ABD-F83802FAB57B}"/>
              </a:ext>
            </a:extLst>
          </p:cNvPr>
          <p:cNvSpPr/>
          <p:nvPr/>
        </p:nvSpPr>
        <p:spPr>
          <a:xfrm>
            <a:off x="6132803" y="2702184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32" name="กลุ่ม 131">
            <a:extLst>
              <a:ext uri="{FF2B5EF4-FFF2-40B4-BE49-F238E27FC236}">
                <a16:creationId xmlns:a16="http://schemas.microsoft.com/office/drawing/2014/main" id="{B0E01547-B33B-4A9C-A660-D8E506835A97}"/>
              </a:ext>
            </a:extLst>
          </p:cNvPr>
          <p:cNvGrpSpPr/>
          <p:nvPr/>
        </p:nvGrpSpPr>
        <p:grpSpPr>
          <a:xfrm>
            <a:off x="6140260" y="3165176"/>
            <a:ext cx="1665792" cy="546885"/>
            <a:chOff x="2682334" y="3172929"/>
            <a:chExt cx="1665792" cy="546885"/>
          </a:xfrm>
        </p:grpSpPr>
        <p:grpSp>
          <p:nvGrpSpPr>
            <p:cNvPr id="133" name="กลุ่ม 132">
              <a:extLst>
                <a:ext uri="{FF2B5EF4-FFF2-40B4-BE49-F238E27FC236}">
                  <a16:creationId xmlns:a16="http://schemas.microsoft.com/office/drawing/2014/main" id="{EC9EECFE-05E4-4879-AB1A-3DB94737ABC9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135" name="ตัวเชื่อมต่อตรง 134">
                <a:extLst>
                  <a:ext uri="{FF2B5EF4-FFF2-40B4-BE49-F238E27FC236}">
                    <a16:creationId xmlns:a16="http://schemas.microsoft.com/office/drawing/2014/main" id="{A62B68C4-52DC-4639-941B-7A2C79C06531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ตัวเชื่อมต่อตรง 135">
                <a:extLst>
                  <a:ext uri="{FF2B5EF4-FFF2-40B4-BE49-F238E27FC236}">
                    <a16:creationId xmlns:a16="http://schemas.microsoft.com/office/drawing/2014/main" id="{6D228F18-ACFA-444D-B885-D6C43D2E21DA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4" name="Google Shape;3842;p61">
              <a:extLst>
                <a:ext uri="{FF2B5EF4-FFF2-40B4-BE49-F238E27FC236}">
                  <a16:creationId xmlns:a16="http://schemas.microsoft.com/office/drawing/2014/main" id="{4F6C0989-C071-4C6F-B9D1-4AF9258C78E0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7" name="Google Shape;3842;p61">
            <a:extLst>
              <a:ext uri="{FF2B5EF4-FFF2-40B4-BE49-F238E27FC236}">
                <a16:creationId xmlns:a16="http://schemas.microsoft.com/office/drawing/2014/main" id="{79FA0327-F794-49EC-91AF-ABFFA1DDC2C7}"/>
              </a:ext>
            </a:extLst>
          </p:cNvPr>
          <p:cNvSpPr txBox="1"/>
          <p:nvPr/>
        </p:nvSpPr>
        <p:spPr>
          <a:xfrm>
            <a:off x="6206180" y="2384621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8" name="ส่วนโค้ง 137">
            <a:extLst>
              <a:ext uri="{FF2B5EF4-FFF2-40B4-BE49-F238E27FC236}">
                <a16:creationId xmlns:a16="http://schemas.microsoft.com/office/drawing/2014/main" id="{782232C4-D521-4953-9371-CBC886B84B53}"/>
              </a:ext>
            </a:extLst>
          </p:cNvPr>
          <p:cNvSpPr/>
          <p:nvPr/>
        </p:nvSpPr>
        <p:spPr>
          <a:xfrm>
            <a:off x="7275389" y="2700777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F4919CEA-F1C2-4FA9-8C40-88612B10F443}"/>
              </a:ext>
            </a:extLst>
          </p:cNvPr>
          <p:cNvGrpSpPr/>
          <p:nvPr/>
        </p:nvGrpSpPr>
        <p:grpSpPr>
          <a:xfrm>
            <a:off x="7282846" y="3163769"/>
            <a:ext cx="1665792" cy="546885"/>
            <a:chOff x="2682334" y="3172929"/>
            <a:chExt cx="1665792" cy="546885"/>
          </a:xfrm>
        </p:grpSpPr>
        <p:grpSp>
          <p:nvGrpSpPr>
            <p:cNvPr id="140" name="กลุ่ม 139">
              <a:extLst>
                <a:ext uri="{FF2B5EF4-FFF2-40B4-BE49-F238E27FC236}">
                  <a16:creationId xmlns:a16="http://schemas.microsoft.com/office/drawing/2014/main" id="{9F32DFE6-ACCB-4433-9F48-0E036D02602F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142" name="ตัวเชื่อมต่อตรง 141">
                <a:extLst>
                  <a:ext uri="{FF2B5EF4-FFF2-40B4-BE49-F238E27FC236}">
                    <a16:creationId xmlns:a16="http://schemas.microsoft.com/office/drawing/2014/main" id="{BBCCD633-C7DB-41A7-B351-C9D8E52392D0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ตัวเชื่อมต่อตรง 142">
                <a:extLst>
                  <a:ext uri="{FF2B5EF4-FFF2-40B4-BE49-F238E27FC236}">
                    <a16:creationId xmlns:a16="http://schemas.microsoft.com/office/drawing/2014/main" id="{814A251D-2106-4C4E-82DC-FC3DC79F30FB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1" name="Google Shape;3842;p61">
              <a:extLst>
                <a:ext uri="{FF2B5EF4-FFF2-40B4-BE49-F238E27FC236}">
                  <a16:creationId xmlns:a16="http://schemas.microsoft.com/office/drawing/2014/main" id="{5EEDE15A-96D4-4207-81F6-EA8D8B5CCB7A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44" name="Google Shape;3842;p61">
            <a:extLst>
              <a:ext uri="{FF2B5EF4-FFF2-40B4-BE49-F238E27FC236}">
                <a16:creationId xmlns:a16="http://schemas.microsoft.com/office/drawing/2014/main" id="{6F72518A-9ECF-4040-BE20-FB889579203C}"/>
              </a:ext>
            </a:extLst>
          </p:cNvPr>
          <p:cNvSpPr txBox="1"/>
          <p:nvPr/>
        </p:nvSpPr>
        <p:spPr>
          <a:xfrm>
            <a:off x="7348766" y="238321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5" name="ส่วนโค้ง 144">
            <a:extLst>
              <a:ext uri="{FF2B5EF4-FFF2-40B4-BE49-F238E27FC236}">
                <a16:creationId xmlns:a16="http://schemas.microsoft.com/office/drawing/2014/main" id="{A0A286BA-FF76-4D63-8837-60327092A454}"/>
              </a:ext>
            </a:extLst>
          </p:cNvPr>
          <p:cNvSpPr/>
          <p:nvPr/>
        </p:nvSpPr>
        <p:spPr>
          <a:xfrm>
            <a:off x="8412266" y="2700777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6AA05038-831E-4714-B08A-A0AF800AEFB0}"/>
              </a:ext>
            </a:extLst>
          </p:cNvPr>
          <p:cNvGrpSpPr/>
          <p:nvPr/>
        </p:nvGrpSpPr>
        <p:grpSpPr>
          <a:xfrm>
            <a:off x="8419723" y="3163769"/>
            <a:ext cx="1665792" cy="546885"/>
            <a:chOff x="2682334" y="3172929"/>
            <a:chExt cx="1665792" cy="546885"/>
          </a:xfrm>
        </p:grpSpPr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554B6711-775C-4148-AD83-71E930D83AD2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149" name="ตัวเชื่อมต่อตรง 148">
                <a:extLst>
                  <a:ext uri="{FF2B5EF4-FFF2-40B4-BE49-F238E27FC236}">
                    <a16:creationId xmlns:a16="http://schemas.microsoft.com/office/drawing/2014/main" id="{470E487E-C373-4A56-81F0-AD2270866E6F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ตัวเชื่อมต่อตรง 149">
                <a:extLst>
                  <a:ext uri="{FF2B5EF4-FFF2-40B4-BE49-F238E27FC236}">
                    <a16:creationId xmlns:a16="http://schemas.microsoft.com/office/drawing/2014/main" id="{0D0DE4E4-0418-4784-90B5-01D61D967490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8" name="Google Shape;3842;p61">
              <a:extLst>
                <a:ext uri="{FF2B5EF4-FFF2-40B4-BE49-F238E27FC236}">
                  <a16:creationId xmlns:a16="http://schemas.microsoft.com/office/drawing/2014/main" id="{D6AFE741-B523-482A-A05B-B5A04921EF76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6.30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51" name="Google Shape;3842;p61">
            <a:extLst>
              <a:ext uri="{FF2B5EF4-FFF2-40B4-BE49-F238E27FC236}">
                <a16:creationId xmlns:a16="http://schemas.microsoft.com/office/drawing/2014/main" id="{577058DF-587B-4F2E-AA71-DA7E05759BCC}"/>
              </a:ext>
            </a:extLst>
          </p:cNvPr>
          <p:cNvSpPr txBox="1"/>
          <p:nvPr/>
        </p:nvSpPr>
        <p:spPr>
          <a:xfrm>
            <a:off x="8485643" y="238321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52" name="ส่วนโค้ง 151">
            <a:extLst>
              <a:ext uri="{FF2B5EF4-FFF2-40B4-BE49-F238E27FC236}">
                <a16:creationId xmlns:a16="http://schemas.microsoft.com/office/drawing/2014/main" id="{E2A8F365-0966-47AC-A241-0D705E313263}"/>
              </a:ext>
            </a:extLst>
          </p:cNvPr>
          <p:cNvSpPr/>
          <p:nvPr/>
        </p:nvSpPr>
        <p:spPr>
          <a:xfrm>
            <a:off x="9541561" y="2709921"/>
            <a:ext cx="1146423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9AD4AD35-4226-49BF-8895-DE3D34FA7EDC}"/>
              </a:ext>
            </a:extLst>
          </p:cNvPr>
          <p:cNvGrpSpPr/>
          <p:nvPr/>
        </p:nvGrpSpPr>
        <p:grpSpPr>
          <a:xfrm>
            <a:off x="9549018" y="3163769"/>
            <a:ext cx="1665792" cy="546885"/>
            <a:chOff x="2682334" y="3172929"/>
            <a:chExt cx="1665792" cy="546885"/>
          </a:xfrm>
        </p:grpSpPr>
        <p:grpSp>
          <p:nvGrpSpPr>
            <p:cNvPr id="154" name="กลุ่ม 153">
              <a:extLst>
                <a:ext uri="{FF2B5EF4-FFF2-40B4-BE49-F238E27FC236}">
                  <a16:creationId xmlns:a16="http://schemas.microsoft.com/office/drawing/2014/main" id="{8FCF9C7A-D37F-4792-A093-7D7E390847C4}"/>
                </a:ext>
              </a:extLst>
            </p:cNvPr>
            <p:cNvGrpSpPr/>
            <p:nvPr/>
          </p:nvGrpSpPr>
          <p:grpSpPr>
            <a:xfrm>
              <a:off x="2682334" y="3172929"/>
              <a:ext cx="1139633" cy="167664"/>
              <a:chOff x="2659182" y="3277501"/>
              <a:chExt cx="1729233" cy="167664"/>
            </a:xfrm>
          </p:grpSpPr>
          <p:cxnSp>
            <p:nvCxnSpPr>
              <p:cNvPr id="156" name="ตัวเชื่อมต่อตรง 155">
                <a:extLst>
                  <a:ext uri="{FF2B5EF4-FFF2-40B4-BE49-F238E27FC236}">
                    <a16:creationId xmlns:a16="http://schemas.microsoft.com/office/drawing/2014/main" id="{0470458E-D1EA-4EF1-A39F-030581A453C8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7999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7" name="ตัวเชื่อมต่อตรง 156">
                <a:extLst>
                  <a:ext uri="{FF2B5EF4-FFF2-40B4-BE49-F238E27FC236}">
                    <a16:creationId xmlns:a16="http://schemas.microsoft.com/office/drawing/2014/main" id="{7D29FAE3-C99C-4237-8A97-594F93A320EA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5" name="Google Shape;3842;p61">
              <a:extLst>
                <a:ext uri="{FF2B5EF4-FFF2-40B4-BE49-F238E27FC236}">
                  <a16:creationId xmlns:a16="http://schemas.microsoft.com/office/drawing/2014/main" id="{F2D327C1-D228-4657-A5E0-3E51D7A0B5BF}"/>
                </a:ext>
              </a:extLst>
            </p:cNvPr>
            <p:cNvSpPr txBox="1"/>
            <p:nvPr/>
          </p:nvSpPr>
          <p:spPr>
            <a:xfrm>
              <a:off x="3323360" y="332477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7.30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58" name="Google Shape;3842;p61">
            <a:extLst>
              <a:ext uri="{FF2B5EF4-FFF2-40B4-BE49-F238E27FC236}">
                <a16:creationId xmlns:a16="http://schemas.microsoft.com/office/drawing/2014/main" id="{A05CBDB8-11B0-4500-8C06-4514356B9D36}"/>
              </a:ext>
            </a:extLst>
          </p:cNvPr>
          <p:cNvSpPr txBox="1"/>
          <p:nvPr/>
        </p:nvSpPr>
        <p:spPr>
          <a:xfrm>
            <a:off x="9614938" y="238321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F149AD7C-688A-4FCA-A184-8504F430C131}"/>
              </a:ext>
            </a:extLst>
          </p:cNvPr>
          <p:cNvGrpSpPr/>
          <p:nvPr/>
        </p:nvGrpSpPr>
        <p:grpSpPr>
          <a:xfrm>
            <a:off x="4071402" y="4423599"/>
            <a:ext cx="3099075" cy="1009877"/>
            <a:chOff x="5766416" y="5023685"/>
            <a:chExt cx="3849674" cy="1100935"/>
          </a:xfrm>
        </p:grpSpPr>
        <p:sp>
          <p:nvSpPr>
            <p:cNvPr id="160" name="Google Shape;1160;p34">
              <a:extLst>
                <a:ext uri="{FF2B5EF4-FFF2-40B4-BE49-F238E27FC236}">
                  <a16:creationId xmlns:a16="http://schemas.microsoft.com/office/drawing/2014/main" id="{ADAEB406-8A96-4354-A0EF-F372E3BE1C6B}"/>
                </a:ext>
              </a:extLst>
            </p:cNvPr>
            <p:cNvSpPr/>
            <p:nvPr/>
          </p:nvSpPr>
          <p:spPr>
            <a:xfrm>
              <a:off x="5766416" y="5023685"/>
              <a:ext cx="3849674" cy="1100935"/>
            </a:xfrm>
            <a:custGeom>
              <a:avLst/>
              <a:gdLst/>
              <a:ahLst/>
              <a:cxnLst/>
              <a:rect l="l" t="t" r="r" b="b"/>
              <a:pathLst>
                <a:path w="30130" h="24678" extrusionOk="0">
                  <a:moveTo>
                    <a:pt x="13808" y="1"/>
                  </a:moveTo>
                  <a:cubicBezTo>
                    <a:pt x="13167" y="1"/>
                    <a:pt x="12610" y="60"/>
                    <a:pt x="12166" y="174"/>
                  </a:cubicBezTo>
                  <a:cubicBezTo>
                    <a:pt x="7898" y="356"/>
                    <a:pt x="3812" y="2981"/>
                    <a:pt x="1918" y="6793"/>
                  </a:cubicBezTo>
                  <a:cubicBezTo>
                    <a:pt x="0" y="10605"/>
                    <a:pt x="343" y="15466"/>
                    <a:pt x="2762" y="18959"/>
                  </a:cubicBezTo>
                  <a:cubicBezTo>
                    <a:pt x="5438" y="22859"/>
                    <a:pt x="10196" y="24677"/>
                    <a:pt x="15004" y="24677"/>
                  </a:cubicBezTo>
                  <a:cubicBezTo>
                    <a:pt x="17005" y="24677"/>
                    <a:pt x="19014" y="24362"/>
                    <a:pt x="20885" y="23752"/>
                  </a:cubicBezTo>
                  <a:cubicBezTo>
                    <a:pt x="25108" y="22383"/>
                    <a:pt x="29239" y="19187"/>
                    <a:pt x="29673" y="14759"/>
                  </a:cubicBezTo>
                  <a:cubicBezTo>
                    <a:pt x="30130" y="10125"/>
                    <a:pt x="27048" y="5492"/>
                    <a:pt x="23122" y="2958"/>
                  </a:cubicBezTo>
                  <a:cubicBezTo>
                    <a:pt x="19936" y="876"/>
                    <a:pt x="16262" y="1"/>
                    <a:pt x="13808" y="1"/>
                  </a:cubicBezTo>
                  <a:close/>
                </a:path>
              </a:pathLst>
            </a:custGeom>
            <a:solidFill>
              <a:srgbClr val="E5DC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42;p61">
              <a:extLst>
                <a:ext uri="{FF2B5EF4-FFF2-40B4-BE49-F238E27FC236}">
                  <a16:creationId xmlns:a16="http://schemas.microsoft.com/office/drawing/2014/main" id="{5AF71E7A-3283-41E0-BCA5-831379992499}"/>
                </a:ext>
              </a:extLst>
            </p:cNvPr>
            <p:cNvSpPr txBox="1"/>
            <p:nvPr/>
          </p:nvSpPr>
          <p:spPr>
            <a:xfrm>
              <a:off x="5990433" y="5439916"/>
              <a:ext cx="340164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คนงานใช้เวลาทำงาน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 ชั่วโมง</a:t>
              </a:r>
              <a:endParaRPr kumimoji="0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9658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7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500"/>
                            </p:stCondLst>
                            <p:childTnLst>
                              <p:par>
                                <p:cTn id="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5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75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7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50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7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7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7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5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7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5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75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5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7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50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6" dur="75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78" grpId="0"/>
      <p:bldP spid="58" grpId="0" animBg="1"/>
      <p:bldP spid="60" grpId="0"/>
      <p:bldP spid="117" grpId="0" animBg="1"/>
      <p:bldP spid="123" grpId="0"/>
      <p:bldP spid="124" grpId="0" animBg="1"/>
      <p:bldP spid="130" grpId="0"/>
      <p:bldP spid="131" grpId="0" animBg="1"/>
      <p:bldP spid="137" grpId="0"/>
      <p:bldP spid="138" grpId="0" animBg="1"/>
      <p:bldP spid="144" grpId="0"/>
      <p:bldP spid="145" grpId="0" animBg="1"/>
      <p:bldP spid="151" grpId="0"/>
      <p:bldP spid="152" grpId="0" animBg="1"/>
      <p:bldP spid="158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315158" y="689535"/>
            <a:ext cx="309610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695887" y="615856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163161" y="102969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AD99D3C5-0B4E-4751-BDFA-98E82EE48293}"/>
              </a:ext>
            </a:extLst>
          </p:cNvPr>
          <p:cNvSpPr txBox="1"/>
          <p:nvPr/>
        </p:nvSpPr>
        <p:spPr>
          <a:xfrm>
            <a:off x="3607597" y="2918630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8561274"/>
              </p:ext>
            </p:extLst>
          </p:nvPr>
        </p:nvGraphicFramePr>
        <p:xfrm>
          <a:off x="1381889" y="1775178"/>
          <a:ext cx="9015544" cy="32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6959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029968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37944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030673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ใบบัวเที่ยวสวนสนุก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พ่อทำงาน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13.30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21.30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ลุงเดินทางกลับบ้าน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22.00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แม่นั่งรถไฟไปต่างจังหวัด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19.55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6.55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</a:tbl>
          </a:graphicData>
        </a:graphic>
      </p:graphicFrame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1447808" y="2520957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1445404" y="3167929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1443000" y="3796851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1440596" y="4459621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8888192" y="2551114"/>
            <a:ext cx="93326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 ชั่วโมง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8888703" y="3182778"/>
            <a:ext cx="91723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 ชั่วโมง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8879085" y="3832730"/>
            <a:ext cx="92685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/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ชั่วโมง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8848628" y="4459621"/>
            <a:ext cx="95731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11 ชั่วโมง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6451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97FA5466-FF7A-463F-8DC0-BBABEEE760E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7" name="รูปภาพ 76">
            <a:hlinkClick r:id="rId4" action="ppaction://hlinksldjump"/>
            <a:extLst>
              <a:ext uri="{FF2B5EF4-FFF2-40B4-BE49-F238E27FC236}">
                <a16:creationId xmlns:a16="http://schemas.microsoft.com/office/drawing/2014/main" id="{C146D763-22F2-4221-A976-1A289ABC80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12B27AC-9771-410C-BB5E-855E1744B43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CF70325-FC23-4B5C-99E3-F496A68848F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6CD95E-652A-404B-9399-278B31D337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4A300B-27BA-4AF8-B718-B6338C075554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451763-CBA4-4CEC-8E45-6F030CEB1AD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4259;p71">
            <a:extLst>
              <a:ext uri="{FF2B5EF4-FFF2-40B4-BE49-F238E27FC236}">
                <a16:creationId xmlns:a16="http://schemas.microsoft.com/office/drawing/2014/main" id="{1E9B8F51-96BF-41A8-81EE-DC4C8346CA30}"/>
              </a:ext>
            </a:extLst>
          </p:cNvPr>
          <p:cNvSpPr txBox="1"/>
          <p:nvPr/>
        </p:nvSpPr>
        <p:spPr>
          <a:xfrm>
            <a:off x="3886865" y="647470"/>
            <a:ext cx="30779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79" name="Google Shape;3186;p51">
            <a:extLst>
              <a:ext uri="{FF2B5EF4-FFF2-40B4-BE49-F238E27FC236}">
                <a16:creationId xmlns:a16="http://schemas.microsoft.com/office/drawing/2014/main" id="{EEB9B7D7-9C49-41CA-82F2-6096E0A580EE}"/>
              </a:ext>
            </a:extLst>
          </p:cNvPr>
          <p:cNvGrpSpPr/>
          <p:nvPr/>
        </p:nvGrpSpPr>
        <p:grpSpPr>
          <a:xfrm rot="14045225">
            <a:off x="7091345" y="612852"/>
            <a:ext cx="292669" cy="583541"/>
            <a:chOff x="2518050" y="238125"/>
            <a:chExt cx="2610950" cy="5185750"/>
          </a:xfrm>
        </p:grpSpPr>
        <p:sp>
          <p:nvSpPr>
            <p:cNvPr id="80" name="Google Shape;3187;p51">
              <a:extLst>
                <a:ext uri="{FF2B5EF4-FFF2-40B4-BE49-F238E27FC236}">
                  <a16:creationId xmlns:a16="http://schemas.microsoft.com/office/drawing/2014/main" id="{3092BBE7-5F6F-479E-B437-5955664478D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1" name="Google Shape;3188;p51">
              <a:extLst>
                <a:ext uri="{FF2B5EF4-FFF2-40B4-BE49-F238E27FC236}">
                  <a16:creationId xmlns:a16="http://schemas.microsoft.com/office/drawing/2014/main" id="{22DACF24-FE68-42BB-BAE6-60FAE1C5EBF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2" name="Google Shape;3189;p51">
              <a:extLst>
                <a:ext uri="{FF2B5EF4-FFF2-40B4-BE49-F238E27FC236}">
                  <a16:creationId xmlns:a16="http://schemas.microsoft.com/office/drawing/2014/main" id="{C1AF5D24-7CA5-4597-B91A-8D9B6007A9E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3" name="Google Shape;3190;p51">
              <a:extLst>
                <a:ext uri="{FF2B5EF4-FFF2-40B4-BE49-F238E27FC236}">
                  <a16:creationId xmlns:a16="http://schemas.microsoft.com/office/drawing/2014/main" id="{928B3EAD-783E-4837-A640-6A313935D68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4" name="Google Shape;3191;p51">
              <a:extLst>
                <a:ext uri="{FF2B5EF4-FFF2-40B4-BE49-F238E27FC236}">
                  <a16:creationId xmlns:a16="http://schemas.microsoft.com/office/drawing/2014/main" id="{2FDA96D7-F827-445E-8251-965D53819AC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5" name="Google Shape;3192;p51">
              <a:extLst>
                <a:ext uri="{FF2B5EF4-FFF2-40B4-BE49-F238E27FC236}">
                  <a16:creationId xmlns:a16="http://schemas.microsoft.com/office/drawing/2014/main" id="{6F5588A9-36E9-4816-ADC7-AC8A9AF2F7A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3193;p51">
              <a:extLst>
                <a:ext uri="{FF2B5EF4-FFF2-40B4-BE49-F238E27FC236}">
                  <a16:creationId xmlns:a16="http://schemas.microsoft.com/office/drawing/2014/main" id="{9C53B037-6EAB-4C86-AE01-2D0D238DF7B7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87" name="Google Shape;8099;p68">
            <a:extLst>
              <a:ext uri="{FF2B5EF4-FFF2-40B4-BE49-F238E27FC236}">
                <a16:creationId xmlns:a16="http://schemas.microsoft.com/office/drawing/2014/main" id="{E758B953-E97C-4EB2-B6EB-1E6F6D44AE12}"/>
              </a:ext>
            </a:extLst>
          </p:cNvPr>
          <p:cNvSpPr/>
          <p:nvPr/>
        </p:nvSpPr>
        <p:spPr>
          <a:xfrm rot="191175">
            <a:off x="3556532" y="1026473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5822F7E8-4419-4CBA-83D4-F065A0DB48C2}"/>
              </a:ext>
            </a:extLst>
          </p:cNvPr>
          <p:cNvGrpSpPr/>
          <p:nvPr/>
        </p:nvGrpSpPr>
        <p:grpSpPr>
          <a:xfrm>
            <a:off x="1011249" y="583391"/>
            <a:ext cx="2641600" cy="733223"/>
            <a:chOff x="982795" y="710715"/>
            <a:chExt cx="2641600" cy="733223"/>
          </a:xfrm>
        </p:grpSpPr>
        <p:sp>
          <p:nvSpPr>
            <p:cNvPr id="89" name="Google Shape;698;p49">
              <a:extLst>
                <a:ext uri="{FF2B5EF4-FFF2-40B4-BE49-F238E27FC236}">
                  <a16:creationId xmlns:a16="http://schemas.microsoft.com/office/drawing/2014/main" id="{96365878-CAB3-4B7B-9913-F366123DD6AA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701;p49">
              <a:extLst>
                <a:ext uri="{FF2B5EF4-FFF2-40B4-BE49-F238E27FC236}">
                  <a16:creationId xmlns:a16="http://schemas.microsoft.com/office/drawing/2014/main" id="{F8FA7039-1AA2-4CA8-8974-E2D81D37D33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6EBD0073-5B5F-4920-86C1-F79A3894B39B}"/>
              </a:ext>
            </a:extLst>
          </p:cNvPr>
          <p:cNvSpPr txBox="1"/>
          <p:nvPr/>
        </p:nvSpPr>
        <p:spPr>
          <a:xfrm>
            <a:off x="3813936" y="2727470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graphicFrame>
        <p:nvGraphicFramePr>
          <p:cNvPr id="52" name="ตาราง 3">
            <a:extLst>
              <a:ext uri="{FF2B5EF4-FFF2-40B4-BE49-F238E27FC236}">
                <a16:creationId xmlns:a16="http://schemas.microsoft.com/office/drawing/2014/main" id="{28EEB6B3-38C9-4B49-82BA-2CC523855A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3215235"/>
              </p:ext>
            </p:extLst>
          </p:nvPr>
        </p:nvGraphicFramePr>
        <p:xfrm>
          <a:off x="1588228" y="1584018"/>
          <a:ext cx="9015544" cy="25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6959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029968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37944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030673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ลุงขายของที่ตลาด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แม่ทำงานบ้าน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11.15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พ่อไปส่งของที่ตลาด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21.25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1.25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</a:tbl>
          </a:graphicData>
        </a:graphic>
      </p:graphicFrame>
      <p:grpSp>
        <p:nvGrpSpPr>
          <p:cNvPr id="53" name="กลุ่ม 2">
            <a:extLst>
              <a:ext uri="{FF2B5EF4-FFF2-40B4-BE49-F238E27FC236}">
                <a16:creationId xmlns:a16="http://schemas.microsoft.com/office/drawing/2014/main" id="{2AF609DB-BCB1-4DAC-AC57-265DFFB7B38A}"/>
              </a:ext>
            </a:extLst>
          </p:cNvPr>
          <p:cNvGrpSpPr/>
          <p:nvPr/>
        </p:nvGrpSpPr>
        <p:grpSpPr>
          <a:xfrm>
            <a:off x="1654147" y="2329797"/>
            <a:ext cx="468000" cy="468000"/>
            <a:chOff x="1239484" y="1722687"/>
            <a:chExt cx="468000" cy="468000"/>
          </a:xfrm>
        </p:grpSpPr>
        <p:sp>
          <p:nvSpPr>
            <p:cNvPr id="54" name="Google Shape;523;p27">
              <a:extLst>
                <a:ext uri="{FF2B5EF4-FFF2-40B4-BE49-F238E27FC236}">
                  <a16:creationId xmlns:a16="http://schemas.microsoft.com/office/drawing/2014/main" id="{735E2870-35F5-49A1-8ABA-6022CC55B96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656;p49">
              <a:extLst>
                <a:ext uri="{FF2B5EF4-FFF2-40B4-BE49-F238E27FC236}">
                  <a16:creationId xmlns:a16="http://schemas.microsoft.com/office/drawing/2014/main" id="{23C97805-60DA-4251-A722-3FE9B9ADDBB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B890132C-FF4D-406B-AB68-041BD4A726EF}"/>
              </a:ext>
            </a:extLst>
          </p:cNvPr>
          <p:cNvGrpSpPr/>
          <p:nvPr/>
        </p:nvGrpSpPr>
        <p:grpSpPr>
          <a:xfrm>
            <a:off x="1651743" y="2976769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94BA998C-1AFD-455D-BF41-F53C405746A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4B2ADF4A-2DE0-4DC3-A7E0-126B63EA86F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0AEDEFB9-886A-4E42-BFBC-36BDF41EE00E}"/>
              </a:ext>
            </a:extLst>
          </p:cNvPr>
          <p:cNvGrpSpPr/>
          <p:nvPr/>
        </p:nvGrpSpPr>
        <p:grpSpPr>
          <a:xfrm>
            <a:off x="1649339" y="3605691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281A3A61-0807-4348-8940-DD03BE7F0E7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8ECF9888-C5BF-4B57-BE14-E6F8B5CF6E1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DDAFBAC-7193-442C-8C4E-14013DE687BC}"/>
              </a:ext>
            </a:extLst>
          </p:cNvPr>
          <p:cNvSpPr txBox="1"/>
          <p:nvPr/>
        </p:nvSpPr>
        <p:spPr>
          <a:xfrm>
            <a:off x="9097737" y="2332522"/>
            <a:ext cx="92685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ชั่วโมง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37A2DE90-B1DE-46CF-B705-9C481C512812}"/>
              </a:ext>
            </a:extLst>
          </p:cNvPr>
          <p:cNvSpPr txBox="1"/>
          <p:nvPr/>
        </p:nvSpPr>
        <p:spPr>
          <a:xfrm>
            <a:off x="9087027" y="2991618"/>
            <a:ext cx="93326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 ชั่วโมง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EBA94108-95EB-4D57-B329-B7FA1ADC13FE}"/>
              </a:ext>
            </a:extLst>
          </p:cNvPr>
          <p:cNvSpPr txBox="1"/>
          <p:nvPr/>
        </p:nvSpPr>
        <p:spPr>
          <a:xfrm>
            <a:off x="9084623" y="3641570"/>
            <a:ext cx="92846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/>
            <a:r>
              <a:rPr lang="en-US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ชั่วโมง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1F165C45-D893-4D6F-8FE2-E19E157FEE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35978" y="4265043"/>
            <a:ext cx="4737625" cy="2017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9141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7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50759" y="3291678"/>
            <a:ext cx="6315964" cy="11659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ct val="70000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การบอกระยะเวลาอาจบอกเป็นชั่วโมง โดยนับจากเวลาเริ่มต้นจนถึงเวลาสิ้นสุด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d Script"/>
            </a:endParaRP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693910" y="2401329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9157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B961FD1D-BE63-40F3-8FDB-FB2872FD15F3}"/>
              </a:ext>
            </a:extLst>
          </p:cNvPr>
          <p:cNvGrpSpPr/>
          <p:nvPr/>
        </p:nvGrpSpPr>
        <p:grpSpPr>
          <a:xfrm>
            <a:off x="1193010" y="4309386"/>
            <a:ext cx="5223650" cy="1588783"/>
            <a:chOff x="7564338" y="2690576"/>
            <a:chExt cx="3650261" cy="1373422"/>
          </a:xfrm>
        </p:grpSpPr>
        <p:sp>
          <p:nvSpPr>
            <p:cNvPr id="13" name="วงรี 5">
              <a:extLst>
                <a:ext uri="{FF2B5EF4-FFF2-40B4-BE49-F238E27FC236}">
                  <a16:creationId xmlns:a16="http://schemas.microsoft.com/office/drawing/2014/main" id="{70CBFD28-371C-4187-AE05-440A05701AD4}"/>
                </a:ext>
              </a:extLst>
            </p:cNvPr>
            <p:cNvSpPr/>
            <p:nvPr/>
          </p:nvSpPr>
          <p:spPr>
            <a:xfrm>
              <a:off x="7564338" y="2690576"/>
              <a:ext cx="3650261" cy="1373422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" name="กล่องข้อความ 13">
              <a:extLst>
                <a:ext uri="{FF2B5EF4-FFF2-40B4-BE49-F238E27FC236}">
                  <a16:creationId xmlns:a16="http://schemas.microsoft.com/office/drawing/2014/main" id="{13F09800-A0F3-4C71-812D-8AECB31BFE2B}"/>
                </a:ext>
              </a:extLst>
            </p:cNvPr>
            <p:cNvSpPr txBox="1"/>
            <p:nvPr/>
          </p:nvSpPr>
          <p:spPr>
            <a:xfrm>
              <a:off x="7914664" y="2858474"/>
              <a:ext cx="3277672" cy="1037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จาก 17.00 น. ถึง 17.48 น.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เข็มยาวเคลื่อนที่ไป 48 ช่องเล็ก ใช้เวลา 48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 ต้นกล้าใช้เวลาปั่นจักรยาน 48 นาที</a:t>
              </a:r>
            </a:p>
          </p:txBody>
        </p:sp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F2C97B07-7AAD-4853-84A6-E5AC33CB32B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41674" y="1091099"/>
            <a:ext cx="2937925" cy="1974340"/>
          </a:xfrm>
          <a:prstGeom prst="rect">
            <a:avLst/>
          </a:prstGeom>
        </p:spPr>
      </p:pic>
      <p:sp>
        <p:nvSpPr>
          <p:cNvPr id="49" name="Google Shape;587;p23">
            <a:extLst>
              <a:ext uri="{FF2B5EF4-FFF2-40B4-BE49-F238E27FC236}">
                <a16:creationId xmlns:a16="http://schemas.microsoft.com/office/drawing/2014/main" id="{016EAC5E-EAF8-47BB-983B-81CCA763E036}"/>
              </a:ext>
            </a:extLst>
          </p:cNvPr>
          <p:cNvSpPr/>
          <p:nvPr/>
        </p:nvSpPr>
        <p:spPr>
          <a:xfrm>
            <a:off x="4249749" y="3403887"/>
            <a:ext cx="2091063" cy="50703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เริ่มปั่น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17.00 น.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2" name="วงกลมบางส่วน 51">
            <a:extLst>
              <a:ext uri="{FF2B5EF4-FFF2-40B4-BE49-F238E27FC236}">
                <a16:creationId xmlns:a16="http://schemas.microsoft.com/office/drawing/2014/main" id="{E0430E01-6A79-4FE3-ADAF-152469F2D869}"/>
              </a:ext>
            </a:extLst>
          </p:cNvPr>
          <p:cNvSpPr/>
          <p:nvPr/>
        </p:nvSpPr>
        <p:spPr>
          <a:xfrm>
            <a:off x="8358552" y="1264749"/>
            <a:ext cx="1620000" cy="1620000"/>
          </a:xfrm>
          <a:prstGeom prst="pie">
            <a:avLst>
              <a:gd name="adj1" fmla="val 16271156"/>
              <a:gd name="adj2" fmla="val 11996422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5DF9329F-A0BB-4450-B185-ECA5A4F18B80}"/>
              </a:ext>
            </a:extLst>
          </p:cNvPr>
          <p:cNvGrpSpPr/>
          <p:nvPr/>
        </p:nvGrpSpPr>
        <p:grpSpPr>
          <a:xfrm>
            <a:off x="4320684" y="1140721"/>
            <a:ext cx="1972609" cy="1864697"/>
            <a:chOff x="1829869" y="1478940"/>
            <a:chExt cx="1972609" cy="1864697"/>
          </a:xfrm>
        </p:grpSpPr>
        <p:pic>
          <p:nvPicPr>
            <p:cNvPr id="54" name="รูปภาพ 53">
              <a:extLst>
                <a:ext uri="{FF2B5EF4-FFF2-40B4-BE49-F238E27FC236}">
                  <a16:creationId xmlns:a16="http://schemas.microsoft.com/office/drawing/2014/main" id="{6ED76BFE-C874-4CE3-A97F-0E47A71E084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9869" y="1478940"/>
              <a:ext cx="1972609" cy="1864697"/>
            </a:xfrm>
            <a:prstGeom prst="rect">
              <a:avLst/>
            </a:prstGeom>
          </p:spPr>
        </p:pic>
        <p:sp>
          <p:nvSpPr>
            <p:cNvPr id="55" name="สี่เหลี่ยมผืนผ้า: มุมมน 54">
              <a:extLst>
                <a:ext uri="{FF2B5EF4-FFF2-40B4-BE49-F238E27FC236}">
                  <a16:creationId xmlns:a16="http://schemas.microsoft.com/office/drawing/2014/main" id="{E7092610-40C4-4908-B8E8-190CF14C26CB}"/>
                </a:ext>
              </a:extLst>
            </p:cNvPr>
            <p:cNvSpPr/>
            <p:nvPr/>
          </p:nvSpPr>
          <p:spPr>
            <a:xfrm>
              <a:off x="2820888" y="1954088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สี่เหลี่ยมผืนผ้า: มุมมน 55">
              <a:extLst>
                <a:ext uri="{FF2B5EF4-FFF2-40B4-BE49-F238E27FC236}">
                  <a16:creationId xmlns:a16="http://schemas.microsoft.com/office/drawing/2014/main" id="{3BD843DA-ED96-40A6-BB60-0DF131110D36}"/>
                </a:ext>
              </a:extLst>
            </p:cNvPr>
            <p:cNvSpPr/>
            <p:nvPr/>
          </p:nvSpPr>
          <p:spPr>
            <a:xfrm rot="9126957">
              <a:off x="2885525" y="2382947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1" name="Google Shape;5673;p115">
            <a:extLst>
              <a:ext uri="{FF2B5EF4-FFF2-40B4-BE49-F238E27FC236}">
                <a16:creationId xmlns:a16="http://schemas.microsoft.com/office/drawing/2014/main" id="{86791732-ED9F-40D3-B33D-AEF01464A7CC}"/>
              </a:ext>
            </a:extLst>
          </p:cNvPr>
          <p:cNvGrpSpPr/>
          <p:nvPr/>
        </p:nvGrpSpPr>
        <p:grpSpPr>
          <a:xfrm rot="194607">
            <a:off x="6652872" y="1895170"/>
            <a:ext cx="703708" cy="355797"/>
            <a:chOff x="5758836" y="5831391"/>
            <a:chExt cx="558942" cy="358486"/>
          </a:xfrm>
        </p:grpSpPr>
        <p:sp>
          <p:nvSpPr>
            <p:cNvPr id="62" name="Google Shape;5674;p115">
              <a:extLst>
                <a:ext uri="{FF2B5EF4-FFF2-40B4-BE49-F238E27FC236}">
                  <a16:creationId xmlns:a16="http://schemas.microsoft.com/office/drawing/2014/main" id="{B0CEB172-EC5D-4861-A3F5-02877731C2A1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5675;p115">
              <a:extLst>
                <a:ext uri="{FF2B5EF4-FFF2-40B4-BE49-F238E27FC236}">
                  <a16:creationId xmlns:a16="http://schemas.microsoft.com/office/drawing/2014/main" id="{02DBEBA8-7276-4B04-BFBA-953E8938514E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1" name="Google Shape;587;p23">
            <a:extLst>
              <a:ext uri="{FF2B5EF4-FFF2-40B4-BE49-F238E27FC236}">
                <a16:creationId xmlns:a16="http://schemas.microsoft.com/office/drawing/2014/main" id="{A3908205-66CE-442F-A238-A4249286A5F1}"/>
              </a:ext>
            </a:extLst>
          </p:cNvPr>
          <p:cNvSpPr/>
          <p:nvPr/>
        </p:nvSpPr>
        <p:spPr>
          <a:xfrm>
            <a:off x="8146372" y="3395772"/>
            <a:ext cx="2091063" cy="50703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ปั่นเสร็จ 17.48 น.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553A03A-D872-442C-A005-61826B8B2462}"/>
              </a:ext>
            </a:extLst>
          </p:cNvPr>
          <p:cNvGrpSpPr/>
          <p:nvPr/>
        </p:nvGrpSpPr>
        <p:grpSpPr>
          <a:xfrm>
            <a:off x="8181452" y="1133940"/>
            <a:ext cx="1972609" cy="1864697"/>
            <a:chOff x="4766253" y="1478940"/>
            <a:chExt cx="1972609" cy="1864697"/>
          </a:xfrm>
        </p:grpSpPr>
        <p:pic>
          <p:nvPicPr>
            <p:cNvPr id="58" name="รูปภาพ 57">
              <a:extLst>
                <a:ext uri="{FF2B5EF4-FFF2-40B4-BE49-F238E27FC236}">
                  <a16:creationId xmlns:a16="http://schemas.microsoft.com/office/drawing/2014/main" id="{97302D64-48AD-42E5-BA5D-C01180EFCB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6253" y="1478940"/>
              <a:ext cx="1972609" cy="1864697"/>
            </a:xfrm>
            <a:prstGeom prst="rect">
              <a:avLst/>
            </a:prstGeom>
          </p:spPr>
        </p:pic>
        <p:sp>
          <p:nvSpPr>
            <p:cNvPr id="59" name="สี่เหลี่ยมผืนผ้า: มุมมน 58">
              <a:extLst>
                <a:ext uri="{FF2B5EF4-FFF2-40B4-BE49-F238E27FC236}">
                  <a16:creationId xmlns:a16="http://schemas.microsoft.com/office/drawing/2014/main" id="{0B83AE9F-8943-4CA2-A01F-6449697DC77D}"/>
                </a:ext>
              </a:extLst>
            </p:cNvPr>
            <p:cNvSpPr/>
            <p:nvPr/>
          </p:nvSpPr>
          <p:spPr>
            <a:xfrm rot="17312733">
              <a:off x="5523110" y="2106468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สี่เหลี่ยมผืนผ้า: มุมมน 59">
              <a:extLst>
                <a:ext uri="{FF2B5EF4-FFF2-40B4-BE49-F238E27FC236}">
                  <a16:creationId xmlns:a16="http://schemas.microsoft.com/office/drawing/2014/main" id="{51245339-DFCA-4C5F-AA9C-8C770EA02AF8}"/>
                </a:ext>
              </a:extLst>
            </p:cNvPr>
            <p:cNvSpPr/>
            <p:nvPr/>
          </p:nvSpPr>
          <p:spPr>
            <a:xfrm rot="21033668">
              <a:off x="5773367" y="2410884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34" name="ส่วนโค้ง 33">
            <a:extLst>
              <a:ext uri="{FF2B5EF4-FFF2-40B4-BE49-F238E27FC236}">
                <a16:creationId xmlns:a16="http://schemas.microsoft.com/office/drawing/2014/main" id="{F15B9E05-12DF-4782-B6B4-46C75E3001ED}"/>
              </a:ext>
            </a:extLst>
          </p:cNvPr>
          <p:cNvSpPr/>
          <p:nvPr/>
        </p:nvSpPr>
        <p:spPr>
          <a:xfrm rot="2151332">
            <a:off x="9160307" y="1007918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5" name="Google Shape;3842;p61">
            <a:extLst>
              <a:ext uri="{FF2B5EF4-FFF2-40B4-BE49-F238E27FC236}">
                <a16:creationId xmlns:a16="http://schemas.microsoft.com/office/drawing/2014/main" id="{1D87DC14-6118-4F16-8258-BB0A46CF332E}"/>
              </a:ext>
            </a:extLst>
          </p:cNvPr>
          <p:cNvSpPr txBox="1"/>
          <p:nvPr/>
        </p:nvSpPr>
        <p:spPr>
          <a:xfrm>
            <a:off x="9592729" y="974997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5" name="ส่วนโค้ง 64">
            <a:extLst>
              <a:ext uri="{FF2B5EF4-FFF2-40B4-BE49-F238E27FC236}">
                <a16:creationId xmlns:a16="http://schemas.microsoft.com/office/drawing/2014/main" id="{B35D2454-DFCE-4C33-8745-F158981A213D}"/>
              </a:ext>
            </a:extLst>
          </p:cNvPr>
          <p:cNvSpPr/>
          <p:nvPr/>
        </p:nvSpPr>
        <p:spPr>
          <a:xfrm rot="16200000">
            <a:off x="8267887" y="1695445"/>
            <a:ext cx="72000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" name="Google Shape;3842;p61">
            <a:extLst>
              <a:ext uri="{FF2B5EF4-FFF2-40B4-BE49-F238E27FC236}">
                <a16:creationId xmlns:a16="http://schemas.microsoft.com/office/drawing/2014/main" id="{65BD49BC-CF4F-490A-9879-E694E49782A8}"/>
              </a:ext>
            </a:extLst>
          </p:cNvPr>
          <p:cNvSpPr txBox="1"/>
          <p:nvPr/>
        </p:nvSpPr>
        <p:spPr>
          <a:xfrm>
            <a:off x="7603920" y="185327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46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0" name="Google Shape;3842;p61">
            <a:extLst>
              <a:ext uri="{FF2B5EF4-FFF2-40B4-BE49-F238E27FC236}">
                <a16:creationId xmlns:a16="http://schemas.microsoft.com/office/drawing/2014/main" id="{6D2BCF1A-AD43-4C20-9AFE-867BB0E6E370}"/>
              </a:ext>
            </a:extLst>
          </p:cNvPr>
          <p:cNvSpPr txBox="1"/>
          <p:nvPr/>
        </p:nvSpPr>
        <p:spPr>
          <a:xfrm>
            <a:off x="7618917" y="1672477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47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3" name="ส่วนโค้ง 72">
            <a:extLst>
              <a:ext uri="{FF2B5EF4-FFF2-40B4-BE49-F238E27FC236}">
                <a16:creationId xmlns:a16="http://schemas.microsoft.com/office/drawing/2014/main" id="{CDA189BC-51CB-4942-99C4-9E5B8418FD0F}"/>
              </a:ext>
            </a:extLst>
          </p:cNvPr>
          <p:cNvSpPr/>
          <p:nvPr/>
        </p:nvSpPr>
        <p:spPr>
          <a:xfrm rot="4043182">
            <a:off x="9526788" y="1214549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4" name="Google Shape;3842;p61">
            <a:extLst>
              <a:ext uri="{FF2B5EF4-FFF2-40B4-BE49-F238E27FC236}">
                <a16:creationId xmlns:a16="http://schemas.microsoft.com/office/drawing/2014/main" id="{6A48EA20-5DCB-45D0-B51D-BAD87372024B}"/>
              </a:ext>
            </a:extLst>
          </p:cNvPr>
          <p:cNvSpPr txBox="1"/>
          <p:nvPr/>
        </p:nvSpPr>
        <p:spPr>
          <a:xfrm>
            <a:off x="9951278" y="134905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5" name="ส่วนโค้ง 74">
            <a:extLst>
              <a:ext uri="{FF2B5EF4-FFF2-40B4-BE49-F238E27FC236}">
                <a16:creationId xmlns:a16="http://schemas.microsoft.com/office/drawing/2014/main" id="{B3B5ADC1-716C-458A-9F9C-8E990D14B93B}"/>
              </a:ext>
            </a:extLst>
          </p:cNvPr>
          <p:cNvSpPr/>
          <p:nvPr/>
        </p:nvSpPr>
        <p:spPr>
          <a:xfrm rot="5817694">
            <a:off x="9772429" y="1570339"/>
            <a:ext cx="469742" cy="524613"/>
          </a:xfrm>
          <a:prstGeom prst="arc">
            <a:avLst>
              <a:gd name="adj1" fmla="val 10276801"/>
              <a:gd name="adj2" fmla="val 20073977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6" name="Google Shape;3842;p61">
            <a:extLst>
              <a:ext uri="{FF2B5EF4-FFF2-40B4-BE49-F238E27FC236}">
                <a16:creationId xmlns:a16="http://schemas.microsoft.com/office/drawing/2014/main" id="{684A2BA8-1CC0-453B-8758-93EBBD4B93CD}"/>
              </a:ext>
            </a:extLst>
          </p:cNvPr>
          <p:cNvSpPr txBox="1"/>
          <p:nvPr/>
        </p:nvSpPr>
        <p:spPr>
          <a:xfrm>
            <a:off x="10122659" y="192625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7" name="ส่วนโค้ง 76">
            <a:extLst>
              <a:ext uri="{FF2B5EF4-FFF2-40B4-BE49-F238E27FC236}">
                <a16:creationId xmlns:a16="http://schemas.microsoft.com/office/drawing/2014/main" id="{A78E34F8-0F09-4BF8-8A6B-1725F5F37501}"/>
              </a:ext>
            </a:extLst>
          </p:cNvPr>
          <p:cNvSpPr/>
          <p:nvPr/>
        </p:nvSpPr>
        <p:spPr>
          <a:xfrm rot="7608934">
            <a:off x="9758294" y="2014916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8" name="Google Shape;3842;p61">
            <a:extLst>
              <a:ext uri="{FF2B5EF4-FFF2-40B4-BE49-F238E27FC236}">
                <a16:creationId xmlns:a16="http://schemas.microsoft.com/office/drawing/2014/main" id="{248CD64A-52EE-4B25-9089-412485A811E7}"/>
              </a:ext>
            </a:extLst>
          </p:cNvPr>
          <p:cNvSpPr txBox="1"/>
          <p:nvPr/>
        </p:nvSpPr>
        <p:spPr>
          <a:xfrm>
            <a:off x="10030151" y="244091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9" name="ส่วนโค้ง 78">
            <a:extLst>
              <a:ext uri="{FF2B5EF4-FFF2-40B4-BE49-F238E27FC236}">
                <a16:creationId xmlns:a16="http://schemas.microsoft.com/office/drawing/2014/main" id="{FEC59B9A-B58F-407C-9514-975656444155}"/>
              </a:ext>
            </a:extLst>
          </p:cNvPr>
          <p:cNvSpPr/>
          <p:nvPr/>
        </p:nvSpPr>
        <p:spPr>
          <a:xfrm rot="9357359">
            <a:off x="9557278" y="2376664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0" name="Google Shape;3842;p61">
            <a:extLst>
              <a:ext uri="{FF2B5EF4-FFF2-40B4-BE49-F238E27FC236}">
                <a16:creationId xmlns:a16="http://schemas.microsoft.com/office/drawing/2014/main" id="{301F9E87-8FDB-4A4A-A184-E9A268E0FE07}"/>
              </a:ext>
            </a:extLst>
          </p:cNvPr>
          <p:cNvSpPr txBox="1"/>
          <p:nvPr/>
        </p:nvSpPr>
        <p:spPr>
          <a:xfrm>
            <a:off x="9620374" y="289337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1" name="ส่วนโค้ง 80">
            <a:extLst>
              <a:ext uri="{FF2B5EF4-FFF2-40B4-BE49-F238E27FC236}">
                <a16:creationId xmlns:a16="http://schemas.microsoft.com/office/drawing/2014/main" id="{5A8CBC06-EAF1-49E9-8454-27A4CAE2FB49}"/>
              </a:ext>
            </a:extLst>
          </p:cNvPr>
          <p:cNvSpPr/>
          <p:nvPr/>
        </p:nvSpPr>
        <p:spPr>
          <a:xfrm rot="11032418">
            <a:off x="9181453" y="2613675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2" name="Google Shape;3842;p61">
            <a:extLst>
              <a:ext uri="{FF2B5EF4-FFF2-40B4-BE49-F238E27FC236}">
                <a16:creationId xmlns:a16="http://schemas.microsoft.com/office/drawing/2014/main" id="{B00B2C3E-7950-4ACF-873A-6231F7D584A2}"/>
              </a:ext>
            </a:extLst>
          </p:cNvPr>
          <p:cNvSpPr txBox="1"/>
          <p:nvPr/>
        </p:nvSpPr>
        <p:spPr>
          <a:xfrm>
            <a:off x="9001345" y="3047091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3" name="ส่วนโค้ง 82">
            <a:extLst>
              <a:ext uri="{FF2B5EF4-FFF2-40B4-BE49-F238E27FC236}">
                <a16:creationId xmlns:a16="http://schemas.microsoft.com/office/drawing/2014/main" id="{B71D6AA0-6815-443D-A970-2AC089681B56}"/>
              </a:ext>
            </a:extLst>
          </p:cNvPr>
          <p:cNvSpPr/>
          <p:nvPr/>
        </p:nvSpPr>
        <p:spPr>
          <a:xfrm rot="13028383">
            <a:off x="8755715" y="2638391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4" name="Google Shape;3842;p61">
            <a:extLst>
              <a:ext uri="{FF2B5EF4-FFF2-40B4-BE49-F238E27FC236}">
                <a16:creationId xmlns:a16="http://schemas.microsoft.com/office/drawing/2014/main" id="{3FA7832F-3671-44B2-A9A2-79C5CBC60500}"/>
              </a:ext>
            </a:extLst>
          </p:cNvPr>
          <p:cNvSpPr txBox="1"/>
          <p:nvPr/>
        </p:nvSpPr>
        <p:spPr>
          <a:xfrm>
            <a:off x="8186403" y="2978434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5" name="ส่วนโค้ง 84">
            <a:extLst>
              <a:ext uri="{FF2B5EF4-FFF2-40B4-BE49-F238E27FC236}">
                <a16:creationId xmlns:a16="http://schemas.microsoft.com/office/drawing/2014/main" id="{29CCDA4A-E634-4868-B96C-44D34647DF25}"/>
              </a:ext>
            </a:extLst>
          </p:cNvPr>
          <p:cNvSpPr/>
          <p:nvPr/>
        </p:nvSpPr>
        <p:spPr>
          <a:xfrm rot="14828713">
            <a:off x="8382313" y="2432821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6" name="Google Shape;3842;p61">
            <a:extLst>
              <a:ext uri="{FF2B5EF4-FFF2-40B4-BE49-F238E27FC236}">
                <a16:creationId xmlns:a16="http://schemas.microsoft.com/office/drawing/2014/main" id="{C335B0D1-C502-40EE-AB99-3E5F9CC8E2D7}"/>
              </a:ext>
            </a:extLst>
          </p:cNvPr>
          <p:cNvSpPr txBox="1"/>
          <p:nvPr/>
        </p:nvSpPr>
        <p:spPr>
          <a:xfrm>
            <a:off x="7975547" y="2509088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40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7" name="ส่วนโค้ง 86">
            <a:extLst>
              <a:ext uri="{FF2B5EF4-FFF2-40B4-BE49-F238E27FC236}">
                <a16:creationId xmlns:a16="http://schemas.microsoft.com/office/drawing/2014/main" id="{A2D03A87-3381-4BC5-A2B0-0CC8BE95730A}"/>
              </a:ext>
            </a:extLst>
          </p:cNvPr>
          <p:cNvSpPr/>
          <p:nvPr/>
        </p:nvSpPr>
        <p:spPr>
          <a:xfrm rot="16714475">
            <a:off x="8141651" y="2063599"/>
            <a:ext cx="469742" cy="524613"/>
          </a:xfrm>
          <a:prstGeom prst="arc">
            <a:avLst>
              <a:gd name="adj1" fmla="val 951885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8" name="Google Shape;3842;p61">
            <a:extLst>
              <a:ext uri="{FF2B5EF4-FFF2-40B4-BE49-F238E27FC236}">
                <a16:creationId xmlns:a16="http://schemas.microsoft.com/office/drawing/2014/main" id="{712FB0E1-F549-49A0-93CF-D5CA0913667D}"/>
              </a:ext>
            </a:extLst>
          </p:cNvPr>
          <p:cNvSpPr txBox="1"/>
          <p:nvPr/>
        </p:nvSpPr>
        <p:spPr>
          <a:xfrm>
            <a:off x="7768115" y="2009943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20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45</a:t>
            </a:r>
            <a:endParaRPr sz="20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9" name="ส่วนโค้ง 88">
            <a:extLst>
              <a:ext uri="{FF2B5EF4-FFF2-40B4-BE49-F238E27FC236}">
                <a16:creationId xmlns:a16="http://schemas.microsoft.com/office/drawing/2014/main" id="{1ECEFDD5-BD3A-4F92-8394-B8B290AD259F}"/>
              </a:ext>
            </a:extLst>
          </p:cNvPr>
          <p:cNvSpPr/>
          <p:nvPr/>
        </p:nvSpPr>
        <p:spPr>
          <a:xfrm rot="16731250">
            <a:off x="8277901" y="1609479"/>
            <a:ext cx="72000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90" name="ส่วนโค้ง 89">
            <a:extLst>
              <a:ext uri="{FF2B5EF4-FFF2-40B4-BE49-F238E27FC236}">
                <a16:creationId xmlns:a16="http://schemas.microsoft.com/office/drawing/2014/main" id="{60E1DE69-4A22-4DD3-BB20-E45478725986}"/>
              </a:ext>
            </a:extLst>
          </p:cNvPr>
          <p:cNvSpPr/>
          <p:nvPr/>
        </p:nvSpPr>
        <p:spPr>
          <a:xfrm rot="16648802">
            <a:off x="8302255" y="1515592"/>
            <a:ext cx="72000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91" name="Google Shape;3842;p61">
            <a:extLst>
              <a:ext uri="{FF2B5EF4-FFF2-40B4-BE49-F238E27FC236}">
                <a16:creationId xmlns:a16="http://schemas.microsoft.com/office/drawing/2014/main" id="{1FF96E62-8571-40AD-AC2E-85567EDBF10D}"/>
              </a:ext>
            </a:extLst>
          </p:cNvPr>
          <p:cNvSpPr txBox="1"/>
          <p:nvPr/>
        </p:nvSpPr>
        <p:spPr>
          <a:xfrm>
            <a:off x="7710713" y="152008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  <a:tabLst>
                <a:tab pos="715963" algn="l"/>
              </a:tabLst>
            </a:pPr>
            <a:r>
              <a:rPr lang="th-TH" sz="1800" kern="0" dirty="0"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48</a:t>
            </a:r>
            <a:endParaRPr sz="1800" kern="0" dirty="0"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2" name="ส่วนโค้ง 91">
            <a:extLst>
              <a:ext uri="{FF2B5EF4-FFF2-40B4-BE49-F238E27FC236}">
                <a16:creationId xmlns:a16="http://schemas.microsoft.com/office/drawing/2014/main" id="{9E1AACA3-9994-4529-BC28-04ED59E13337}"/>
              </a:ext>
            </a:extLst>
          </p:cNvPr>
          <p:cNvSpPr/>
          <p:nvPr/>
        </p:nvSpPr>
        <p:spPr>
          <a:xfrm>
            <a:off x="7725263" y="4716981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15C0C807-2E51-4C42-AC1D-0460B361D3E2}"/>
              </a:ext>
            </a:extLst>
          </p:cNvPr>
          <p:cNvGrpSpPr/>
          <p:nvPr/>
        </p:nvGrpSpPr>
        <p:grpSpPr>
          <a:xfrm>
            <a:off x="7292761" y="5166614"/>
            <a:ext cx="2756309" cy="560244"/>
            <a:chOff x="2772625" y="3522153"/>
            <a:chExt cx="2756309" cy="560244"/>
          </a:xfrm>
        </p:grpSpPr>
        <p:grpSp>
          <p:nvGrpSpPr>
            <p:cNvPr id="94" name="กลุ่ม 93">
              <a:extLst>
                <a:ext uri="{FF2B5EF4-FFF2-40B4-BE49-F238E27FC236}">
                  <a16:creationId xmlns:a16="http://schemas.microsoft.com/office/drawing/2014/main" id="{42C44354-8F7B-4F48-903A-614B1067425E}"/>
                </a:ext>
              </a:extLst>
            </p:cNvPr>
            <p:cNvGrpSpPr/>
            <p:nvPr/>
          </p:nvGrpSpPr>
          <p:grpSpPr>
            <a:xfrm>
              <a:off x="3207822" y="3522153"/>
              <a:ext cx="1729233" cy="171498"/>
              <a:chOff x="2659182" y="3273667"/>
              <a:chExt cx="1729233" cy="171498"/>
            </a:xfrm>
          </p:grpSpPr>
          <p:grpSp>
            <p:nvGrpSpPr>
              <p:cNvPr id="97" name="กลุ่ม 96">
                <a:extLst>
                  <a:ext uri="{FF2B5EF4-FFF2-40B4-BE49-F238E27FC236}">
                    <a16:creationId xmlns:a16="http://schemas.microsoft.com/office/drawing/2014/main" id="{121C93EC-DDF7-4328-9124-F958F302135D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99" name="ตัวเชื่อมต่อตรง 98">
                  <a:extLst>
                    <a:ext uri="{FF2B5EF4-FFF2-40B4-BE49-F238E27FC236}">
                      <a16:creationId xmlns:a16="http://schemas.microsoft.com/office/drawing/2014/main" id="{41F51F23-CD2A-4A34-8205-89553A38BECB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ตัวเชื่อมต่อตรง 99">
                  <a:extLst>
                    <a:ext uri="{FF2B5EF4-FFF2-40B4-BE49-F238E27FC236}">
                      <a16:creationId xmlns:a16="http://schemas.microsoft.com/office/drawing/2014/main" id="{C336DF19-6E11-43F8-ADA5-80C2CEC11CCF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1FF0A2AF-CB02-4B7F-8B21-D1526E9F7A4E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Google Shape;3842;p61">
              <a:extLst>
                <a:ext uri="{FF2B5EF4-FFF2-40B4-BE49-F238E27FC236}">
                  <a16:creationId xmlns:a16="http://schemas.microsoft.com/office/drawing/2014/main" id="{6E981C1A-39D8-4D47-A5D4-85C1E217D314}"/>
                </a:ext>
              </a:extLst>
            </p:cNvPr>
            <p:cNvSpPr txBox="1"/>
            <p:nvPr/>
          </p:nvSpPr>
          <p:spPr>
            <a:xfrm>
              <a:off x="2772625" y="366306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17.00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96" name="Google Shape;3842;p61">
              <a:extLst>
                <a:ext uri="{FF2B5EF4-FFF2-40B4-BE49-F238E27FC236}">
                  <a16:creationId xmlns:a16="http://schemas.microsoft.com/office/drawing/2014/main" id="{6E80BDCF-270C-4FDF-ADEA-8754CDD7ED5D}"/>
                </a:ext>
              </a:extLst>
            </p:cNvPr>
            <p:cNvSpPr txBox="1"/>
            <p:nvPr/>
          </p:nvSpPr>
          <p:spPr>
            <a:xfrm>
              <a:off x="4504168" y="368735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17.48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1" name="Google Shape;3842;p61">
            <a:extLst>
              <a:ext uri="{FF2B5EF4-FFF2-40B4-BE49-F238E27FC236}">
                <a16:creationId xmlns:a16="http://schemas.microsoft.com/office/drawing/2014/main" id="{D4B596C9-9C6B-4BBD-9A89-BE9BF6500A0F}"/>
              </a:ext>
            </a:extLst>
          </p:cNvPr>
          <p:cNvSpPr txBox="1"/>
          <p:nvPr/>
        </p:nvSpPr>
        <p:spPr>
          <a:xfrm>
            <a:off x="8079628" y="439941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48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407532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75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75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25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25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500"/>
                            </p:stCondLst>
                            <p:childTnLst>
                              <p:par>
                                <p:cTn id="5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5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000"/>
                            </p:stCondLst>
                            <p:childTnLst>
                              <p:par>
                                <p:cTn id="6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5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0"/>
                            </p:stCondLst>
                            <p:childTnLst>
                              <p:par>
                                <p:cTn id="7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5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6000"/>
                            </p:stCondLst>
                            <p:childTnLst>
                              <p:par>
                                <p:cTn id="8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65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000"/>
                            </p:stCondLst>
                            <p:childTnLst>
                              <p:par>
                                <p:cTn id="9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75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8000"/>
                            </p:stCondLst>
                            <p:childTnLst>
                              <p:par>
                                <p:cTn id="10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850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9000"/>
                            </p:stCondLst>
                            <p:childTnLst>
                              <p:par>
                                <p:cTn id="10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950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1500"/>
                            </p:stCondLst>
                            <p:childTnLst>
                              <p:par>
                                <p:cTn id="1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7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75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7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500"/>
                            </p:stCondLst>
                            <p:childTnLst>
                              <p:par>
                                <p:cTn id="1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52" grpId="0" animBg="1"/>
      <p:bldP spid="31" grpId="0" animBg="1"/>
      <p:bldP spid="34" grpId="0" animBg="1"/>
      <p:bldP spid="35" grpId="0"/>
      <p:bldP spid="65" grpId="0" animBg="1"/>
      <p:bldP spid="66" grpId="0"/>
      <p:bldP spid="70" grpId="0"/>
      <p:bldP spid="73" grpId="0" animBg="1"/>
      <p:bldP spid="74" grpId="0"/>
      <p:bldP spid="75" grpId="0" animBg="1"/>
      <p:bldP spid="76" grpId="0"/>
      <p:bldP spid="77" grpId="0" animBg="1"/>
      <p:bldP spid="78" grpId="0"/>
      <p:bldP spid="79" grpId="0" animBg="1"/>
      <p:bldP spid="80" grpId="0"/>
      <p:bldP spid="81" grpId="0" animBg="1"/>
      <p:bldP spid="82" grpId="0"/>
      <p:bldP spid="83" grpId="0" animBg="1"/>
      <p:bldP spid="84" grpId="0"/>
      <p:bldP spid="85" grpId="0" animBg="1"/>
      <p:bldP spid="86" grpId="0"/>
      <p:bldP spid="87" grpId="0" animBg="1"/>
      <p:bldP spid="88" grpId="0"/>
      <p:bldP spid="89" grpId="0" animBg="1"/>
      <p:bldP spid="90" grpId="0" animBg="1"/>
      <p:bldP spid="91" grpId="0"/>
      <p:bldP spid="92" grpId="0" animBg="1"/>
      <p:bldP spid="10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B961FD1D-BE63-40F3-8FDB-FB2872FD15F3}"/>
              </a:ext>
            </a:extLst>
          </p:cNvPr>
          <p:cNvGrpSpPr/>
          <p:nvPr/>
        </p:nvGrpSpPr>
        <p:grpSpPr>
          <a:xfrm>
            <a:off x="1193010" y="4309386"/>
            <a:ext cx="5223650" cy="1588783"/>
            <a:chOff x="7564338" y="2690576"/>
            <a:chExt cx="3650261" cy="1373422"/>
          </a:xfrm>
        </p:grpSpPr>
        <p:sp>
          <p:nvSpPr>
            <p:cNvPr id="13" name="วงรี 5">
              <a:extLst>
                <a:ext uri="{FF2B5EF4-FFF2-40B4-BE49-F238E27FC236}">
                  <a16:creationId xmlns:a16="http://schemas.microsoft.com/office/drawing/2014/main" id="{70CBFD28-371C-4187-AE05-440A05701AD4}"/>
                </a:ext>
              </a:extLst>
            </p:cNvPr>
            <p:cNvSpPr/>
            <p:nvPr/>
          </p:nvSpPr>
          <p:spPr>
            <a:xfrm>
              <a:off x="7564338" y="2690576"/>
              <a:ext cx="3650261" cy="1373422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" name="กล่องข้อความ 13">
              <a:extLst>
                <a:ext uri="{FF2B5EF4-FFF2-40B4-BE49-F238E27FC236}">
                  <a16:creationId xmlns:a16="http://schemas.microsoft.com/office/drawing/2014/main" id="{13F09800-A0F3-4C71-812D-8AECB31BFE2B}"/>
                </a:ext>
              </a:extLst>
            </p:cNvPr>
            <p:cNvSpPr txBox="1"/>
            <p:nvPr/>
          </p:nvSpPr>
          <p:spPr>
            <a:xfrm>
              <a:off x="7914664" y="2858474"/>
              <a:ext cx="3277672" cy="10376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จาก 9.25 น. ไปถึง 9.51 น.</a:t>
              </a:r>
            </a:p>
            <a:p>
              <a:pPr>
                <a:buClr>
                  <a:srgbClr val="000000"/>
                </a:buClr>
                <a:tabLst>
                  <a:tab pos="715963" algn="l"/>
                </a:tabLst>
              </a:pPr>
              <a:r>
                <a:rPr lang="th-TH" sz="24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เข็มยาวเคลื่อนที่ไป 26 ช่องเล็ก ใช้เวลา 26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 แม่อบขนมใช้เวลา 26 นาที</a:t>
              </a:r>
            </a:p>
          </p:txBody>
        </p:sp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F2C97B07-7AAD-4853-84A6-E5AC33CB32B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41674" y="1098314"/>
            <a:ext cx="2937925" cy="1959910"/>
          </a:xfrm>
          <a:prstGeom prst="rect">
            <a:avLst/>
          </a:prstGeom>
        </p:spPr>
      </p:pic>
      <p:sp>
        <p:nvSpPr>
          <p:cNvPr id="49" name="Google Shape;587;p23">
            <a:extLst>
              <a:ext uri="{FF2B5EF4-FFF2-40B4-BE49-F238E27FC236}">
                <a16:creationId xmlns:a16="http://schemas.microsoft.com/office/drawing/2014/main" id="{016EAC5E-EAF8-47BB-983B-81CCA763E036}"/>
              </a:ext>
            </a:extLst>
          </p:cNvPr>
          <p:cNvSpPr/>
          <p:nvPr/>
        </p:nvSpPr>
        <p:spPr>
          <a:xfrm>
            <a:off x="4249749" y="3403887"/>
            <a:ext cx="2091063" cy="50703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เริ่มอบ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9.25 น.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2" name="วงกลมบางส่วน 51">
            <a:extLst>
              <a:ext uri="{FF2B5EF4-FFF2-40B4-BE49-F238E27FC236}">
                <a16:creationId xmlns:a16="http://schemas.microsoft.com/office/drawing/2014/main" id="{E0430E01-6A79-4FE3-ADAF-152469F2D869}"/>
              </a:ext>
            </a:extLst>
          </p:cNvPr>
          <p:cNvSpPr/>
          <p:nvPr/>
        </p:nvSpPr>
        <p:spPr>
          <a:xfrm>
            <a:off x="8406071" y="1127681"/>
            <a:ext cx="1620000" cy="1620000"/>
          </a:xfrm>
          <a:prstGeom prst="pie">
            <a:avLst>
              <a:gd name="adj1" fmla="val 3522367"/>
              <a:gd name="adj2" fmla="val 13129950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5DF9329F-A0BB-4450-B185-ECA5A4F18B80}"/>
              </a:ext>
            </a:extLst>
          </p:cNvPr>
          <p:cNvGrpSpPr/>
          <p:nvPr/>
        </p:nvGrpSpPr>
        <p:grpSpPr>
          <a:xfrm>
            <a:off x="4368203" y="1003653"/>
            <a:ext cx="1972609" cy="1864697"/>
            <a:chOff x="1829869" y="1478940"/>
            <a:chExt cx="1972609" cy="1864697"/>
          </a:xfrm>
        </p:grpSpPr>
        <p:pic>
          <p:nvPicPr>
            <p:cNvPr id="54" name="รูปภาพ 53">
              <a:extLst>
                <a:ext uri="{FF2B5EF4-FFF2-40B4-BE49-F238E27FC236}">
                  <a16:creationId xmlns:a16="http://schemas.microsoft.com/office/drawing/2014/main" id="{6ED76BFE-C874-4CE3-A97F-0E47A71E084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9869" y="1478940"/>
              <a:ext cx="1972609" cy="1864697"/>
            </a:xfrm>
            <a:prstGeom prst="rect">
              <a:avLst/>
            </a:prstGeom>
          </p:spPr>
        </p:pic>
        <p:sp>
          <p:nvSpPr>
            <p:cNvPr id="55" name="สี่เหลี่ยมผืนผ้า: มุมมน 54">
              <a:extLst>
                <a:ext uri="{FF2B5EF4-FFF2-40B4-BE49-F238E27FC236}">
                  <a16:creationId xmlns:a16="http://schemas.microsoft.com/office/drawing/2014/main" id="{E7092610-40C4-4908-B8E8-190CF14C26CB}"/>
                </a:ext>
              </a:extLst>
            </p:cNvPr>
            <p:cNvSpPr/>
            <p:nvPr/>
          </p:nvSpPr>
          <p:spPr>
            <a:xfrm rot="8885792">
              <a:off x="2949541" y="2383732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สี่เหลี่ยมผืนผ้า: มุมมน 55">
              <a:extLst>
                <a:ext uri="{FF2B5EF4-FFF2-40B4-BE49-F238E27FC236}">
                  <a16:creationId xmlns:a16="http://schemas.microsoft.com/office/drawing/2014/main" id="{3BD843DA-ED96-40A6-BB60-0DF131110D36}"/>
                </a:ext>
              </a:extLst>
            </p:cNvPr>
            <p:cNvSpPr/>
            <p:nvPr/>
          </p:nvSpPr>
          <p:spPr>
            <a:xfrm rot="5729364">
              <a:off x="2656596" y="2237534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1" name="Google Shape;5673;p115">
            <a:extLst>
              <a:ext uri="{FF2B5EF4-FFF2-40B4-BE49-F238E27FC236}">
                <a16:creationId xmlns:a16="http://schemas.microsoft.com/office/drawing/2014/main" id="{86791732-ED9F-40D3-B33D-AEF01464A7CC}"/>
              </a:ext>
            </a:extLst>
          </p:cNvPr>
          <p:cNvGrpSpPr/>
          <p:nvPr/>
        </p:nvGrpSpPr>
        <p:grpSpPr>
          <a:xfrm rot="194607">
            <a:off x="6700391" y="1758102"/>
            <a:ext cx="703708" cy="355797"/>
            <a:chOff x="5758836" y="5831391"/>
            <a:chExt cx="558942" cy="358486"/>
          </a:xfrm>
        </p:grpSpPr>
        <p:sp>
          <p:nvSpPr>
            <p:cNvPr id="62" name="Google Shape;5674;p115">
              <a:extLst>
                <a:ext uri="{FF2B5EF4-FFF2-40B4-BE49-F238E27FC236}">
                  <a16:creationId xmlns:a16="http://schemas.microsoft.com/office/drawing/2014/main" id="{B0CEB172-EC5D-4861-A3F5-02877731C2A1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5675;p115">
              <a:extLst>
                <a:ext uri="{FF2B5EF4-FFF2-40B4-BE49-F238E27FC236}">
                  <a16:creationId xmlns:a16="http://schemas.microsoft.com/office/drawing/2014/main" id="{02DBEBA8-7276-4B04-BFBA-953E8938514E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1" name="Google Shape;587;p23">
            <a:extLst>
              <a:ext uri="{FF2B5EF4-FFF2-40B4-BE49-F238E27FC236}">
                <a16:creationId xmlns:a16="http://schemas.microsoft.com/office/drawing/2014/main" id="{A3908205-66CE-442F-A238-A4249286A5F1}"/>
              </a:ext>
            </a:extLst>
          </p:cNvPr>
          <p:cNvSpPr/>
          <p:nvPr/>
        </p:nvSpPr>
        <p:spPr>
          <a:xfrm>
            <a:off x="8146372" y="3395772"/>
            <a:ext cx="2091063" cy="50703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D1EA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อบเสร็จ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9.51 น.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1" name="ส่วนโค้ง 80">
            <a:extLst>
              <a:ext uri="{FF2B5EF4-FFF2-40B4-BE49-F238E27FC236}">
                <a16:creationId xmlns:a16="http://schemas.microsoft.com/office/drawing/2014/main" id="{5A8CBC06-EAF1-49E9-8454-27A4CAE2FB49}"/>
              </a:ext>
            </a:extLst>
          </p:cNvPr>
          <p:cNvSpPr/>
          <p:nvPr/>
        </p:nvSpPr>
        <p:spPr>
          <a:xfrm rot="11032418">
            <a:off x="9228972" y="2476607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" name="Google Shape;3842;p61">
            <a:extLst>
              <a:ext uri="{FF2B5EF4-FFF2-40B4-BE49-F238E27FC236}">
                <a16:creationId xmlns:a16="http://schemas.microsoft.com/office/drawing/2014/main" id="{B00B2C3E-7950-4ACF-873A-6231F7D584A2}"/>
              </a:ext>
            </a:extLst>
          </p:cNvPr>
          <p:cNvSpPr txBox="1"/>
          <p:nvPr/>
        </p:nvSpPr>
        <p:spPr>
          <a:xfrm>
            <a:off x="9024304" y="295725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3" name="ส่วนโค้ง 82">
            <a:extLst>
              <a:ext uri="{FF2B5EF4-FFF2-40B4-BE49-F238E27FC236}">
                <a16:creationId xmlns:a16="http://schemas.microsoft.com/office/drawing/2014/main" id="{B71D6AA0-6815-443D-A970-2AC089681B56}"/>
              </a:ext>
            </a:extLst>
          </p:cNvPr>
          <p:cNvSpPr/>
          <p:nvPr/>
        </p:nvSpPr>
        <p:spPr>
          <a:xfrm rot="13028383">
            <a:off x="8803234" y="2501323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4" name="Google Shape;3842;p61">
            <a:extLst>
              <a:ext uri="{FF2B5EF4-FFF2-40B4-BE49-F238E27FC236}">
                <a16:creationId xmlns:a16="http://schemas.microsoft.com/office/drawing/2014/main" id="{3FA7832F-3671-44B2-A9A2-79C5CBC60500}"/>
              </a:ext>
            </a:extLst>
          </p:cNvPr>
          <p:cNvSpPr txBox="1"/>
          <p:nvPr/>
        </p:nvSpPr>
        <p:spPr>
          <a:xfrm>
            <a:off x="8424727" y="277910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5" name="ส่วนโค้ง 84">
            <a:extLst>
              <a:ext uri="{FF2B5EF4-FFF2-40B4-BE49-F238E27FC236}">
                <a16:creationId xmlns:a16="http://schemas.microsoft.com/office/drawing/2014/main" id="{29CCDA4A-E634-4868-B96C-44D34647DF25}"/>
              </a:ext>
            </a:extLst>
          </p:cNvPr>
          <p:cNvSpPr/>
          <p:nvPr/>
        </p:nvSpPr>
        <p:spPr>
          <a:xfrm rot="14828713">
            <a:off x="8429832" y="2295753"/>
            <a:ext cx="469742" cy="524613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6" name="Google Shape;3842;p61">
            <a:extLst>
              <a:ext uri="{FF2B5EF4-FFF2-40B4-BE49-F238E27FC236}">
                <a16:creationId xmlns:a16="http://schemas.microsoft.com/office/drawing/2014/main" id="{C335B0D1-C502-40EE-AB99-3E5F9CC8E2D7}"/>
              </a:ext>
            </a:extLst>
          </p:cNvPr>
          <p:cNvSpPr txBox="1"/>
          <p:nvPr/>
        </p:nvSpPr>
        <p:spPr>
          <a:xfrm>
            <a:off x="8023066" y="2372020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7" name="ส่วนโค้ง 86">
            <a:extLst>
              <a:ext uri="{FF2B5EF4-FFF2-40B4-BE49-F238E27FC236}">
                <a16:creationId xmlns:a16="http://schemas.microsoft.com/office/drawing/2014/main" id="{A2D03A87-3381-4BC5-A2B0-0CC8BE95730A}"/>
              </a:ext>
            </a:extLst>
          </p:cNvPr>
          <p:cNvSpPr/>
          <p:nvPr/>
        </p:nvSpPr>
        <p:spPr>
          <a:xfrm rot="16714475">
            <a:off x="8189170" y="1926531"/>
            <a:ext cx="469742" cy="524613"/>
          </a:xfrm>
          <a:prstGeom prst="arc">
            <a:avLst>
              <a:gd name="adj1" fmla="val 951885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8" name="Google Shape;3842;p61">
            <a:extLst>
              <a:ext uri="{FF2B5EF4-FFF2-40B4-BE49-F238E27FC236}">
                <a16:creationId xmlns:a16="http://schemas.microsoft.com/office/drawing/2014/main" id="{712FB0E1-F549-49A0-93CF-D5CA0913667D}"/>
              </a:ext>
            </a:extLst>
          </p:cNvPr>
          <p:cNvSpPr txBox="1"/>
          <p:nvPr/>
        </p:nvSpPr>
        <p:spPr>
          <a:xfrm>
            <a:off x="7815634" y="1872875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0" name="ส่วนโค้ง 89">
            <a:extLst>
              <a:ext uri="{FF2B5EF4-FFF2-40B4-BE49-F238E27FC236}">
                <a16:creationId xmlns:a16="http://schemas.microsoft.com/office/drawing/2014/main" id="{60E1DE69-4A22-4DD3-BB20-E45478725986}"/>
              </a:ext>
            </a:extLst>
          </p:cNvPr>
          <p:cNvSpPr/>
          <p:nvPr/>
        </p:nvSpPr>
        <p:spPr>
          <a:xfrm rot="17579955">
            <a:off x="8486574" y="1103929"/>
            <a:ext cx="72000" cy="674071"/>
          </a:xfrm>
          <a:prstGeom prst="arc">
            <a:avLst>
              <a:gd name="adj1" fmla="val 12652608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1" name="Google Shape;3842;p61">
            <a:extLst>
              <a:ext uri="{FF2B5EF4-FFF2-40B4-BE49-F238E27FC236}">
                <a16:creationId xmlns:a16="http://schemas.microsoft.com/office/drawing/2014/main" id="{1FF96E62-8571-40AD-AC2E-85567EDBF10D}"/>
              </a:ext>
            </a:extLst>
          </p:cNvPr>
          <p:cNvSpPr txBox="1"/>
          <p:nvPr/>
        </p:nvSpPr>
        <p:spPr>
          <a:xfrm>
            <a:off x="7895214" y="1044606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26</a:t>
            </a:r>
            <a:endParaRPr kumimoji="0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2" name="ส่วนโค้ง 91">
            <a:extLst>
              <a:ext uri="{FF2B5EF4-FFF2-40B4-BE49-F238E27FC236}">
                <a16:creationId xmlns:a16="http://schemas.microsoft.com/office/drawing/2014/main" id="{9E1AACA3-9994-4529-BC28-04ED59E13337}"/>
              </a:ext>
            </a:extLst>
          </p:cNvPr>
          <p:cNvSpPr/>
          <p:nvPr/>
        </p:nvSpPr>
        <p:spPr>
          <a:xfrm>
            <a:off x="7725263" y="4716981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15C0C807-2E51-4C42-AC1D-0460B361D3E2}"/>
              </a:ext>
            </a:extLst>
          </p:cNvPr>
          <p:cNvGrpSpPr/>
          <p:nvPr/>
        </p:nvGrpSpPr>
        <p:grpSpPr>
          <a:xfrm>
            <a:off x="7292761" y="5166614"/>
            <a:ext cx="2756309" cy="560244"/>
            <a:chOff x="2772625" y="3522153"/>
            <a:chExt cx="2756309" cy="560244"/>
          </a:xfrm>
        </p:grpSpPr>
        <p:grpSp>
          <p:nvGrpSpPr>
            <p:cNvPr id="94" name="กลุ่ม 93">
              <a:extLst>
                <a:ext uri="{FF2B5EF4-FFF2-40B4-BE49-F238E27FC236}">
                  <a16:creationId xmlns:a16="http://schemas.microsoft.com/office/drawing/2014/main" id="{42C44354-8F7B-4F48-903A-614B1067425E}"/>
                </a:ext>
              </a:extLst>
            </p:cNvPr>
            <p:cNvGrpSpPr/>
            <p:nvPr/>
          </p:nvGrpSpPr>
          <p:grpSpPr>
            <a:xfrm>
              <a:off x="3207822" y="3522153"/>
              <a:ext cx="1729233" cy="171498"/>
              <a:chOff x="2659182" y="3273667"/>
              <a:chExt cx="1729233" cy="171498"/>
            </a:xfrm>
          </p:grpSpPr>
          <p:grpSp>
            <p:nvGrpSpPr>
              <p:cNvPr id="97" name="กลุ่ม 96">
                <a:extLst>
                  <a:ext uri="{FF2B5EF4-FFF2-40B4-BE49-F238E27FC236}">
                    <a16:creationId xmlns:a16="http://schemas.microsoft.com/office/drawing/2014/main" id="{121C93EC-DDF7-4328-9124-F958F302135D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99" name="ตัวเชื่อมต่อตรง 98">
                  <a:extLst>
                    <a:ext uri="{FF2B5EF4-FFF2-40B4-BE49-F238E27FC236}">
                      <a16:creationId xmlns:a16="http://schemas.microsoft.com/office/drawing/2014/main" id="{41F51F23-CD2A-4A34-8205-89553A38BECB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ตัวเชื่อมต่อตรง 99">
                  <a:extLst>
                    <a:ext uri="{FF2B5EF4-FFF2-40B4-BE49-F238E27FC236}">
                      <a16:creationId xmlns:a16="http://schemas.microsoft.com/office/drawing/2014/main" id="{C336DF19-6E11-43F8-ADA5-80C2CEC11CCF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1FF0A2AF-CB02-4B7F-8B21-D1526E9F7A4E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5" name="Google Shape;3842;p61">
              <a:extLst>
                <a:ext uri="{FF2B5EF4-FFF2-40B4-BE49-F238E27FC236}">
                  <a16:creationId xmlns:a16="http://schemas.microsoft.com/office/drawing/2014/main" id="{6E981C1A-39D8-4D47-A5D4-85C1E217D314}"/>
                </a:ext>
              </a:extLst>
            </p:cNvPr>
            <p:cNvSpPr txBox="1"/>
            <p:nvPr/>
          </p:nvSpPr>
          <p:spPr>
            <a:xfrm>
              <a:off x="2772625" y="366306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9.25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96" name="Google Shape;3842;p61">
              <a:extLst>
                <a:ext uri="{FF2B5EF4-FFF2-40B4-BE49-F238E27FC236}">
                  <a16:creationId xmlns:a16="http://schemas.microsoft.com/office/drawing/2014/main" id="{6E80BDCF-270C-4FDF-ADEA-8754CDD7ED5D}"/>
                </a:ext>
              </a:extLst>
            </p:cNvPr>
            <p:cNvSpPr txBox="1"/>
            <p:nvPr/>
          </p:nvSpPr>
          <p:spPr>
            <a:xfrm>
              <a:off x="4504168" y="368735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9.51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1" name="Google Shape;3842;p61">
            <a:extLst>
              <a:ext uri="{FF2B5EF4-FFF2-40B4-BE49-F238E27FC236}">
                <a16:creationId xmlns:a16="http://schemas.microsoft.com/office/drawing/2014/main" id="{D4B596C9-9C6B-4BBD-9A89-BE9BF6500A0F}"/>
              </a:ext>
            </a:extLst>
          </p:cNvPr>
          <p:cNvSpPr txBox="1"/>
          <p:nvPr/>
        </p:nvSpPr>
        <p:spPr>
          <a:xfrm>
            <a:off x="8079628" y="439941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26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4" name="ส่วนโค้ง 63">
            <a:extLst>
              <a:ext uri="{FF2B5EF4-FFF2-40B4-BE49-F238E27FC236}">
                <a16:creationId xmlns:a16="http://schemas.microsoft.com/office/drawing/2014/main" id="{791B774F-5AAB-4B7B-817E-D09EE6FE5199}"/>
              </a:ext>
            </a:extLst>
          </p:cNvPr>
          <p:cNvSpPr/>
          <p:nvPr/>
        </p:nvSpPr>
        <p:spPr>
          <a:xfrm rot="18684915">
            <a:off x="8163246" y="1477028"/>
            <a:ext cx="469742" cy="524613"/>
          </a:xfrm>
          <a:prstGeom prst="arc">
            <a:avLst>
              <a:gd name="adj1" fmla="val 9375943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7" name="Google Shape;3842;p61">
            <a:extLst>
              <a:ext uri="{FF2B5EF4-FFF2-40B4-BE49-F238E27FC236}">
                <a16:creationId xmlns:a16="http://schemas.microsoft.com/office/drawing/2014/main" id="{906328FF-079C-4B4D-83BA-431858CB7097}"/>
              </a:ext>
            </a:extLst>
          </p:cNvPr>
          <p:cNvSpPr txBox="1"/>
          <p:nvPr/>
        </p:nvSpPr>
        <p:spPr>
          <a:xfrm>
            <a:off x="7839238" y="1286459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553A03A-D872-442C-A005-61826B8B2462}"/>
              </a:ext>
            </a:extLst>
          </p:cNvPr>
          <p:cNvGrpSpPr/>
          <p:nvPr/>
        </p:nvGrpSpPr>
        <p:grpSpPr>
          <a:xfrm>
            <a:off x="8228971" y="996872"/>
            <a:ext cx="1972609" cy="1864697"/>
            <a:chOff x="4766253" y="1478940"/>
            <a:chExt cx="1972609" cy="1864697"/>
          </a:xfrm>
        </p:grpSpPr>
        <p:pic>
          <p:nvPicPr>
            <p:cNvPr id="58" name="รูปภาพ 57">
              <a:extLst>
                <a:ext uri="{FF2B5EF4-FFF2-40B4-BE49-F238E27FC236}">
                  <a16:creationId xmlns:a16="http://schemas.microsoft.com/office/drawing/2014/main" id="{97302D64-48AD-42E5-BA5D-C01180EFCB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6253" y="1478940"/>
              <a:ext cx="1972609" cy="1864697"/>
            </a:xfrm>
            <a:prstGeom prst="rect">
              <a:avLst/>
            </a:prstGeom>
          </p:spPr>
        </p:pic>
        <p:sp>
          <p:nvSpPr>
            <p:cNvPr id="59" name="สี่เหลี่ยมผืนผ้า: มุมมน 58">
              <a:extLst>
                <a:ext uri="{FF2B5EF4-FFF2-40B4-BE49-F238E27FC236}">
                  <a16:creationId xmlns:a16="http://schemas.microsoft.com/office/drawing/2014/main" id="{0B83AE9F-8943-4CA2-A01F-6449697DC77D}"/>
                </a:ext>
              </a:extLst>
            </p:cNvPr>
            <p:cNvSpPr/>
            <p:nvPr/>
          </p:nvSpPr>
          <p:spPr>
            <a:xfrm rot="18292566">
              <a:off x="5575686" y="2060013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สี่เหลี่ยมผืนผ้า: มุมมน 59">
              <a:extLst>
                <a:ext uri="{FF2B5EF4-FFF2-40B4-BE49-F238E27FC236}">
                  <a16:creationId xmlns:a16="http://schemas.microsoft.com/office/drawing/2014/main" id="{51245339-DFCA-4C5F-AA9C-8C770EA02AF8}"/>
                </a:ext>
              </a:extLst>
            </p:cNvPr>
            <p:cNvSpPr/>
            <p:nvPr/>
          </p:nvSpPr>
          <p:spPr>
            <a:xfrm rot="21033668">
              <a:off x="5773367" y="2410884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1832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750"/>
                            </p:stCondLst>
                            <p:childTnLst>
                              <p:par>
                                <p:cTn id="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75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25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25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2500"/>
                            </p:stCondLst>
                            <p:childTnLst>
                              <p:par>
                                <p:cTn id="5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000"/>
                            </p:stCondLst>
                            <p:childTnLst>
                              <p:par>
                                <p:cTn id="6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500"/>
                            </p:stCondLst>
                            <p:childTnLst>
                              <p:par>
                                <p:cTn id="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000"/>
                            </p:stCondLst>
                            <p:childTnLst>
                              <p:par>
                                <p:cTn id="6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5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0"/>
                            </p:stCondLst>
                            <p:childTnLst>
                              <p:par>
                                <p:cTn id="7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500"/>
                            </p:stCondLst>
                            <p:childTnLst>
                              <p:par>
                                <p:cTn id="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7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75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75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52" grpId="0" animBg="1"/>
      <p:bldP spid="31" grpId="0" animBg="1"/>
      <p:bldP spid="81" grpId="0" animBg="1"/>
      <p:bldP spid="82" grpId="0"/>
      <p:bldP spid="83" grpId="0" animBg="1"/>
      <p:bldP spid="84" grpId="0"/>
      <p:bldP spid="85" grpId="0" animBg="1"/>
      <p:bldP spid="86" grpId="0"/>
      <p:bldP spid="87" grpId="0" animBg="1"/>
      <p:bldP spid="88" grpId="0"/>
      <p:bldP spid="90" grpId="0" animBg="1"/>
      <p:bldP spid="91" grpId="0"/>
      <p:bldP spid="92" grpId="0" animBg="1"/>
      <p:bldP spid="101" grpId="0"/>
      <p:bldP spid="64" grpId="0" animBg="1"/>
      <p:bldP spid="67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วงกลมบางส่วน 133">
            <a:extLst>
              <a:ext uri="{FF2B5EF4-FFF2-40B4-BE49-F238E27FC236}">
                <a16:creationId xmlns:a16="http://schemas.microsoft.com/office/drawing/2014/main" id="{C1B43F00-F1B4-4B32-90B3-A3CE699CB139}"/>
              </a:ext>
            </a:extLst>
          </p:cNvPr>
          <p:cNvSpPr/>
          <p:nvPr/>
        </p:nvSpPr>
        <p:spPr>
          <a:xfrm flipH="1">
            <a:off x="8041486" y="1763767"/>
            <a:ext cx="1620000" cy="1620000"/>
          </a:xfrm>
          <a:prstGeom prst="pie">
            <a:avLst>
              <a:gd name="adj1" fmla="val 13647994"/>
              <a:gd name="adj2" fmla="val 16199924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3" name="วงกลมบางส่วน 132">
            <a:extLst>
              <a:ext uri="{FF2B5EF4-FFF2-40B4-BE49-F238E27FC236}">
                <a16:creationId xmlns:a16="http://schemas.microsoft.com/office/drawing/2014/main" id="{E3C34EA3-4195-4EB9-AAB9-4BECA5F76AB3}"/>
              </a:ext>
            </a:extLst>
          </p:cNvPr>
          <p:cNvSpPr/>
          <p:nvPr/>
        </p:nvSpPr>
        <p:spPr>
          <a:xfrm>
            <a:off x="4989581" y="1754242"/>
            <a:ext cx="1620000" cy="1620000"/>
          </a:xfrm>
          <a:prstGeom prst="pie">
            <a:avLst>
              <a:gd name="adj1" fmla="val 10750606"/>
              <a:gd name="adj2" fmla="val 16283917"/>
            </a:avLst>
          </a:prstGeom>
          <a:solidFill>
            <a:srgbClr val="FFF3A1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722870"/>
            <a:ext cx="9356634" cy="458149"/>
            <a:chOff x="1191244" y="1753719"/>
            <a:chExt cx="9356634" cy="458149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9"/>
              <a:ext cx="9356634" cy="458149"/>
              <a:chOff x="3558882" y="4011313"/>
              <a:chExt cx="4544694" cy="111531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16200000">
                <a:off x="5984533" y="2003688"/>
                <a:ext cx="111417" cy="412666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595104" y="1792008"/>
              <a:ext cx="773283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แก้วตาเริ่มทำการบ้าน 13.45 น. ทำการบ้านเสร็จ 14.07 น. แก้วตาใช้เวลาทำการบ้านนานเท่าไร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4155"/>
            <a:ext cx="507871" cy="507871"/>
          </a:xfrm>
          <a:prstGeom prst="rect">
            <a:avLst/>
          </a:prstGeom>
        </p:spPr>
      </p:pic>
      <p:sp>
        <p:nvSpPr>
          <p:cNvPr id="111" name="Google Shape;3842;p61">
            <a:extLst>
              <a:ext uri="{FF2B5EF4-FFF2-40B4-BE49-F238E27FC236}">
                <a16:creationId xmlns:a16="http://schemas.microsoft.com/office/drawing/2014/main" id="{26D65827-F037-49C4-AB55-E7820C68CF9B}"/>
              </a:ext>
            </a:extLst>
          </p:cNvPr>
          <p:cNvSpPr txBox="1"/>
          <p:nvPr/>
        </p:nvSpPr>
        <p:spPr>
          <a:xfrm>
            <a:off x="4377039" y="455629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42B0E50B-3354-42E3-81C9-F3A830DC91DB}"/>
              </a:ext>
            </a:extLst>
          </p:cNvPr>
          <p:cNvSpPr txBox="1"/>
          <p:nvPr/>
        </p:nvSpPr>
        <p:spPr>
          <a:xfrm>
            <a:off x="2273685" y="5929025"/>
            <a:ext cx="664527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จาก 14.45 น. ถึง 15.09 น. เป็นระยะเวลา 15 + 7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22 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นาที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F06AD831-AE1B-43D3-AED1-FD2037D77ECF}"/>
              </a:ext>
            </a:extLst>
          </p:cNvPr>
          <p:cNvGrpSpPr/>
          <p:nvPr/>
        </p:nvGrpSpPr>
        <p:grpSpPr>
          <a:xfrm>
            <a:off x="1866953" y="1623433"/>
            <a:ext cx="1972609" cy="1864697"/>
            <a:chOff x="1866953" y="1623433"/>
            <a:chExt cx="1972609" cy="1864697"/>
          </a:xfrm>
        </p:grpSpPr>
        <p:pic>
          <p:nvPicPr>
            <p:cNvPr id="136" name="รูปภาพ 135">
              <a:extLst>
                <a:ext uri="{FF2B5EF4-FFF2-40B4-BE49-F238E27FC236}">
                  <a16:creationId xmlns:a16="http://schemas.microsoft.com/office/drawing/2014/main" id="{A7E94F1D-2FBC-4352-927C-94B7A638B5E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66953" y="1623433"/>
              <a:ext cx="1972609" cy="1864697"/>
            </a:xfrm>
            <a:prstGeom prst="rect">
              <a:avLst/>
            </a:prstGeom>
          </p:spPr>
        </p:pic>
        <p:sp>
          <p:nvSpPr>
            <p:cNvPr id="138" name="สี่เหลี่ยมผืนผ้า: มุมมน 137">
              <a:extLst>
                <a:ext uri="{FF2B5EF4-FFF2-40B4-BE49-F238E27FC236}">
                  <a16:creationId xmlns:a16="http://schemas.microsoft.com/office/drawing/2014/main" id="{6D25F874-AA42-4095-B92B-E1772F52D85C}"/>
                </a:ext>
              </a:extLst>
            </p:cNvPr>
            <p:cNvSpPr/>
            <p:nvPr/>
          </p:nvSpPr>
          <p:spPr>
            <a:xfrm rot="5400000">
              <a:off x="2603699" y="2336327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9" name="สี่เหลี่ยมผืนผ้า: มุมมน 138">
              <a:extLst>
                <a:ext uri="{FF2B5EF4-FFF2-40B4-BE49-F238E27FC236}">
                  <a16:creationId xmlns:a16="http://schemas.microsoft.com/office/drawing/2014/main" id="{CC4698A5-B34B-45E8-B6E4-8592FFFB4A72}"/>
                </a:ext>
              </a:extLst>
            </p:cNvPr>
            <p:cNvSpPr/>
            <p:nvPr/>
          </p:nvSpPr>
          <p:spPr>
            <a:xfrm rot="2958605">
              <a:off x="2979214" y="2299290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5" name="Google Shape;5673;p115">
            <a:extLst>
              <a:ext uri="{FF2B5EF4-FFF2-40B4-BE49-F238E27FC236}">
                <a16:creationId xmlns:a16="http://schemas.microsoft.com/office/drawing/2014/main" id="{23DD5C8B-3898-4D3B-8881-85BB04CEC81A}"/>
              </a:ext>
            </a:extLst>
          </p:cNvPr>
          <p:cNvGrpSpPr/>
          <p:nvPr/>
        </p:nvGrpSpPr>
        <p:grpSpPr>
          <a:xfrm rot="194607">
            <a:off x="4025405" y="2377882"/>
            <a:ext cx="703708" cy="355797"/>
            <a:chOff x="5758836" y="5831391"/>
            <a:chExt cx="558942" cy="358486"/>
          </a:xfrm>
        </p:grpSpPr>
        <p:sp>
          <p:nvSpPr>
            <p:cNvPr id="146" name="Google Shape;5674;p115">
              <a:extLst>
                <a:ext uri="{FF2B5EF4-FFF2-40B4-BE49-F238E27FC236}">
                  <a16:creationId xmlns:a16="http://schemas.microsoft.com/office/drawing/2014/main" id="{C905FF61-8D43-4B8A-AD43-A10006FA2340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5675;p115">
              <a:extLst>
                <a:ext uri="{FF2B5EF4-FFF2-40B4-BE49-F238E27FC236}">
                  <a16:creationId xmlns:a16="http://schemas.microsoft.com/office/drawing/2014/main" id="{85B14561-D93E-4FED-8721-B3F9F3E04A78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8" name="Google Shape;5673;p115">
            <a:extLst>
              <a:ext uri="{FF2B5EF4-FFF2-40B4-BE49-F238E27FC236}">
                <a16:creationId xmlns:a16="http://schemas.microsoft.com/office/drawing/2014/main" id="{2638EEE0-9EDE-43EA-8EE9-2F908E46300C}"/>
              </a:ext>
            </a:extLst>
          </p:cNvPr>
          <p:cNvGrpSpPr/>
          <p:nvPr/>
        </p:nvGrpSpPr>
        <p:grpSpPr>
          <a:xfrm rot="194607">
            <a:off x="7026511" y="2423247"/>
            <a:ext cx="703708" cy="355797"/>
            <a:chOff x="5758836" y="5831391"/>
            <a:chExt cx="558942" cy="358486"/>
          </a:xfrm>
        </p:grpSpPr>
        <p:sp>
          <p:nvSpPr>
            <p:cNvPr id="149" name="Google Shape;5674;p115">
              <a:extLst>
                <a:ext uri="{FF2B5EF4-FFF2-40B4-BE49-F238E27FC236}">
                  <a16:creationId xmlns:a16="http://schemas.microsoft.com/office/drawing/2014/main" id="{9EB50585-3565-4C0D-AA7F-502DC798C466}"/>
                </a:ext>
              </a:extLst>
            </p:cNvPr>
            <p:cNvSpPr/>
            <p:nvPr/>
          </p:nvSpPr>
          <p:spPr>
            <a:xfrm>
              <a:off x="5787403" y="5831391"/>
              <a:ext cx="522702" cy="312777"/>
            </a:xfrm>
            <a:custGeom>
              <a:avLst/>
              <a:gdLst/>
              <a:ahLst/>
              <a:cxnLst/>
              <a:rect l="l" t="t" r="r" b="b"/>
              <a:pathLst>
                <a:path w="3202" h="1916" extrusionOk="0">
                  <a:moveTo>
                    <a:pt x="1983" y="1"/>
                  </a:moveTo>
                  <a:cubicBezTo>
                    <a:pt x="1975" y="1"/>
                    <a:pt x="1967" y="7"/>
                    <a:pt x="1967" y="17"/>
                  </a:cubicBezTo>
                  <a:cubicBezTo>
                    <a:pt x="1956" y="197"/>
                    <a:pt x="1945" y="373"/>
                    <a:pt x="1935" y="551"/>
                  </a:cubicBezTo>
                  <a:cubicBezTo>
                    <a:pt x="1426" y="536"/>
                    <a:pt x="919" y="519"/>
                    <a:pt x="409" y="503"/>
                  </a:cubicBezTo>
                  <a:lnTo>
                    <a:pt x="6" y="492"/>
                  </a:lnTo>
                  <a:cubicBezTo>
                    <a:pt x="6" y="492"/>
                    <a:pt x="6" y="492"/>
                    <a:pt x="6" y="492"/>
                  </a:cubicBezTo>
                  <a:lnTo>
                    <a:pt x="6" y="492"/>
                  </a:lnTo>
                  <a:cubicBezTo>
                    <a:pt x="6" y="492"/>
                    <a:pt x="0" y="1134"/>
                    <a:pt x="14" y="1436"/>
                  </a:cubicBezTo>
                  <a:cubicBezTo>
                    <a:pt x="19" y="1528"/>
                    <a:pt x="22" y="1617"/>
                    <a:pt x="27" y="1707"/>
                  </a:cubicBezTo>
                  <a:cubicBezTo>
                    <a:pt x="27" y="1718"/>
                    <a:pt x="32" y="1721"/>
                    <a:pt x="40" y="1723"/>
                  </a:cubicBezTo>
                  <a:cubicBezTo>
                    <a:pt x="42" y="1731"/>
                    <a:pt x="49" y="1741"/>
                    <a:pt x="58" y="1741"/>
                  </a:cubicBezTo>
                  <a:cubicBezTo>
                    <a:pt x="59" y="1741"/>
                    <a:pt x="61" y="1741"/>
                    <a:pt x="62" y="1740"/>
                  </a:cubicBezTo>
                  <a:cubicBezTo>
                    <a:pt x="617" y="1658"/>
                    <a:pt x="1171" y="1572"/>
                    <a:pt x="1726" y="1490"/>
                  </a:cubicBezTo>
                  <a:cubicBezTo>
                    <a:pt x="1875" y="1467"/>
                    <a:pt x="2023" y="1444"/>
                    <a:pt x="2172" y="1421"/>
                  </a:cubicBezTo>
                  <a:cubicBezTo>
                    <a:pt x="2192" y="1580"/>
                    <a:pt x="2213" y="1740"/>
                    <a:pt x="2234" y="1899"/>
                  </a:cubicBezTo>
                  <a:cubicBezTo>
                    <a:pt x="2235" y="1909"/>
                    <a:pt x="2243" y="1916"/>
                    <a:pt x="2252" y="1916"/>
                  </a:cubicBezTo>
                  <a:cubicBezTo>
                    <a:pt x="2256" y="1916"/>
                    <a:pt x="2260" y="1915"/>
                    <a:pt x="2264" y="1912"/>
                  </a:cubicBezTo>
                  <a:lnTo>
                    <a:pt x="2989" y="1225"/>
                  </a:lnTo>
                  <a:cubicBezTo>
                    <a:pt x="3057" y="1160"/>
                    <a:pt x="3125" y="1096"/>
                    <a:pt x="3193" y="1031"/>
                  </a:cubicBezTo>
                  <a:cubicBezTo>
                    <a:pt x="3200" y="1025"/>
                    <a:pt x="3201" y="1014"/>
                    <a:pt x="3195" y="1007"/>
                  </a:cubicBezTo>
                  <a:cubicBezTo>
                    <a:pt x="2884" y="747"/>
                    <a:pt x="2575" y="489"/>
                    <a:pt x="2262" y="228"/>
                  </a:cubicBezTo>
                  <a:cubicBezTo>
                    <a:pt x="2173" y="152"/>
                    <a:pt x="2086" y="79"/>
                    <a:pt x="1997" y="6"/>
                  </a:cubicBezTo>
                  <a:cubicBezTo>
                    <a:pt x="1993" y="3"/>
                    <a:pt x="1988" y="1"/>
                    <a:pt x="1983" y="1"/>
                  </a:cubicBezTo>
                  <a:close/>
                </a:path>
              </a:pathLst>
            </a:custGeom>
            <a:solidFill>
              <a:srgbClr val="D1EA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5675;p115">
              <a:extLst>
                <a:ext uri="{FF2B5EF4-FFF2-40B4-BE49-F238E27FC236}">
                  <a16:creationId xmlns:a16="http://schemas.microsoft.com/office/drawing/2014/main" id="{F53635CA-3D5D-43AB-98D9-0C7874379E42}"/>
                </a:ext>
              </a:extLst>
            </p:cNvPr>
            <p:cNvSpPr/>
            <p:nvPr/>
          </p:nvSpPr>
          <p:spPr>
            <a:xfrm>
              <a:off x="5758836" y="5839226"/>
              <a:ext cx="558942" cy="350650"/>
            </a:xfrm>
            <a:custGeom>
              <a:avLst/>
              <a:gdLst/>
              <a:ahLst/>
              <a:cxnLst/>
              <a:rect l="l" t="t" r="r" b="b"/>
              <a:pathLst>
                <a:path w="3424" h="2148" extrusionOk="0">
                  <a:moveTo>
                    <a:pt x="2196" y="41"/>
                  </a:moveTo>
                  <a:lnTo>
                    <a:pt x="2196" y="41"/>
                  </a:lnTo>
                  <a:cubicBezTo>
                    <a:pt x="2210" y="108"/>
                    <a:pt x="2201" y="155"/>
                    <a:pt x="2148" y="188"/>
                  </a:cubicBezTo>
                  <a:cubicBezTo>
                    <a:pt x="2099" y="220"/>
                    <a:pt x="2052" y="257"/>
                    <a:pt x="1998" y="299"/>
                  </a:cubicBezTo>
                  <a:cubicBezTo>
                    <a:pt x="1991" y="263"/>
                    <a:pt x="1988" y="231"/>
                    <a:pt x="1983" y="200"/>
                  </a:cubicBezTo>
                  <a:cubicBezTo>
                    <a:pt x="1982" y="196"/>
                    <a:pt x="1988" y="188"/>
                    <a:pt x="1991" y="184"/>
                  </a:cubicBezTo>
                  <a:cubicBezTo>
                    <a:pt x="2058" y="136"/>
                    <a:pt x="2125" y="92"/>
                    <a:pt x="2196" y="41"/>
                  </a:cubicBezTo>
                  <a:close/>
                  <a:moveTo>
                    <a:pt x="2201" y="204"/>
                  </a:moveTo>
                  <a:cubicBezTo>
                    <a:pt x="2196" y="247"/>
                    <a:pt x="2194" y="285"/>
                    <a:pt x="2191" y="322"/>
                  </a:cubicBezTo>
                  <a:cubicBezTo>
                    <a:pt x="2191" y="326"/>
                    <a:pt x="2188" y="334"/>
                    <a:pt x="2185" y="339"/>
                  </a:cubicBezTo>
                  <a:cubicBezTo>
                    <a:pt x="2126" y="379"/>
                    <a:pt x="2068" y="415"/>
                    <a:pt x="2006" y="458"/>
                  </a:cubicBezTo>
                  <a:cubicBezTo>
                    <a:pt x="2004" y="428"/>
                    <a:pt x="1999" y="398"/>
                    <a:pt x="1999" y="369"/>
                  </a:cubicBezTo>
                  <a:cubicBezTo>
                    <a:pt x="1999" y="363"/>
                    <a:pt x="2006" y="353"/>
                    <a:pt x="2012" y="349"/>
                  </a:cubicBezTo>
                  <a:cubicBezTo>
                    <a:pt x="2074" y="301"/>
                    <a:pt x="2133" y="255"/>
                    <a:pt x="2201" y="204"/>
                  </a:cubicBezTo>
                  <a:close/>
                  <a:moveTo>
                    <a:pt x="2187" y="396"/>
                  </a:moveTo>
                  <a:lnTo>
                    <a:pt x="2187" y="547"/>
                  </a:lnTo>
                  <a:cubicBezTo>
                    <a:pt x="2131" y="542"/>
                    <a:pt x="2077" y="541"/>
                    <a:pt x="2026" y="534"/>
                  </a:cubicBezTo>
                  <a:cubicBezTo>
                    <a:pt x="2020" y="534"/>
                    <a:pt x="2012" y="525"/>
                    <a:pt x="2010" y="517"/>
                  </a:cubicBezTo>
                  <a:cubicBezTo>
                    <a:pt x="2007" y="512"/>
                    <a:pt x="2012" y="501"/>
                    <a:pt x="2018" y="498"/>
                  </a:cubicBezTo>
                  <a:lnTo>
                    <a:pt x="2179" y="396"/>
                  </a:lnTo>
                  <a:close/>
                  <a:moveTo>
                    <a:pt x="183" y="564"/>
                  </a:moveTo>
                  <a:lnTo>
                    <a:pt x="183" y="564"/>
                  </a:lnTo>
                  <a:cubicBezTo>
                    <a:pt x="202" y="607"/>
                    <a:pt x="189" y="647"/>
                    <a:pt x="140" y="680"/>
                  </a:cubicBezTo>
                  <a:cubicBezTo>
                    <a:pt x="110" y="701"/>
                    <a:pt x="85" y="729"/>
                    <a:pt x="53" y="756"/>
                  </a:cubicBezTo>
                  <a:cubicBezTo>
                    <a:pt x="40" y="717"/>
                    <a:pt x="37" y="688"/>
                    <a:pt x="70" y="661"/>
                  </a:cubicBezTo>
                  <a:cubicBezTo>
                    <a:pt x="110" y="629"/>
                    <a:pt x="148" y="596"/>
                    <a:pt x="183" y="564"/>
                  </a:cubicBezTo>
                  <a:close/>
                  <a:moveTo>
                    <a:pt x="197" y="696"/>
                  </a:moveTo>
                  <a:cubicBezTo>
                    <a:pt x="202" y="752"/>
                    <a:pt x="205" y="806"/>
                    <a:pt x="207" y="858"/>
                  </a:cubicBezTo>
                  <a:cubicBezTo>
                    <a:pt x="207" y="866"/>
                    <a:pt x="202" y="878"/>
                    <a:pt x="196" y="882"/>
                  </a:cubicBezTo>
                  <a:cubicBezTo>
                    <a:pt x="154" y="912"/>
                    <a:pt x="112" y="940"/>
                    <a:pt x="70" y="967"/>
                  </a:cubicBezTo>
                  <a:cubicBezTo>
                    <a:pt x="27" y="864"/>
                    <a:pt x="72" y="761"/>
                    <a:pt x="197" y="696"/>
                  </a:cubicBezTo>
                  <a:close/>
                  <a:moveTo>
                    <a:pt x="215" y="928"/>
                  </a:moveTo>
                  <a:cubicBezTo>
                    <a:pt x="215" y="982"/>
                    <a:pt x="218" y="1024"/>
                    <a:pt x="215" y="1069"/>
                  </a:cubicBezTo>
                  <a:cubicBezTo>
                    <a:pt x="215" y="1077"/>
                    <a:pt x="208" y="1086"/>
                    <a:pt x="202" y="1091"/>
                  </a:cubicBezTo>
                  <a:cubicBezTo>
                    <a:pt x="159" y="1115"/>
                    <a:pt x="119" y="1140"/>
                    <a:pt x="72" y="1167"/>
                  </a:cubicBezTo>
                  <a:cubicBezTo>
                    <a:pt x="69" y="1118"/>
                    <a:pt x="64" y="1078"/>
                    <a:pt x="62" y="1039"/>
                  </a:cubicBezTo>
                  <a:cubicBezTo>
                    <a:pt x="62" y="1032"/>
                    <a:pt x="67" y="1023"/>
                    <a:pt x="72" y="1020"/>
                  </a:cubicBezTo>
                  <a:cubicBezTo>
                    <a:pt x="116" y="991"/>
                    <a:pt x="162" y="961"/>
                    <a:pt x="215" y="928"/>
                  </a:cubicBezTo>
                  <a:close/>
                  <a:moveTo>
                    <a:pt x="226" y="1129"/>
                  </a:moveTo>
                  <a:cubicBezTo>
                    <a:pt x="226" y="1197"/>
                    <a:pt x="226" y="1258"/>
                    <a:pt x="223" y="1318"/>
                  </a:cubicBezTo>
                  <a:cubicBezTo>
                    <a:pt x="223" y="1326"/>
                    <a:pt x="215" y="1339"/>
                    <a:pt x="207" y="1342"/>
                  </a:cubicBezTo>
                  <a:cubicBezTo>
                    <a:pt x="170" y="1366"/>
                    <a:pt x="131" y="1388"/>
                    <a:pt x="86" y="1413"/>
                  </a:cubicBezTo>
                  <a:cubicBezTo>
                    <a:pt x="85" y="1402"/>
                    <a:pt x="80" y="1391"/>
                    <a:pt x="78" y="1381"/>
                  </a:cubicBezTo>
                  <a:cubicBezTo>
                    <a:pt x="77" y="1366"/>
                    <a:pt x="77" y="1351"/>
                    <a:pt x="77" y="1335"/>
                  </a:cubicBezTo>
                  <a:cubicBezTo>
                    <a:pt x="75" y="1202"/>
                    <a:pt x="83" y="1191"/>
                    <a:pt x="226" y="1129"/>
                  </a:cubicBezTo>
                  <a:close/>
                  <a:moveTo>
                    <a:pt x="229" y="1378"/>
                  </a:moveTo>
                  <a:cubicBezTo>
                    <a:pt x="235" y="1440"/>
                    <a:pt x="242" y="1496"/>
                    <a:pt x="243" y="1548"/>
                  </a:cubicBezTo>
                  <a:cubicBezTo>
                    <a:pt x="245" y="1556"/>
                    <a:pt x="237" y="1570"/>
                    <a:pt x="229" y="1573"/>
                  </a:cubicBezTo>
                  <a:cubicBezTo>
                    <a:pt x="189" y="1600"/>
                    <a:pt x="148" y="1624"/>
                    <a:pt x="100" y="1651"/>
                  </a:cubicBezTo>
                  <a:cubicBezTo>
                    <a:pt x="96" y="1592"/>
                    <a:pt x="91" y="1538"/>
                    <a:pt x="86" y="1483"/>
                  </a:cubicBezTo>
                  <a:cubicBezTo>
                    <a:pt x="86" y="1477"/>
                    <a:pt x="89" y="1469"/>
                    <a:pt x="94" y="1465"/>
                  </a:cubicBezTo>
                  <a:cubicBezTo>
                    <a:pt x="137" y="1435"/>
                    <a:pt x="180" y="1410"/>
                    <a:pt x="229" y="1378"/>
                  </a:cubicBezTo>
                  <a:close/>
                  <a:moveTo>
                    <a:pt x="2374" y="1483"/>
                  </a:moveTo>
                  <a:cubicBezTo>
                    <a:pt x="2325" y="1551"/>
                    <a:pt x="2282" y="1616"/>
                    <a:pt x="2228" y="1673"/>
                  </a:cubicBezTo>
                  <a:cubicBezTo>
                    <a:pt x="2207" y="1694"/>
                    <a:pt x="2164" y="1691"/>
                    <a:pt x="2133" y="1699"/>
                  </a:cubicBezTo>
                  <a:cubicBezTo>
                    <a:pt x="2131" y="1692"/>
                    <a:pt x="2129" y="1689"/>
                    <a:pt x="2126" y="1684"/>
                  </a:cubicBezTo>
                  <a:cubicBezTo>
                    <a:pt x="2152" y="1648"/>
                    <a:pt x="2190" y="1615"/>
                    <a:pt x="2202" y="1570"/>
                  </a:cubicBezTo>
                  <a:cubicBezTo>
                    <a:pt x="2226" y="1497"/>
                    <a:pt x="2277" y="1484"/>
                    <a:pt x="2340" y="1483"/>
                  </a:cubicBezTo>
                  <a:close/>
                  <a:moveTo>
                    <a:pt x="2188" y="1511"/>
                  </a:moveTo>
                  <a:lnTo>
                    <a:pt x="2188" y="1511"/>
                  </a:lnTo>
                  <a:cubicBezTo>
                    <a:pt x="2166" y="1540"/>
                    <a:pt x="2148" y="1562"/>
                    <a:pt x="2134" y="1586"/>
                  </a:cubicBezTo>
                  <a:cubicBezTo>
                    <a:pt x="2115" y="1619"/>
                    <a:pt x="2098" y="1654"/>
                    <a:pt x="2077" y="1686"/>
                  </a:cubicBezTo>
                  <a:cubicBezTo>
                    <a:pt x="2074" y="1691"/>
                    <a:pt x="2068" y="1702"/>
                    <a:pt x="2061" y="1702"/>
                  </a:cubicBezTo>
                  <a:cubicBezTo>
                    <a:pt x="1987" y="1711"/>
                    <a:pt x="1911" y="1721"/>
                    <a:pt x="1830" y="1734"/>
                  </a:cubicBezTo>
                  <a:cubicBezTo>
                    <a:pt x="1868" y="1672"/>
                    <a:pt x="1903" y="1616"/>
                    <a:pt x="1941" y="1562"/>
                  </a:cubicBezTo>
                  <a:cubicBezTo>
                    <a:pt x="1944" y="1556"/>
                    <a:pt x="1952" y="1553"/>
                    <a:pt x="1960" y="1551"/>
                  </a:cubicBezTo>
                  <a:cubicBezTo>
                    <a:pt x="2031" y="1537"/>
                    <a:pt x="2106" y="1524"/>
                    <a:pt x="2188" y="1511"/>
                  </a:cubicBezTo>
                  <a:close/>
                  <a:moveTo>
                    <a:pt x="1877" y="1561"/>
                  </a:moveTo>
                  <a:cubicBezTo>
                    <a:pt x="1877" y="1564"/>
                    <a:pt x="1879" y="1569"/>
                    <a:pt x="1880" y="1570"/>
                  </a:cubicBezTo>
                  <a:cubicBezTo>
                    <a:pt x="1853" y="1608"/>
                    <a:pt x="1820" y="1643"/>
                    <a:pt x="1799" y="1683"/>
                  </a:cubicBezTo>
                  <a:cubicBezTo>
                    <a:pt x="1776" y="1730"/>
                    <a:pt x="1744" y="1746"/>
                    <a:pt x="1695" y="1748"/>
                  </a:cubicBezTo>
                  <a:cubicBezTo>
                    <a:pt x="1649" y="1751"/>
                    <a:pt x="1601" y="1761"/>
                    <a:pt x="1547" y="1768"/>
                  </a:cubicBezTo>
                  <a:cubicBezTo>
                    <a:pt x="1587" y="1708"/>
                    <a:pt x="1622" y="1657"/>
                    <a:pt x="1657" y="1603"/>
                  </a:cubicBezTo>
                  <a:cubicBezTo>
                    <a:pt x="1658" y="1602"/>
                    <a:pt x="1663" y="1599"/>
                    <a:pt x="1666" y="1599"/>
                  </a:cubicBezTo>
                  <a:cubicBezTo>
                    <a:pt x="1736" y="1584"/>
                    <a:pt x="1807" y="1572"/>
                    <a:pt x="1877" y="1561"/>
                  </a:cubicBezTo>
                  <a:close/>
                  <a:moveTo>
                    <a:pt x="1593" y="1611"/>
                  </a:moveTo>
                  <a:lnTo>
                    <a:pt x="1593" y="1611"/>
                  </a:lnTo>
                  <a:cubicBezTo>
                    <a:pt x="1554" y="1670"/>
                    <a:pt x="1522" y="1719"/>
                    <a:pt x="1490" y="1767"/>
                  </a:cubicBezTo>
                  <a:cubicBezTo>
                    <a:pt x="1485" y="1772"/>
                    <a:pt x="1476" y="1775"/>
                    <a:pt x="1468" y="1776"/>
                  </a:cubicBezTo>
                  <a:cubicBezTo>
                    <a:pt x="1403" y="1786"/>
                    <a:pt x="1338" y="1794"/>
                    <a:pt x="1262" y="1803"/>
                  </a:cubicBezTo>
                  <a:cubicBezTo>
                    <a:pt x="1274" y="1784"/>
                    <a:pt x="1282" y="1775"/>
                    <a:pt x="1290" y="1762"/>
                  </a:cubicBezTo>
                  <a:cubicBezTo>
                    <a:pt x="1301" y="1746"/>
                    <a:pt x="1319" y="1730"/>
                    <a:pt x="1324" y="1713"/>
                  </a:cubicBezTo>
                  <a:cubicBezTo>
                    <a:pt x="1339" y="1649"/>
                    <a:pt x="1389" y="1643"/>
                    <a:pt x="1441" y="1638"/>
                  </a:cubicBezTo>
                  <a:cubicBezTo>
                    <a:pt x="1490" y="1632"/>
                    <a:pt x="1538" y="1623"/>
                    <a:pt x="1593" y="1611"/>
                  </a:cubicBezTo>
                  <a:close/>
                  <a:moveTo>
                    <a:pt x="2418" y="1494"/>
                  </a:moveTo>
                  <a:cubicBezTo>
                    <a:pt x="2428" y="1554"/>
                    <a:pt x="2448" y="1602"/>
                    <a:pt x="2402" y="1653"/>
                  </a:cubicBezTo>
                  <a:cubicBezTo>
                    <a:pt x="2361" y="1699"/>
                    <a:pt x="2331" y="1757"/>
                    <a:pt x="2291" y="1814"/>
                  </a:cubicBezTo>
                  <a:cubicBezTo>
                    <a:pt x="2260" y="1749"/>
                    <a:pt x="2264" y="1699"/>
                    <a:pt x="2307" y="1651"/>
                  </a:cubicBezTo>
                  <a:cubicBezTo>
                    <a:pt x="2347" y="1605"/>
                    <a:pt x="2379" y="1553"/>
                    <a:pt x="2418" y="1494"/>
                  </a:cubicBezTo>
                  <a:close/>
                  <a:moveTo>
                    <a:pt x="1292" y="1659"/>
                  </a:moveTo>
                  <a:cubicBezTo>
                    <a:pt x="1292" y="1664"/>
                    <a:pt x="1293" y="1665"/>
                    <a:pt x="1297" y="1670"/>
                  </a:cubicBezTo>
                  <a:cubicBezTo>
                    <a:pt x="1262" y="1715"/>
                    <a:pt x="1230" y="1761"/>
                    <a:pt x="1197" y="1807"/>
                  </a:cubicBezTo>
                  <a:cubicBezTo>
                    <a:pt x="1193" y="1813"/>
                    <a:pt x="1181" y="1816"/>
                    <a:pt x="1173" y="1818"/>
                  </a:cubicBezTo>
                  <a:cubicBezTo>
                    <a:pt x="1111" y="1826"/>
                    <a:pt x="1049" y="1834"/>
                    <a:pt x="981" y="1841"/>
                  </a:cubicBezTo>
                  <a:cubicBezTo>
                    <a:pt x="1014" y="1791"/>
                    <a:pt x="1041" y="1745"/>
                    <a:pt x="1071" y="1699"/>
                  </a:cubicBezTo>
                  <a:cubicBezTo>
                    <a:pt x="1076" y="1695"/>
                    <a:pt x="1084" y="1694"/>
                    <a:pt x="1089" y="1691"/>
                  </a:cubicBezTo>
                  <a:cubicBezTo>
                    <a:pt x="1157" y="1680"/>
                    <a:pt x="1225" y="1670"/>
                    <a:pt x="1292" y="1659"/>
                  </a:cubicBezTo>
                  <a:close/>
                  <a:moveTo>
                    <a:pt x="1009" y="1703"/>
                  </a:moveTo>
                  <a:lnTo>
                    <a:pt x="1009" y="1703"/>
                  </a:lnTo>
                  <a:cubicBezTo>
                    <a:pt x="986" y="1738"/>
                    <a:pt x="959" y="1764"/>
                    <a:pt x="949" y="1797"/>
                  </a:cubicBezTo>
                  <a:cubicBezTo>
                    <a:pt x="929" y="1856"/>
                    <a:pt x="883" y="1857"/>
                    <a:pt x="833" y="1862"/>
                  </a:cubicBezTo>
                  <a:cubicBezTo>
                    <a:pt x="789" y="1864"/>
                    <a:pt x="743" y="1870"/>
                    <a:pt x="689" y="1873"/>
                  </a:cubicBezTo>
                  <a:cubicBezTo>
                    <a:pt x="722" y="1826"/>
                    <a:pt x="751" y="1784"/>
                    <a:pt x="783" y="1745"/>
                  </a:cubicBezTo>
                  <a:cubicBezTo>
                    <a:pt x="786" y="1738"/>
                    <a:pt x="798" y="1735"/>
                    <a:pt x="806" y="1732"/>
                  </a:cubicBezTo>
                  <a:cubicBezTo>
                    <a:pt x="870" y="1722"/>
                    <a:pt x="935" y="1713"/>
                    <a:pt x="1009" y="1703"/>
                  </a:cubicBezTo>
                  <a:close/>
                  <a:moveTo>
                    <a:pt x="2256" y="79"/>
                  </a:moveTo>
                  <a:cubicBezTo>
                    <a:pt x="2645" y="366"/>
                    <a:pt x="2951" y="745"/>
                    <a:pt x="3337" y="1032"/>
                  </a:cubicBezTo>
                  <a:cubicBezTo>
                    <a:pt x="3067" y="1316"/>
                    <a:pt x="2799" y="1600"/>
                    <a:pt x="2526" y="1887"/>
                  </a:cubicBezTo>
                  <a:cubicBezTo>
                    <a:pt x="2520" y="1829"/>
                    <a:pt x="2513" y="1773"/>
                    <a:pt x="2504" y="1719"/>
                  </a:cubicBezTo>
                  <a:cubicBezTo>
                    <a:pt x="2494" y="1645"/>
                    <a:pt x="2483" y="1572"/>
                    <a:pt x="2471" y="1500"/>
                  </a:cubicBezTo>
                  <a:cubicBezTo>
                    <a:pt x="2459" y="1445"/>
                    <a:pt x="2447" y="1427"/>
                    <a:pt x="2408" y="1427"/>
                  </a:cubicBezTo>
                  <a:cubicBezTo>
                    <a:pt x="2397" y="1427"/>
                    <a:pt x="2384" y="1428"/>
                    <a:pt x="2367" y="1431"/>
                  </a:cubicBezTo>
                  <a:cubicBezTo>
                    <a:pt x="2240" y="1451"/>
                    <a:pt x="2114" y="1475"/>
                    <a:pt x="1987" y="1494"/>
                  </a:cubicBezTo>
                  <a:cubicBezTo>
                    <a:pt x="1520" y="1570"/>
                    <a:pt x="1052" y="1643"/>
                    <a:pt x="586" y="1718"/>
                  </a:cubicBezTo>
                  <a:cubicBezTo>
                    <a:pt x="511" y="1729"/>
                    <a:pt x="434" y="1740"/>
                    <a:pt x="356" y="1753"/>
                  </a:cubicBezTo>
                  <a:cubicBezTo>
                    <a:pt x="342" y="1754"/>
                    <a:pt x="330" y="1754"/>
                    <a:pt x="316" y="1754"/>
                  </a:cubicBezTo>
                  <a:cubicBezTo>
                    <a:pt x="246" y="1332"/>
                    <a:pt x="277" y="905"/>
                    <a:pt x="218" y="483"/>
                  </a:cubicBezTo>
                  <a:lnTo>
                    <a:pt x="218" y="483"/>
                  </a:lnTo>
                  <a:cubicBezTo>
                    <a:pt x="281" y="488"/>
                    <a:pt x="337" y="493"/>
                    <a:pt x="392" y="495"/>
                  </a:cubicBezTo>
                  <a:cubicBezTo>
                    <a:pt x="651" y="504"/>
                    <a:pt x="911" y="507"/>
                    <a:pt x="1171" y="520"/>
                  </a:cubicBezTo>
                  <a:cubicBezTo>
                    <a:pt x="1354" y="528"/>
                    <a:pt x="1533" y="545"/>
                    <a:pt x="1714" y="561"/>
                  </a:cubicBezTo>
                  <a:lnTo>
                    <a:pt x="2185" y="602"/>
                  </a:lnTo>
                  <a:cubicBezTo>
                    <a:pt x="2188" y="603"/>
                    <a:pt x="2191" y="603"/>
                    <a:pt x="2194" y="603"/>
                  </a:cubicBezTo>
                  <a:cubicBezTo>
                    <a:pt x="2220" y="603"/>
                    <a:pt x="2231" y="585"/>
                    <a:pt x="2234" y="561"/>
                  </a:cubicBezTo>
                  <a:cubicBezTo>
                    <a:pt x="2237" y="523"/>
                    <a:pt x="2237" y="488"/>
                    <a:pt x="2239" y="450"/>
                  </a:cubicBezTo>
                  <a:cubicBezTo>
                    <a:pt x="2244" y="333"/>
                    <a:pt x="2250" y="217"/>
                    <a:pt x="2253" y="101"/>
                  </a:cubicBezTo>
                  <a:cubicBezTo>
                    <a:pt x="2253" y="95"/>
                    <a:pt x="2253" y="87"/>
                    <a:pt x="2256" y="79"/>
                  </a:cubicBezTo>
                  <a:close/>
                  <a:moveTo>
                    <a:pt x="251" y="1615"/>
                  </a:moveTo>
                  <a:cubicBezTo>
                    <a:pt x="256" y="1662"/>
                    <a:pt x="265" y="1705"/>
                    <a:pt x="270" y="1749"/>
                  </a:cubicBezTo>
                  <a:cubicBezTo>
                    <a:pt x="270" y="1754"/>
                    <a:pt x="267" y="1762"/>
                    <a:pt x="262" y="1767"/>
                  </a:cubicBezTo>
                  <a:cubicBezTo>
                    <a:pt x="223" y="1813"/>
                    <a:pt x="181" y="1856"/>
                    <a:pt x="142" y="1900"/>
                  </a:cubicBezTo>
                  <a:cubicBezTo>
                    <a:pt x="135" y="1895"/>
                    <a:pt x="129" y="1894"/>
                    <a:pt x="124" y="1889"/>
                  </a:cubicBezTo>
                  <a:cubicBezTo>
                    <a:pt x="118" y="1830"/>
                    <a:pt x="110" y="1770"/>
                    <a:pt x="105" y="1713"/>
                  </a:cubicBezTo>
                  <a:cubicBezTo>
                    <a:pt x="105" y="1705"/>
                    <a:pt x="112" y="1694"/>
                    <a:pt x="118" y="1689"/>
                  </a:cubicBezTo>
                  <a:cubicBezTo>
                    <a:pt x="159" y="1665"/>
                    <a:pt x="204" y="1642"/>
                    <a:pt x="251" y="1615"/>
                  </a:cubicBezTo>
                  <a:close/>
                  <a:moveTo>
                    <a:pt x="714" y="1743"/>
                  </a:moveTo>
                  <a:lnTo>
                    <a:pt x="714" y="1743"/>
                  </a:lnTo>
                  <a:cubicBezTo>
                    <a:pt x="681" y="1792"/>
                    <a:pt x="654" y="1834"/>
                    <a:pt x="624" y="1876"/>
                  </a:cubicBezTo>
                  <a:cubicBezTo>
                    <a:pt x="622" y="1880"/>
                    <a:pt x="618" y="1881"/>
                    <a:pt x="614" y="1881"/>
                  </a:cubicBezTo>
                  <a:cubicBezTo>
                    <a:pt x="551" y="1887"/>
                    <a:pt x="489" y="1894"/>
                    <a:pt x="421" y="1902"/>
                  </a:cubicBezTo>
                  <a:cubicBezTo>
                    <a:pt x="449" y="1860"/>
                    <a:pt x="475" y="1822"/>
                    <a:pt x="499" y="1786"/>
                  </a:cubicBezTo>
                  <a:cubicBezTo>
                    <a:pt x="503" y="1781"/>
                    <a:pt x="511" y="1778"/>
                    <a:pt x="516" y="1776"/>
                  </a:cubicBezTo>
                  <a:cubicBezTo>
                    <a:pt x="578" y="1765"/>
                    <a:pt x="641" y="1754"/>
                    <a:pt x="714" y="1743"/>
                  </a:cubicBezTo>
                  <a:close/>
                  <a:moveTo>
                    <a:pt x="374" y="1796"/>
                  </a:moveTo>
                  <a:cubicBezTo>
                    <a:pt x="394" y="1796"/>
                    <a:pt x="415" y="1797"/>
                    <a:pt x="435" y="1797"/>
                  </a:cubicBezTo>
                  <a:cubicBezTo>
                    <a:pt x="416" y="1832"/>
                    <a:pt x="396" y="1868"/>
                    <a:pt x="376" y="1902"/>
                  </a:cubicBezTo>
                  <a:cubicBezTo>
                    <a:pt x="373" y="1905"/>
                    <a:pt x="365" y="1910"/>
                    <a:pt x="362" y="1910"/>
                  </a:cubicBezTo>
                  <a:cubicBezTo>
                    <a:pt x="299" y="1919"/>
                    <a:pt x="237" y="1927"/>
                    <a:pt x="173" y="1935"/>
                  </a:cubicBezTo>
                  <a:cubicBezTo>
                    <a:pt x="172" y="1930"/>
                    <a:pt x="167" y="1927"/>
                    <a:pt x="165" y="1922"/>
                  </a:cubicBezTo>
                  <a:cubicBezTo>
                    <a:pt x="210" y="1883"/>
                    <a:pt x="251" y="1843"/>
                    <a:pt x="294" y="1807"/>
                  </a:cubicBezTo>
                  <a:cubicBezTo>
                    <a:pt x="307" y="1797"/>
                    <a:pt x="326" y="1797"/>
                    <a:pt x="345" y="1797"/>
                  </a:cubicBezTo>
                  <a:cubicBezTo>
                    <a:pt x="354" y="1796"/>
                    <a:pt x="364" y="1796"/>
                    <a:pt x="374" y="1796"/>
                  </a:cubicBezTo>
                  <a:close/>
                  <a:moveTo>
                    <a:pt x="2447" y="1673"/>
                  </a:moveTo>
                  <a:lnTo>
                    <a:pt x="2464" y="1840"/>
                  </a:lnTo>
                  <a:cubicBezTo>
                    <a:pt x="2464" y="1846"/>
                    <a:pt x="2463" y="1857"/>
                    <a:pt x="2458" y="1862"/>
                  </a:cubicBezTo>
                  <a:cubicBezTo>
                    <a:pt x="2410" y="1903"/>
                    <a:pt x="2363" y="1945"/>
                    <a:pt x="2309" y="1991"/>
                  </a:cubicBezTo>
                  <a:cubicBezTo>
                    <a:pt x="2304" y="1949"/>
                    <a:pt x="2298" y="1918"/>
                    <a:pt x="2293" y="1884"/>
                  </a:cubicBezTo>
                  <a:cubicBezTo>
                    <a:pt x="2291" y="1878"/>
                    <a:pt x="2296" y="1872"/>
                    <a:pt x="2298" y="1868"/>
                  </a:cubicBezTo>
                  <a:cubicBezTo>
                    <a:pt x="2340" y="1805"/>
                    <a:pt x="2386" y="1741"/>
                    <a:pt x="2432" y="1678"/>
                  </a:cubicBezTo>
                  <a:cubicBezTo>
                    <a:pt x="2434" y="1675"/>
                    <a:pt x="2439" y="1675"/>
                    <a:pt x="2447" y="1673"/>
                  </a:cubicBezTo>
                  <a:close/>
                  <a:moveTo>
                    <a:pt x="2467" y="1910"/>
                  </a:moveTo>
                  <a:cubicBezTo>
                    <a:pt x="2486" y="1937"/>
                    <a:pt x="2483" y="1959"/>
                    <a:pt x="2455" y="1983"/>
                  </a:cubicBezTo>
                  <a:cubicBezTo>
                    <a:pt x="2410" y="2016"/>
                    <a:pt x="2371" y="2056"/>
                    <a:pt x="2328" y="2095"/>
                  </a:cubicBezTo>
                  <a:cubicBezTo>
                    <a:pt x="2309" y="2060"/>
                    <a:pt x="2317" y="2038"/>
                    <a:pt x="2345" y="2018"/>
                  </a:cubicBezTo>
                  <a:cubicBezTo>
                    <a:pt x="2386" y="1984"/>
                    <a:pt x="2426" y="1946"/>
                    <a:pt x="2467" y="1910"/>
                  </a:cubicBezTo>
                  <a:close/>
                  <a:moveTo>
                    <a:pt x="2227" y="0"/>
                  </a:moveTo>
                  <a:cubicBezTo>
                    <a:pt x="2220" y="0"/>
                    <a:pt x="2213" y="2"/>
                    <a:pt x="2209" y="4"/>
                  </a:cubicBezTo>
                  <a:cubicBezTo>
                    <a:pt x="2137" y="44"/>
                    <a:pt x="2068" y="87"/>
                    <a:pt x="1996" y="127"/>
                  </a:cubicBezTo>
                  <a:cubicBezTo>
                    <a:pt x="1949" y="152"/>
                    <a:pt x="1936" y="188"/>
                    <a:pt x="1942" y="242"/>
                  </a:cubicBezTo>
                  <a:cubicBezTo>
                    <a:pt x="1952" y="338"/>
                    <a:pt x="1957" y="433"/>
                    <a:pt x="1963" y="533"/>
                  </a:cubicBezTo>
                  <a:cubicBezTo>
                    <a:pt x="1941" y="531"/>
                    <a:pt x="1925" y="531"/>
                    <a:pt x="1914" y="526"/>
                  </a:cubicBezTo>
                  <a:cubicBezTo>
                    <a:pt x="1788" y="515"/>
                    <a:pt x="1661" y="498"/>
                    <a:pt x="1531" y="491"/>
                  </a:cubicBezTo>
                  <a:cubicBezTo>
                    <a:pt x="1100" y="474"/>
                    <a:pt x="670" y="458"/>
                    <a:pt x="237" y="442"/>
                  </a:cubicBezTo>
                  <a:cubicBezTo>
                    <a:pt x="219" y="442"/>
                    <a:pt x="197" y="453"/>
                    <a:pt x="186" y="466"/>
                  </a:cubicBezTo>
                  <a:cubicBezTo>
                    <a:pt x="134" y="517"/>
                    <a:pt x="91" y="574"/>
                    <a:pt x="37" y="625"/>
                  </a:cubicBezTo>
                  <a:cubicBezTo>
                    <a:pt x="7" y="652"/>
                    <a:pt x="1" y="680"/>
                    <a:pt x="4" y="717"/>
                  </a:cubicBezTo>
                  <a:cubicBezTo>
                    <a:pt x="13" y="920"/>
                    <a:pt x="18" y="1121"/>
                    <a:pt x="31" y="1324"/>
                  </a:cubicBezTo>
                  <a:cubicBezTo>
                    <a:pt x="43" y="1513"/>
                    <a:pt x="58" y="1703"/>
                    <a:pt x="78" y="1891"/>
                  </a:cubicBezTo>
                  <a:cubicBezTo>
                    <a:pt x="86" y="1962"/>
                    <a:pt x="102" y="1984"/>
                    <a:pt x="157" y="1984"/>
                  </a:cubicBezTo>
                  <a:cubicBezTo>
                    <a:pt x="168" y="1984"/>
                    <a:pt x="182" y="1983"/>
                    <a:pt x="197" y="1981"/>
                  </a:cubicBezTo>
                  <a:cubicBezTo>
                    <a:pt x="476" y="1948"/>
                    <a:pt x="754" y="1918"/>
                    <a:pt x="1032" y="1883"/>
                  </a:cubicBezTo>
                  <a:cubicBezTo>
                    <a:pt x="1317" y="1848"/>
                    <a:pt x="1603" y="1810"/>
                    <a:pt x="1888" y="1772"/>
                  </a:cubicBezTo>
                  <a:cubicBezTo>
                    <a:pt x="1982" y="1761"/>
                    <a:pt x="2076" y="1748"/>
                    <a:pt x="2169" y="1738"/>
                  </a:cubicBezTo>
                  <a:cubicBezTo>
                    <a:pt x="2179" y="1737"/>
                    <a:pt x="2188" y="1736"/>
                    <a:pt x="2195" y="1736"/>
                  </a:cubicBezTo>
                  <a:cubicBezTo>
                    <a:pt x="2227" y="1736"/>
                    <a:pt x="2233" y="1750"/>
                    <a:pt x="2237" y="1795"/>
                  </a:cubicBezTo>
                  <a:cubicBezTo>
                    <a:pt x="2237" y="1807"/>
                    <a:pt x="2237" y="1818"/>
                    <a:pt x="2240" y="1827"/>
                  </a:cubicBezTo>
                  <a:cubicBezTo>
                    <a:pt x="2250" y="1911"/>
                    <a:pt x="2258" y="1997"/>
                    <a:pt x="2269" y="2079"/>
                  </a:cubicBezTo>
                  <a:cubicBezTo>
                    <a:pt x="2277" y="2125"/>
                    <a:pt x="2291" y="2148"/>
                    <a:pt x="2314" y="2148"/>
                  </a:cubicBezTo>
                  <a:cubicBezTo>
                    <a:pt x="2329" y="2148"/>
                    <a:pt x="2347" y="2138"/>
                    <a:pt x="2369" y="2119"/>
                  </a:cubicBezTo>
                  <a:cubicBezTo>
                    <a:pt x="2442" y="2056"/>
                    <a:pt x="2513" y="1995"/>
                    <a:pt x="2575" y="1921"/>
                  </a:cubicBezTo>
                  <a:cubicBezTo>
                    <a:pt x="2672" y="1803"/>
                    <a:pt x="2777" y="1695"/>
                    <a:pt x="2883" y="1586"/>
                  </a:cubicBezTo>
                  <a:cubicBezTo>
                    <a:pt x="3046" y="1413"/>
                    <a:pt x="3216" y="1245"/>
                    <a:pt x="3380" y="1075"/>
                  </a:cubicBezTo>
                  <a:cubicBezTo>
                    <a:pt x="3395" y="1059"/>
                    <a:pt x="3410" y="1037"/>
                    <a:pt x="3424" y="1017"/>
                  </a:cubicBezTo>
                  <a:cubicBezTo>
                    <a:pt x="3399" y="1001"/>
                    <a:pt x="3378" y="993"/>
                    <a:pt x="3362" y="982"/>
                  </a:cubicBezTo>
                  <a:cubicBezTo>
                    <a:pt x="3292" y="926"/>
                    <a:pt x="3219" y="874"/>
                    <a:pt x="3154" y="815"/>
                  </a:cubicBezTo>
                  <a:cubicBezTo>
                    <a:pt x="2972" y="648"/>
                    <a:pt x="2793" y="476"/>
                    <a:pt x="2610" y="309"/>
                  </a:cubicBezTo>
                  <a:cubicBezTo>
                    <a:pt x="2496" y="204"/>
                    <a:pt x="2375" y="108"/>
                    <a:pt x="2253" y="8"/>
                  </a:cubicBezTo>
                  <a:cubicBezTo>
                    <a:pt x="2248" y="3"/>
                    <a:pt x="2237" y="0"/>
                    <a:pt x="2227" y="0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51" name="Google Shape;587;p23">
            <a:extLst>
              <a:ext uri="{FF2B5EF4-FFF2-40B4-BE49-F238E27FC236}">
                <a16:creationId xmlns:a16="http://schemas.microsoft.com/office/drawing/2014/main" id="{BB4F9915-61C5-47BB-A41A-84F54235E898}"/>
              </a:ext>
            </a:extLst>
          </p:cNvPr>
          <p:cNvSpPr/>
          <p:nvPr/>
        </p:nvSpPr>
        <p:spPr>
          <a:xfrm>
            <a:off x="3036073" y="3694558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13.45 น. ถึง 14.00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52" name="Google Shape;587;p23">
            <a:extLst>
              <a:ext uri="{FF2B5EF4-FFF2-40B4-BE49-F238E27FC236}">
                <a16:creationId xmlns:a16="http://schemas.microsoft.com/office/drawing/2014/main" id="{3CE3EFF9-3ECE-4011-BB19-B19544FBC96E}"/>
              </a:ext>
            </a:extLst>
          </p:cNvPr>
          <p:cNvSpPr/>
          <p:nvPr/>
        </p:nvSpPr>
        <p:spPr>
          <a:xfrm>
            <a:off x="6056229" y="3694558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15.00 น. ถึง 15.09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30A56600-2216-48FD-90A5-DAE678E8C30A}"/>
              </a:ext>
            </a:extLst>
          </p:cNvPr>
          <p:cNvGrpSpPr/>
          <p:nvPr/>
        </p:nvGrpSpPr>
        <p:grpSpPr>
          <a:xfrm>
            <a:off x="3629389" y="5213531"/>
            <a:ext cx="2479319" cy="544042"/>
            <a:chOff x="3629389" y="5213531"/>
            <a:chExt cx="2479319" cy="544042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8637695F-72AC-467B-B511-7DC6ABF7D044}"/>
                </a:ext>
              </a:extLst>
            </p:cNvPr>
            <p:cNvGrpSpPr/>
            <p:nvPr/>
          </p:nvGrpSpPr>
          <p:grpSpPr>
            <a:xfrm>
              <a:off x="3629389" y="5213531"/>
              <a:ext cx="2479319" cy="544042"/>
              <a:chOff x="4290954" y="5118385"/>
              <a:chExt cx="2479319" cy="544042"/>
            </a:xfrm>
          </p:grpSpPr>
          <p:grpSp>
            <p:nvGrpSpPr>
              <p:cNvPr id="9" name="กลุ่ม 8">
                <a:extLst>
                  <a:ext uri="{FF2B5EF4-FFF2-40B4-BE49-F238E27FC236}">
                    <a16:creationId xmlns:a16="http://schemas.microsoft.com/office/drawing/2014/main" id="{EE5B4B86-36A9-43A4-ABC1-2019276EFDA6}"/>
                  </a:ext>
                </a:extLst>
              </p:cNvPr>
              <p:cNvGrpSpPr/>
              <p:nvPr/>
            </p:nvGrpSpPr>
            <p:grpSpPr>
              <a:xfrm>
                <a:off x="4775652" y="5118385"/>
                <a:ext cx="1440000" cy="167664"/>
                <a:chOff x="1410175" y="5882640"/>
                <a:chExt cx="1440000" cy="167664"/>
              </a:xfrm>
            </p:grpSpPr>
            <p:cxnSp>
              <p:nvCxnSpPr>
                <p:cNvPr id="6" name="ตัวเชื่อมต่อตรง 5">
                  <a:extLst>
                    <a:ext uri="{FF2B5EF4-FFF2-40B4-BE49-F238E27FC236}">
                      <a16:creationId xmlns:a16="http://schemas.microsoft.com/office/drawing/2014/main" id="{1CB960D4-8E95-4A85-BAB5-963D9CAA5883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" name="ตัวเชื่อมต่อตรง 7">
                  <a:extLst>
                    <a:ext uri="{FF2B5EF4-FFF2-40B4-BE49-F238E27FC236}">
                      <a16:creationId xmlns:a16="http://schemas.microsoft.com/office/drawing/2014/main" id="{1D712966-9B00-44E0-BA7F-9BAE11775E78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440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6" name="Google Shape;3842;p61">
                <a:extLst>
                  <a:ext uri="{FF2B5EF4-FFF2-40B4-BE49-F238E27FC236}">
                    <a16:creationId xmlns:a16="http://schemas.microsoft.com/office/drawing/2014/main" id="{F6F0C4AC-E4B8-4246-9F8A-966FE03CB532}"/>
                  </a:ext>
                </a:extLst>
              </p:cNvPr>
              <p:cNvSpPr txBox="1"/>
              <p:nvPr/>
            </p:nvSpPr>
            <p:spPr>
              <a:xfrm>
                <a:off x="4290954" y="5249278"/>
                <a:ext cx="102476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kumimoji="0" lang="th-TH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13.45 น.</a:t>
                </a: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sp>
            <p:nvSpPr>
              <p:cNvPr id="108" name="Google Shape;3842;p61">
                <a:extLst>
                  <a:ext uri="{FF2B5EF4-FFF2-40B4-BE49-F238E27FC236}">
                    <a16:creationId xmlns:a16="http://schemas.microsoft.com/office/drawing/2014/main" id="{014D83A2-A6C1-48AD-91F2-D28C9A6C35A6}"/>
                  </a:ext>
                </a:extLst>
              </p:cNvPr>
              <p:cNvSpPr txBox="1"/>
              <p:nvPr/>
            </p:nvSpPr>
            <p:spPr>
              <a:xfrm>
                <a:off x="5745507" y="5267386"/>
                <a:ext cx="102476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kumimoji="0" lang="th-TH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14.00 น.</a:t>
                </a: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p:grp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9D8715F2-184F-4E69-88E8-1E3BC6C47AFF}"/>
                </a:ext>
              </a:extLst>
            </p:cNvPr>
            <p:cNvCxnSpPr/>
            <p:nvPr/>
          </p:nvCxnSpPr>
          <p:spPr>
            <a:xfrm>
              <a:off x="5559878" y="5221912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4" name="ส่วนโค้ง 153">
            <a:extLst>
              <a:ext uri="{FF2B5EF4-FFF2-40B4-BE49-F238E27FC236}">
                <a16:creationId xmlns:a16="http://schemas.microsoft.com/office/drawing/2014/main" id="{163C4D63-E70B-4CB1-981A-B1C628472B18}"/>
              </a:ext>
            </a:extLst>
          </p:cNvPr>
          <p:cNvSpPr/>
          <p:nvPr/>
        </p:nvSpPr>
        <p:spPr>
          <a:xfrm>
            <a:off x="4123191" y="4867163"/>
            <a:ext cx="1440000" cy="900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5" name="ส่วนโค้ง 154">
            <a:extLst>
              <a:ext uri="{FF2B5EF4-FFF2-40B4-BE49-F238E27FC236}">
                <a16:creationId xmlns:a16="http://schemas.microsoft.com/office/drawing/2014/main" id="{C628956F-73C0-4940-87AF-F2D07E1AEB70}"/>
              </a:ext>
            </a:extLst>
          </p:cNvPr>
          <p:cNvSpPr/>
          <p:nvPr/>
        </p:nvSpPr>
        <p:spPr>
          <a:xfrm>
            <a:off x="5571406" y="4847322"/>
            <a:ext cx="954000" cy="900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6" name="Google Shape;3842;p61">
            <a:extLst>
              <a:ext uri="{FF2B5EF4-FFF2-40B4-BE49-F238E27FC236}">
                <a16:creationId xmlns:a16="http://schemas.microsoft.com/office/drawing/2014/main" id="{1936E080-DB56-43E5-B21A-31A8340DEDCE}"/>
              </a:ext>
            </a:extLst>
          </p:cNvPr>
          <p:cNvSpPr txBox="1"/>
          <p:nvPr/>
        </p:nvSpPr>
        <p:spPr>
          <a:xfrm>
            <a:off x="5584815" y="455629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56C2F79A-72FF-4B23-B57E-5403FF873B4E}"/>
              </a:ext>
            </a:extLst>
          </p:cNvPr>
          <p:cNvGrpSpPr/>
          <p:nvPr/>
        </p:nvGrpSpPr>
        <p:grpSpPr>
          <a:xfrm>
            <a:off x="5565151" y="5211143"/>
            <a:ext cx="1530700" cy="481261"/>
            <a:chOff x="5565151" y="5211143"/>
            <a:chExt cx="1530700" cy="481261"/>
          </a:xfrm>
        </p:grpSpPr>
        <p:grpSp>
          <p:nvGrpSpPr>
            <p:cNvPr id="95" name="กลุ่ม 94">
              <a:extLst>
                <a:ext uri="{FF2B5EF4-FFF2-40B4-BE49-F238E27FC236}">
                  <a16:creationId xmlns:a16="http://schemas.microsoft.com/office/drawing/2014/main" id="{8809C20F-73CB-461C-BC9F-475066F9E817}"/>
                </a:ext>
              </a:extLst>
            </p:cNvPr>
            <p:cNvGrpSpPr/>
            <p:nvPr/>
          </p:nvGrpSpPr>
          <p:grpSpPr>
            <a:xfrm>
              <a:off x="5565151" y="5211143"/>
              <a:ext cx="972000" cy="167664"/>
              <a:chOff x="1781651" y="5882640"/>
              <a:chExt cx="496800" cy="167664"/>
            </a:xfrm>
          </p:grpSpPr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55A46535-9EB5-4258-860F-752571AEFEB7}"/>
                  </a:ext>
                </a:extLst>
              </p:cNvPr>
              <p:cNvCxnSpPr/>
              <p:nvPr/>
            </p:nvCxnSpPr>
            <p:spPr>
              <a:xfrm>
                <a:off x="1781651" y="5972175"/>
                <a:ext cx="4968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ตัวเชื่อมต่อตรง 102">
                <a:extLst>
                  <a:ext uri="{FF2B5EF4-FFF2-40B4-BE49-F238E27FC236}">
                    <a16:creationId xmlns:a16="http://schemas.microsoft.com/office/drawing/2014/main" id="{CECDFE63-FD58-4367-A686-1CE50E1FB551}"/>
                  </a:ext>
                </a:extLst>
              </p:cNvPr>
              <p:cNvCxnSpPr/>
              <p:nvPr/>
            </p:nvCxnSpPr>
            <p:spPr>
              <a:xfrm>
                <a:off x="2276475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" name="Google Shape;3842;p61">
              <a:extLst>
                <a:ext uri="{FF2B5EF4-FFF2-40B4-BE49-F238E27FC236}">
                  <a16:creationId xmlns:a16="http://schemas.microsoft.com/office/drawing/2014/main" id="{46B7103D-4073-4F3E-9E78-83B83D666EDD}"/>
                </a:ext>
              </a:extLst>
            </p:cNvPr>
            <p:cNvSpPr txBox="1"/>
            <p:nvPr/>
          </p:nvSpPr>
          <p:spPr>
            <a:xfrm>
              <a:off x="6071085" y="529736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14.07 น.</a:t>
              </a:r>
              <a:endParaRPr kumimoji="0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519D326-4509-479A-9FD1-BE665FBC509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2658330-9151-4357-B186-E59C1DE947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00F1CA0-7D64-4389-A24A-F1E79616F40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92E82BE-6270-4932-9C44-CB22C31ADAD9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B05A6E8-BE25-42A6-AA88-F2E33EC618E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" name="ส่วนโค้ง 3">
            <a:extLst>
              <a:ext uri="{FF2B5EF4-FFF2-40B4-BE49-F238E27FC236}">
                <a16:creationId xmlns:a16="http://schemas.microsoft.com/office/drawing/2014/main" id="{3310B018-E85C-4F82-B9A9-340DDB6627B1}"/>
              </a:ext>
            </a:extLst>
          </p:cNvPr>
          <p:cNvSpPr/>
          <p:nvPr/>
        </p:nvSpPr>
        <p:spPr>
          <a:xfrm>
            <a:off x="4821474" y="1608722"/>
            <a:ext cx="1387302" cy="1280781"/>
          </a:xfrm>
          <a:prstGeom prst="arc">
            <a:avLst>
              <a:gd name="adj1" fmla="val 9391509"/>
              <a:gd name="adj2" fmla="val 17646922"/>
            </a:avLst>
          </a:prstGeom>
          <a:noFill/>
          <a:ln w="12700"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19" name="Google Shape;3842;p61">
            <a:extLst>
              <a:ext uri="{FF2B5EF4-FFF2-40B4-BE49-F238E27FC236}">
                <a16:creationId xmlns:a16="http://schemas.microsoft.com/office/drawing/2014/main" id="{A5FAE375-DFC1-4595-8597-CE565139DFE6}"/>
              </a:ext>
            </a:extLst>
          </p:cNvPr>
          <p:cNvSpPr txBox="1"/>
          <p:nvPr/>
        </p:nvSpPr>
        <p:spPr>
          <a:xfrm>
            <a:off x="5576556" y="130984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0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15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0" name="ส่วนโค้ง 119">
            <a:extLst>
              <a:ext uri="{FF2B5EF4-FFF2-40B4-BE49-F238E27FC236}">
                <a16:creationId xmlns:a16="http://schemas.microsoft.com/office/drawing/2014/main" id="{79B0DD7F-34A8-43D0-A7F9-39F52AFA018B}"/>
              </a:ext>
            </a:extLst>
          </p:cNvPr>
          <p:cNvSpPr/>
          <p:nvPr/>
        </p:nvSpPr>
        <p:spPr>
          <a:xfrm rot="2208254">
            <a:off x="8819253" y="1471761"/>
            <a:ext cx="586589" cy="661889"/>
          </a:xfrm>
          <a:prstGeom prst="arc">
            <a:avLst>
              <a:gd name="adj1" fmla="val 10276801"/>
              <a:gd name="adj2" fmla="val 19826351"/>
            </a:avLst>
          </a:prstGeom>
          <a:noFill/>
          <a:ln>
            <a:solidFill>
              <a:srgbClr val="C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21" name="Google Shape;3842;p61">
            <a:extLst>
              <a:ext uri="{FF2B5EF4-FFF2-40B4-BE49-F238E27FC236}">
                <a16:creationId xmlns:a16="http://schemas.microsoft.com/office/drawing/2014/main" id="{3ED3F3A7-32A9-4883-8543-A78889D1DA21}"/>
              </a:ext>
            </a:extLst>
          </p:cNvPr>
          <p:cNvSpPr txBox="1"/>
          <p:nvPr/>
        </p:nvSpPr>
        <p:spPr>
          <a:xfrm>
            <a:off x="9395346" y="1547882"/>
            <a:ext cx="532280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0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</a:t>
            </a:r>
            <a:endParaRPr kumimoji="0" sz="2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F0260837-1F83-4A92-82C2-6B59A7E7F73F}"/>
              </a:ext>
            </a:extLst>
          </p:cNvPr>
          <p:cNvGrpSpPr/>
          <p:nvPr/>
        </p:nvGrpSpPr>
        <p:grpSpPr>
          <a:xfrm>
            <a:off x="7851342" y="1623433"/>
            <a:ext cx="1972609" cy="1864697"/>
            <a:chOff x="7851342" y="1623433"/>
            <a:chExt cx="1972609" cy="1864697"/>
          </a:xfrm>
        </p:grpSpPr>
        <p:pic>
          <p:nvPicPr>
            <p:cNvPr id="137" name="รูปภาพ 136">
              <a:extLst>
                <a:ext uri="{FF2B5EF4-FFF2-40B4-BE49-F238E27FC236}">
                  <a16:creationId xmlns:a16="http://schemas.microsoft.com/office/drawing/2014/main" id="{7DCC2403-6CC7-4075-BF0E-78F12336A34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51342" y="1623433"/>
              <a:ext cx="1972609" cy="1864697"/>
            </a:xfrm>
            <a:prstGeom prst="rect">
              <a:avLst/>
            </a:prstGeom>
          </p:spPr>
        </p:pic>
        <p:sp>
          <p:nvSpPr>
            <p:cNvPr id="140" name="สี่เหลี่ยมผืนผ้า: มุมมน 139">
              <a:extLst>
                <a:ext uri="{FF2B5EF4-FFF2-40B4-BE49-F238E27FC236}">
                  <a16:creationId xmlns:a16="http://schemas.microsoft.com/office/drawing/2014/main" id="{418DE67C-794A-4774-87AE-B0DDF977A3E8}"/>
                </a:ext>
              </a:extLst>
            </p:cNvPr>
            <p:cNvSpPr/>
            <p:nvPr/>
          </p:nvSpPr>
          <p:spPr>
            <a:xfrm rot="2390361">
              <a:off x="8973296" y="2145755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สี่เหลี่ยมผืนผ้า: มุมมน 140">
              <a:extLst>
                <a:ext uri="{FF2B5EF4-FFF2-40B4-BE49-F238E27FC236}">
                  <a16:creationId xmlns:a16="http://schemas.microsoft.com/office/drawing/2014/main" id="{561DD459-8C77-4635-9731-1A9E72CA140D}"/>
                </a:ext>
              </a:extLst>
            </p:cNvPr>
            <p:cNvSpPr/>
            <p:nvPr/>
          </p:nvSpPr>
          <p:spPr>
            <a:xfrm rot="5637264">
              <a:off x="8992101" y="2401417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B4BB0D2-2BD0-482A-A979-D318BAD5D9F0}"/>
              </a:ext>
            </a:extLst>
          </p:cNvPr>
          <p:cNvGrpSpPr/>
          <p:nvPr/>
        </p:nvGrpSpPr>
        <p:grpSpPr>
          <a:xfrm>
            <a:off x="4803337" y="1623433"/>
            <a:ext cx="1972609" cy="1864697"/>
            <a:chOff x="4803337" y="1623433"/>
            <a:chExt cx="1972609" cy="1864697"/>
          </a:xfrm>
        </p:grpSpPr>
        <p:pic>
          <p:nvPicPr>
            <p:cNvPr id="142" name="รูปภาพ 141">
              <a:extLst>
                <a:ext uri="{FF2B5EF4-FFF2-40B4-BE49-F238E27FC236}">
                  <a16:creationId xmlns:a16="http://schemas.microsoft.com/office/drawing/2014/main" id="{4E6A039D-CAF9-4275-93E6-DD285F9842C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03337" y="1623433"/>
              <a:ext cx="1972609" cy="1864697"/>
            </a:xfrm>
            <a:prstGeom prst="rect">
              <a:avLst/>
            </a:prstGeom>
          </p:spPr>
        </p:pic>
        <p:sp>
          <p:nvSpPr>
            <p:cNvPr id="143" name="สี่เหลี่ยมผืนผ้า: มุมมน 142">
              <a:extLst>
                <a:ext uri="{FF2B5EF4-FFF2-40B4-BE49-F238E27FC236}">
                  <a16:creationId xmlns:a16="http://schemas.microsoft.com/office/drawing/2014/main" id="{EE0D7945-27A4-40A9-8368-2F767C6620ED}"/>
                </a:ext>
              </a:extLst>
            </p:cNvPr>
            <p:cNvSpPr/>
            <p:nvPr/>
          </p:nvSpPr>
          <p:spPr>
            <a:xfrm>
              <a:off x="5785916" y="2098585"/>
              <a:ext cx="36000" cy="485775"/>
            </a:xfrm>
            <a:prstGeom prst="roundRect">
              <a:avLst>
                <a:gd name="adj" fmla="val 50000"/>
              </a:avLst>
            </a:prstGeom>
            <a:solidFill>
              <a:srgbClr val="FF5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4" name="สี่เหลี่ยมผืนผ้า: มุมมน 143">
              <a:extLst>
                <a:ext uri="{FF2B5EF4-FFF2-40B4-BE49-F238E27FC236}">
                  <a16:creationId xmlns:a16="http://schemas.microsoft.com/office/drawing/2014/main" id="{2EE7236A-7894-4F50-B325-BD6944BDF3D8}"/>
                </a:ext>
              </a:extLst>
            </p:cNvPr>
            <p:cNvSpPr/>
            <p:nvPr/>
          </p:nvSpPr>
          <p:spPr>
            <a:xfrm rot="3367669">
              <a:off x="5904406" y="2315762"/>
              <a:ext cx="54000" cy="360045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4098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4" dur="75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75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5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750"/>
                            </p:stCondLst>
                            <p:childTnLst>
                              <p:par>
                                <p:cTn id="4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0" dur="7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2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25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75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75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325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375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12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4" grpId="0" animBg="1"/>
      <p:bldP spid="133" grpId="0" animBg="1"/>
      <p:bldP spid="111" grpId="0"/>
      <p:bldP spid="135" grpId="0"/>
      <p:bldP spid="151" grpId="0" animBg="1"/>
      <p:bldP spid="152" grpId="0" animBg="1"/>
      <p:bldP spid="154" grpId="0" animBg="1"/>
      <p:bldP spid="155" grpId="0" animBg="1"/>
      <p:bldP spid="156" grpId="0"/>
      <p:bldP spid="4" grpId="0" animBg="1"/>
      <p:bldP spid="119" grpId="0"/>
      <p:bldP spid="120" grpId="0" animBg="1"/>
      <p:bldP spid="121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875262"/>
            <a:ext cx="5234657" cy="458153"/>
            <a:chOff x="1191244" y="1753711"/>
            <a:chExt cx="5234657" cy="458153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1"/>
              <a:ext cx="5234657" cy="458153"/>
              <a:chOff x="3558882" y="4011312"/>
              <a:chExt cx="2542576" cy="111532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16200000">
                <a:off x="5014081" y="3035352"/>
                <a:ext cx="111417" cy="2063337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634859" y="1784057"/>
              <a:ext cx="355505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ใบบัวใช้เวลาพับกระดาษนานเท่าไร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ส่วนโค้ง 71">
            <a:extLst>
              <a:ext uri="{FF2B5EF4-FFF2-40B4-BE49-F238E27FC236}">
                <a16:creationId xmlns:a16="http://schemas.microsoft.com/office/drawing/2014/main" id="{BB79FA78-5862-4F44-AFB3-568CE771E4B3}"/>
              </a:ext>
            </a:extLst>
          </p:cNvPr>
          <p:cNvSpPr/>
          <p:nvPr/>
        </p:nvSpPr>
        <p:spPr>
          <a:xfrm>
            <a:off x="2444381" y="2515967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47A02BA4-464F-4635-BEE4-44EF90BC2385}"/>
              </a:ext>
            </a:extLst>
          </p:cNvPr>
          <p:cNvGrpSpPr/>
          <p:nvPr/>
        </p:nvGrpSpPr>
        <p:grpSpPr>
          <a:xfrm>
            <a:off x="2021404" y="2965600"/>
            <a:ext cx="3906929" cy="657873"/>
            <a:chOff x="3016465" y="2791025"/>
            <a:chExt cx="3906929" cy="657873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5F56869-7DEB-4D74-8818-7042C39897D2}"/>
                </a:ext>
              </a:extLst>
            </p:cNvPr>
            <p:cNvGrpSpPr/>
            <p:nvPr/>
          </p:nvGrpSpPr>
          <p:grpSpPr>
            <a:xfrm>
              <a:off x="3451662" y="2791025"/>
              <a:ext cx="2916000" cy="171498"/>
              <a:chOff x="2659182" y="3273667"/>
              <a:chExt cx="1729233" cy="171498"/>
            </a:xfrm>
          </p:grpSpPr>
          <p:grpSp>
            <p:nvGrpSpPr>
              <p:cNvPr id="61" name="กลุ่ม 60">
                <a:extLst>
                  <a:ext uri="{FF2B5EF4-FFF2-40B4-BE49-F238E27FC236}">
                    <a16:creationId xmlns:a16="http://schemas.microsoft.com/office/drawing/2014/main" id="{1A086BB0-AEBB-4789-A96B-3CDAF41FEB1C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62" name="ตัวเชื่อมต่อตรง 61">
                  <a:extLst>
                    <a:ext uri="{FF2B5EF4-FFF2-40B4-BE49-F238E27FC236}">
                      <a16:creationId xmlns:a16="http://schemas.microsoft.com/office/drawing/2014/main" id="{B8B954A3-E251-40B7-ACBE-FE08CB4C47FD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ตัวเชื่อมต่อตรง 62">
                  <a:extLst>
                    <a:ext uri="{FF2B5EF4-FFF2-40B4-BE49-F238E27FC236}">
                      <a16:creationId xmlns:a16="http://schemas.microsoft.com/office/drawing/2014/main" id="{DF2EFB89-A0A7-4A4F-BF39-BDD834A31D7C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71" name="ตัวเชื่อมต่อตรง 70">
                <a:extLst>
                  <a:ext uri="{FF2B5EF4-FFF2-40B4-BE49-F238E27FC236}">
                    <a16:creationId xmlns:a16="http://schemas.microsoft.com/office/drawing/2014/main" id="{3247AEBE-CBF1-4ADA-9A82-5D061095942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438E7AA3-C75D-4FA6-A8D6-88CD5618DDD7}"/>
                </a:ext>
              </a:extLst>
            </p:cNvPr>
            <p:cNvSpPr txBox="1"/>
            <p:nvPr/>
          </p:nvSpPr>
          <p:spPr>
            <a:xfrm>
              <a:off x="3016465" y="3053857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20.35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เริ่มพับ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7" name="Google Shape;3842;p61">
              <a:extLst>
                <a:ext uri="{FF2B5EF4-FFF2-40B4-BE49-F238E27FC236}">
                  <a16:creationId xmlns:a16="http://schemas.microsoft.com/office/drawing/2014/main" id="{476876FF-AB00-4688-BCE4-682DA0BD30E6}"/>
                </a:ext>
              </a:extLst>
            </p:cNvPr>
            <p:cNvSpPr txBox="1"/>
            <p:nvPr/>
          </p:nvSpPr>
          <p:spPr>
            <a:xfrm>
              <a:off x="5898628" y="2956228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21.00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Google Shape;3842;p61">
            <a:extLst>
              <a:ext uri="{FF2B5EF4-FFF2-40B4-BE49-F238E27FC236}">
                <a16:creationId xmlns:a16="http://schemas.microsoft.com/office/drawing/2014/main" id="{BF88F95E-9533-4C6F-A661-FE652817F482}"/>
              </a:ext>
            </a:extLst>
          </p:cNvPr>
          <p:cNvSpPr txBox="1"/>
          <p:nvPr/>
        </p:nvSpPr>
        <p:spPr>
          <a:xfrm>
            <a:off x="3401178" y="2184611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A056FCDF-0CA4-4C23-9F0E-4267CE584AB7}"/>
              </a:ext>
            </a:extLst>
          </p:cNvPr>
          <p:cNvGrpSpPr/>
          <p:nvPr/>
        </p:nvGrpSpPr>
        <p:grpSpPr>
          <a:xfrm>
            <a:off x="5379824" y="2970299"/>
            <a:ext cx="2365174" cy="674375"/>
            <a:chOff x="6374885" y="2795724"/>
            <a:chExt cx="2365174" cy="674375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787B0AA4-FDFB-417A-B997-7BBE4B51CD29}"/>
                </a:ext>
              </a:extLst>
            </p:cNvPr>
            <p:cNvGrpSpPr/>
            <p:nvPr/>
          </p:nvGrpSpPr>
          <p:grpSpPr>
            <a:xfrm>
              <a:off x="6374885" y="2795724"/>
              <a:ext cx="1729233" cy="167664"/>
              <a:chOff x="2659182" y="3277501"/>
              <a:chExt cx="1729233" cy="167664"/>
            </a:xfrm>
          </p:grpSpPr>
          <p:cxnSp>
            <p:nvCxnSpPr>
              <p:cNvPr id="122" name="ตัวเชื่อมต่อตรง 121">
                <a:extLst>
                  <a:ext uri="{FF2B5EF4-FFF2-40B4-BE49-F238E27FC236}">
                    <a16:creationId xmlns:a16="http://schemas.microsoft.com/office/drawing/2014/main" id="{F5108BCA-1671-4DED-B376-8C8A14AC140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ตัวเชื่อมต่อตรง 119">
                <a:extLst>
                  <a:ext uri="{FF2B5EF4-FFF2-40B4-BE49-F238E27FC236}">
                    <a16:creationId xmlns:a16="http://schemas.microsoft.com/office/drawing/2014/main" id="{194521AF-39B2-40F9-BE6D-02B1295465E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9" name="Google Shape;3842;p61">
              <a:extLst>
                <a:ext uri="{FF2B5EF4-FFF2-40B4-BE49-F238E27FC236}">
                  <a16:creationId xmlns:a16="http://schemas.microsoft.com/office/drawing/2014/main" id="{48D599C1-D85E-4D92-AEBC-1BC71239FF0B}"/>
                </a:ext>
              </a:extLst>
            </p:cNvPr>
            <p:cNvSpPr txBox="1"/>
            <p:nvPr/>
          </p:nvSpPr>
          <p:spPr>
            <a:xfrm>
              <a:off x="7715293" y="3075058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21.19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พับเสร็จ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4" name="ส่วนโค้ง 133">
            <a:extLst>
              <a:ext uri="{FF2B5EF4-FFF2-40B4-BE49-F238E27FC236}">
                <a16:creationId xmlns:a16="http://schemas.microsoft.com/office/drawing/2014/main" id="{1AA9D965-1DC7-420E-AD05-BB5EBEDBD136}"/>
              </a:ext>
            </a:extLst>
          </p:cNvPr>
          <p:cNvSpPr/>
          <p:nvPr/>
        </p:nvSpPr>
        <p:spPr>
          <a:xfrm>
            <a:off x="5370032" y="2515967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54001BFF-2598-4B86-838B-880365634C70}"/>
              </a:ext>
            </a:extLst>
          </p:cNvPr>
          <p:cNvSpPr txBox="1"/>
          <p:nvPr/>
        </p:nvSpPr>
        <p:spPr>
          <a:xfrm>
            <a:off x="5733922" y="219840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19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3" name="Google Shape;587;p23">
            <a:extLst>
              <a:ext uri="{FF2B5EF4-FFF2-40B4-BE49-F238E27FC236}">
                <a16:creationId xmlns:a16="http://schemas.microsoft.com/office/drawing/2014/main" id="{6EEDE4E9-34EE-4C72-BC48-6260ABE76844}"/>
              </a:ext>
            </a:extLst>
          </p:cNvPr>
          <p:cNvSpPr/>
          <p:nvPr/>
        </p:nvSpPr>
        <p:spPr>
          <a:xfrm>
            <a:off x="1269729" y="3939238"/>
            <a:ext cx="2718690" cy="7920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20.35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น. ถึง 21.00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baseline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25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4" name="Google Shape;587;p23">
            <a:extLst>
              <a:ext uri="{FF2B5EF4-FFF2-40B4-BE49-F238E27FC236}">
                <a16:creationId xmlns:a16="http://schemas.microsoft.com/office/drawing/2014/main" id="{453B1D1D-49C0-4460-92BB-95BE14D7DE43}"/>
              </a:ext>
            </a:extLst>
          </p:cNvPr>
          <p:cNvSpPr/>
          <p:nvPr/>
        </p:nvSpPr>
        <p:spPr>
          <a:xfrm>
            <a:off x="5785908" y="3960985"/>
            <a:ext cx="2643832" cy="7920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21.00 น. 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ถึง 21.19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19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5" name="Google Shape;3842;p61">
            <a:extLst>
              <a:ext uri="{FF2B5EF4-FFF2-40B4-BE49-F238E27FC236}">
                <a16:creationId xmlns:a16="http://schemas.microsoft.com/office/drawing/2014/main" id="{9E03427A-0A2F-47E1-97BA-51D1F3BD38B2}"/>
              </a:ext>
            </a:extLst>
          </p:cNvPr>
          <p:cNvSpPr txBox="1"/>
          <p:nvPr/>
        </p:nvSpPr>
        <p:spPr>
          <a:xfrm>
            <a:off x="2396667" y="5386787"/>
            <a:ext cx="577159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20.35 น. ถึง 21.19 น. เป็นระยะเวลา 25 + 19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44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นาที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ใบบัวใช้เวลาพับกระดาษ 44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F3DC12-D7CC-484D-AE41-64AF8CDB964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EBEDDC75-FEC4-4E66-A2B6-17A1632B99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9FDA519B-E68F-43F7-8705-CEEF879DF46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09FB4B2-B9C5-4CDD-80C1-A6FE5FD11C17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E4D886C-6F54-445B-AF52-C1E0520C900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1C993F9B-F35A-4E98-B833-74042A6500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03979" y="843706"/>
            <a:ext cx="3279245" cy="20390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596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78" grpId="0"/>
      <p:bldP spid="134" grpId="0" animBg="1"/>
      <p:bldP spid="135" grpId="0"/>
      <p:bldP spid="53" grpId="0" animBg="1"/>
      <p:bldP spid="54" grpId="0" animBg="1"/>
      <p:bldP spid="55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875262"/>
            <a:ext cx="4586667" cy="458153"/>
            <a:chOff x="1191244" y="1753711"/>
            <a:chExt cx="4586667" cy="458153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1"/>
              <a:ext cx="4586667" cy="458153"/>
              <a:chOff x="3558882" y="4011312"/>
              <a:chExt cx="2227833" cy="111532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16200000">
                <a:off x="4856711" y="3192726"/>
                <a:ext cx="111417" cy="174859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634859" y="1784057"/>
              <a:ext cx="2975764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ขุนใช้เวลากินข้าวนานเท่าไร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ส่วนโค้ง 71">
            <a:extLst>
              <a:ext uri="{FF2B5EF4-FFF2-40B4-BE49-F238E27FC236}">
                <a16:creationId xmlns:a16="http://schemas.microsoft.com/office/drawing/2014/main" id="{BB79FA78-5862-4F44-AFB3-568CE771E4B3}"/>
              </a:ext>
            </a:extLst>
          </p:cNvPr>
          <p:cNvSpPr/>
          <p:nvPr/>
        </p:nvSpPr>
        <p:spPr>
          <a:xfrm>
            <a:off x="2350327" y="2318785"/>
            <a:ext cx="147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1E881491-08A6-4365-90C0-2A430CBB4CCF}"/>
              </a:ext>
            </a:extLst>
          </p:cNvPr>
          <p:cNvGrpSpPr/>
          <p:nvPr/>
        </p:nvGrpSpPr>
        <p:grpSpPr>
          <a:xfrm>
            <a:off x="1918206" y="2768418"/>
            <a:ext cx="2500249" cy="657873"/>
            <a:chOff x="1918206" y="2768418"/>
            <a:chExt cx="2500249" cy="657873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B5F56869-7DEB-4D74-8818-7042C39897D2}"/>
                </a:ext>
              </a:extLst>
            </p:cNvPr>
            <p:cNvGrpSpPr/>
            <p:nvPr/>
          </p:nvGrpSpPr>
          <p:grpSpPr>
            <a:xfrm>
              <a:off x="2353403" y="2768418"/>
              <a:ext cx="1476000" cy="171498"/>
              <a:chOff x="2659182" y="3273667"/>
              <a:chExt cx="1729233" cy="171498"/>
            </a:xfrm>
          </p:grpSpPr>
          <p:grpSp>
            <p:nvGrpSpPr>
              <p:cNvPr id="61" name="กลุ่ม 60">
                <a:extLst>
                  <a:ext uri="{FF2B5EF4-FFF2-40B4-BE49-F238E27FC236}">
                    <a16:creationId xmlns:a16="http://schemas.microsoft.com/office/drawing/2014/main" id="{1A086BB0-AEBB-4789-A96B-3CDAF41FEB1C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62" name="ตัวเชื่อมต่อตรง 61">
                  <a:extLst>
                    <a:ext uri="{FF2B5EF4-FFF2-40B4-BE49-F238E27FC236}">
                      <a16:creationId xmlns:a16="http://schemas.microsoft.com/office/drawing/2014/main" id="{B8B954A3-E251-40B7-ACBE-FE08CB4C47FD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ตัวเชื่อมต่อตรง 62">
                  <a:extLst>
                    <a:ext uri="{FF2B5EF4-FFF2-40B4-BE49-F238E27FC236}">
                      <a16:creationId xmlns:a16="http://schemas.microsoft.com/office/drawing/2014/main" id="{DF2EFB89-A0A7-4A4F-BF39-BDD834A31D7C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71" name="ตัวเชื่อมต่อตรง 70">
                <a:extLst>
                  <a:ext uri="{FF2B5EF4-FFF2-40B4-BE49-F238E27FC236}">
                    <a16:creationId xmlns:a16="http://schemas.microsoft.com/office/drawing/2014/main" id="{3247AEBE-CBF1-4ADA-9A82-5D061095942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4" name="Google Shape;3842;p61">
              <a:extLst>
                <a:ext uri="{FF2B5EF4-FFF2-40B4-BE49-F238E27FC236}">
                  <a16:creationId xmlns:a16="http://schemas.microsoft.com/office/drawing/2014/main" id="{438E7AA3-C75D-4FA6-A8D6-88CD5618DDD7}"/>
                </a:ext>
              </a:extLst>
            </p:cNvPr>
            <p:cNvSpPr txBox="1"/>
            <p:nvPr/>
          </p:nvSpPr>
          <p:spPr>
            <a:xfrm>
              <a:off x="1918206" y="303125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.53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เริ่มกิน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7" name="Google Shape;3842;p61">
              <a:extLst>
                <a:ext uri="{FF2B5EF4-FFF2-40B4-BE49-F238E27FC236}">
                  <a16:creationId xmlns:a16="http://schemas.microsoft.com/office/drawing/2014/main" id="{476876FF-AB00-4688-BCE4-682DA0BD30E6}"/>
                </a:ext>
              </a:extLst>
            </p:cNvPr>
            <p:cNvSpPr txBox="1"/>
            <p:nvPr/>
          </p:nvSpPr>
          <p:spPr>
            <a:xfrm>
              <a:off x="3393689" y="2877234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8" name="Google Shape;3842;p61">
            <a:extLst>
              <a:ext uri="{FF2B5EF4-FFF2-40B4-BE49-F238E27FC236}">
                <a16:creationId xmlns:a16="http://schemas.microsoft.com/office/drawing/2014/main" id="{BF88F95E-9533-4C6F-A661-FE652817F482}"/>
              </a:ext>
            </a:extLst>
          </p:cNvPr>
          <p:cNvSpPr txBox="1"/>
          <p:nvPr/>
        </p:nvSpPr>
        <p:spPr>
          <a:xfrm>
            <a:off x="2629025" y="1979796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7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FD3AD184-F6B6-4F91-A326-400F8EEFB5A9}"/>
              </a:ext>
            </a:extLst>
          </p:cNvPr>
          <p:cNvGrpSpPr/>
          <p:nvPr/>
        </p:nvGrpSpPr>
        <p:grpSpPr>
          <a:xfrm>
            <a:off x="3836446" y="2773117"/>
            <a:ext cx="3805354" cy="674375"/>
            <a:chOff x="3836446" y="2773117"/>
            <a:chExt cx="3805354" cy="674375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787B0AA4-FDFB-417A-B997-7BBE4B51CD29}"/>
                </a:ext>
              </a:extLst>
            </p:cNvPr>
            <p:cNvGrpSpPr/>
            <p:nvPr/>
          </p:nvGrpSpPr>
          <p:grpSpPr>
            <a:xfrm>
              <a:off x="3836446" y="2773117"/>
              <a:ext cx="3168000" cy="167664"/>
              <a:chOff x="2659182" y="3277501"/>
              <a:chExt cx="1729233" cy="167664"/>
            </a:xfrm>
          </p:grpSpPr>
          <p:cxnSp>
            <p:nvCxnSpPr>
              <p:cNvPr id="122" name="ตัวเชื่อมต่อตรง 121">
                <a:extLst>
                  <a:ext uri="{FF2B5EF4-FFF2-40B4-BE49-F238E27FC236}">
                    <a16:creationId xmlns:a16="http://schemas.microsoft.com/office/drawing/2014/main" id="{F5108BCA-1671-4DED-B376-8C8A14AC140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ตัวเชื่อมต่อตรง 119">
                <a:extLst>
                  <a:ext uri="{FF2B5EF4-FFF2-40B4-BE49-F238E27FC236}">
                    <a16:creationId xmlns:a16="http://schemas.microsoft.com/office/drawing/2014/main" id="{194521AF-39B2-40F9-BE6D-02B1295465E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9" name="Google Shape;3842;p61">
              <a:extLst>
                <a:ext uri="{FF2B5EF4-FFF2-40B4-BE49-F238E27FC236}">
                  <a16:creationId xmlns:a16="http://schemas.microsoft.com/office/drawing/2014/main" id="{48D599C1-D85E-4D92-AEBC-1BC71239FF0B}"/>
                </a:ext>
              </a:extLst>
            </p:cNvPr>
            <p:cNvSpPr txBox="1"/>
            <p:nvPr/>
          </p:nvSpPr>
          <p:spPr>
            <a:xfrm>
              <a:off x="6617034" y="3052451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.29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กิน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เสร็จ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4" name="ส่วนโค้ง 133">
            <a:extLst>
              <a:ext uri="{FF2B5EF4-FFF2-40B4-BE49-F238E27FC236}">
                <a16:creationId xmlns:a16="http://schemas.microsoft.com/office/drawing/2014/main" id="{1AA9D965-1DC7-420E-AD05-BB5EBEDBD136}"/>
              </a:ext>
            </a:extLst>
          </p:cNvPr>
          <p:cNvSpPr/>
          <p:nvPr/>
        </p:nvSpPr>
        <p:spPr>
          <a:xfrm>
            <a:off x="3834274" y="2318785"/>
            <a:ext cx="3168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t>0</a:t>
            </a:r>
          </a:p>
        </p:txBody>
      </p:sp>
      <p:sp>
        <p:nvSpPr>
          <p:cNvPr id="135" name="Google Shape;3842;p61">
            <a:extLst>
              <a:ext uri="{FF2B5EF4-FFF2-40B4-BE49-F238E27FC236}">
                <a16:creationId xmlns:a16="http://schemas.microsoft.com/office/drawing/2014/main" id="{54001BFF-2598-4B86-838B-880365634C70}"/>
              </a:ext>
            </a:extLst>
          </p:cNvPr>
          <p:cNvSpPr txBox="1"/>
          <p:nvPr/>
        </p:nvSpPr>
        <p:spPr>
          <a:xfrm>
            <a:off x="4905891" y="1978582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29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3" name="Google Shape;587;p23">
            <a:extLst>
              <a:ext uri="{FF2B5EF4-FFF2-40B4-BE49-F238E27FC236}">
                <a16:creationId xmlns:a16="http://schemas.microsoft.com/office/drawing/2014/main" id="{6EEDE4E9-34EE-4C72-BC48-6260ABE76844}"/>
              </a:ext>
            </a:extLst>
          </p:cNvPr>
          <p:cNvSpPr/>
          <p:nvPr/>
        </p:nvSpPr>
        <p:spPr>
          <a:xfrm>
            <a:off x="1166531" y="3576593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11.53 น. ถึง 12.00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7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4" name="Google Shape;587;p23">
            <a:extLst>
              <a:ext uri="{FF2B5EF4-FFF2-40B4-BE49-F238E27FC236}">
                <a16:creationId xmlns:a16="http://schemas.microsoft.com/office/drawing/2014/main" id="{453B1D1D-49C0-4460-92BB-95BE14D7DE43}"/>
              </a:ext>
            </a:extLst>
          </p:cNvPr>
          <p:cNvSpPr/>
          <p:nvPr/>
        </p:nvSpPr>
        <p:spPr>
          <a:xfrm>
            <a:off x="5682710" y="3598338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12.00 น. ถึง 12.29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29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5" name="Google Shape;3842;p61">
            <a:extLst>
              <a:ext uri="{FF2B5EF4-FFF2-40B4-BE49-F238E27FC236}">
                <a16:creationId xmlns:a16="http://schemas.microsoft.com/office/drawing/2014/main" id="{9E03427A-0A2F-47E1-97BA-51D1F3BD38B2}"/>
              </a:ext>
            </a:extLst>
          </p:cNvPr>
          <p:cNvSpPr txBox="1"/>
          <p:nvPr/>
        </p:nvSpPr>
        <p:spPr>
          <a:xfrm>
            <a:off x="2353403" y="4993188"/>
            <a:ext cx="577159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11.53 น. ถึง 12.29 น. เป็นระยะเวลา 7 + 29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36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นาที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 ขุนใช้เวลากินข้าว 36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87609A6-D1A7-449A-8CE3-F4F8CB3B922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16DB0AD-B2A0-40D3-AEEB-8737C41C7D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5E4CC23-69DE-4C2B-AB8D-24B8C07D781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5384ACD-EFED-4005-A781-97008285EE3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0FA5170-56AF-47EF-8E19-EC4F60AA271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5" name="รูปภาพ 44">
            <a:extLst>
              <a:ext uri="{FF2B5EF4-FFF2-40B4-BE49-F238E27FC236}">
                <a16:creationId xmlns:a16="http://schemas.microsoft.com/office/drawing/2014/main" id="{255886A3-73CD-4613-B3C7-495B93EFEDE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296699" y="718483"/>
            <a:ext cx="3279245" cy="19997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3964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78" grpId="0"/>
      <p:bldP spid="134" grpId="0" animBg="1"/>
      <p:bldP spid="135" grpId="0"/>
      <p:bldP spid="53" grpId="0" animBg="1"/>
      <p:bldP spid="54" grpId="0" animBg="1"/>
      <p:bldP spid="5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3415501"/>
              </p:ext>
            </p:extLst>
          </p:nvPr>
        </p:nvGraphicFramePr>
        <p:xfrm>
          <a:off x="1455041" y="1445994"/>
          <a:ext cx="9015544" cy="4536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6959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029968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37944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030673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พ่อดูโทรทัศน์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22.08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22.32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แก้วตาเล่นดนตรี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17.09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17.45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แม่พักผ่อน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14.13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ต้นกล้าออกกำลังกาย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8.20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9.11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ใบบัวอ่านหนังสือ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20.29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21.15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421613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ขุนช่วยแม่ทำงานบ้าน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11.18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12.17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9182552"/>
                  </a:ext>
                </a:extLst>
              </a:tr>
            </a:tbl>
          </a:graphicData>
        </a:graphic>
      </p:graphicFrame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388310" y="625527"/>
            <a:ext cx="309610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769039" y="551848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236313" y="96569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1520960" y="2191773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1518556" y="2838745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1516152" y="3467667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1513748" y="4130437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8787608" y="2221930"/>
            <a:ext cx="132565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24 นาที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8861271" y="2853594"/>
            <a:ext cx="1151409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36 นาที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8869941" y="3503546"/>
            <a:ext cx="1151409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47 นาที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8967500" y="4130437"/>
            <a:ext cx="95731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51 นาที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4F359704-26DE-4BAF-89B3-D0593EFB2956}"/>
              </a:ext>
            </a:extLst>
          </p:cNvPr>
          <p:cNvGrpSpPr/>
          <p:nvPr/>
        </p:nvGrpSpPr>
        <p:grpSpPr>
          <a:xfrm>
            <a:off x="1513748" y="4775478"/>
            <a:ext cx="468000" cy="468000"/>
            <a:chOff x="1239484" y="1722687"/>
            <a:chExt cx="468000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68D964C6-C3C7-40C6-906E-38910B1ACE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25B02F5-10D0-4246-8B2F-FB2D16D91C5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0" name="กลุ่ม 2">
            <a:extLst>
              <a:ext uri="{FF2B5EF4-FFF2-40B4-BE49-F238E27FC236}">
                <a16:creationId xmlns:a16="http://schemas.microsoft.com/office/drawing/2014/main" id="{93E9DE81-2D66-4547-8613-CE77E2EC1A5B}"/>
              </a:ext>
            </a:extLst>
          </p:cNvPr>
          <p:cNvGrpSpPr/>
          <p:nvPr/>
        </p:nvGrpSpPr>
        <p:grpSpPr>
          <a:xfrm>
            <a:off x="1511344" y="5438248"/>
            <a:ext cx="468000" cy="468000"/>
            <a:chOff x="1239484" y="1722687"/>
            <a:chExt cx="468000" cy="468000"/>
          </a:xfrm>
        </p:grpSpPr>
        <p:sp>
          <p:nvSpPr>
            <p:cNvPr id="41" name="Google Shape;523;p27">
              <a:extLst>
                <a:ext uri="{FF2B5EF4-FFF2-40B4-BE49-F238E27FC236}">
                  <a16:creationId xmlns:a16="http://schemas.microsoft.com/office/drawing/2014/main" id="{1E1D0775-6E2A-4C7B-8759-9F6B019B812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656;p49">
              <a:extLst>
                <a:ext uri="{FF2B5EF4-FFF2-40B4-BE49-F238E27FC236}">
                  <a16:creationId xmlns:a16="http://schemas.microsoft.com/office/drawing/2014/main" id="{5466E626-7893-4161-920F-B428B5FF8CC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11AEDF14-29EB-47C3-829D-B72C1F6FB68A}"/>
              </a:ext>
            </a:extLst>
          </p:cNvPr>
          <p:cNvSpPr txBox="1"/>
          <p:nvPr/>
        </p:nvSpPr>
        <p:spPr>
          <a:xfrm>
            <a:off x="8873492" y="4811585"/>
            <a:ext cx="1151409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46 นาที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1DC96162-D261-44E5-9DD2-85FD47A8190C}"/>
              </a:ext>
            </a:extLst>
          </p:cNvPr>
          <p:cNvSpPr txBox="1"/>
          <p:nvPr/>
        </p:nvSpPr>
        <p:spPr>
          <a:xfrm>
            <a:off x="8897899" y="5438476"/>
            <a:ext cx="1151408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59 นาที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6860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43" grpId="0"/>
      <p:bldP spid="4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97FA5466-FF7A-463F-8DC0-BBABEEE760E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7" name="รูปภาพ 76">
            <a:hlinkClick r:id="rId4" action="ppaction://hlinksldjump"/>
            <a:extLst>
              <a:ext uri="{FF2B5EF4-FFF2-40B4-BE49-F238E27FC236}">
                <a16:creationId xmlns:a16="http://schemas.microsoft.com/office/drawing/2014/main" id="{C146D763-22F2-4221-A976-1A289ABC80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12B27AC-9771-410C-BB5E-855E1744B43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CF70325-FC23-4B5C-99E3-F496A68848F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6CD95E-652A-404B-9399-278B31D337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4A300B-27BA-4AF8-B718-B6338C075554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451763-CBA4-4CEC-8E45-6F030CEB1AD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4259;p71">
            <a:extLst>
              <a:ext uri="{FF2B5EF4-FFF2-40B4-BE49-F238E27FC236}">
                <a16:creationId xmlns:a16="http://schemas.microsoft.com/office/drawing/2014/main" id="{1E9B8F51-96BF-41A8-81EE-DC4C8346CA30}"/>
              </a:ext>
            </a:extLst>
          </p:cNvPr>
          <p:cNvSpPr txBox="1"/>
          <p:nvPr/>
        </p:nvSpPr>
        <p:spPr>
          <a:xfrm>
            <a:off x="3886865" y="647470"/>
            <a:ext cx="30779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79" name="Google Shape;3186;p51">
            <a:extLst>
              <a:ext uri="{FF2B5EF4-FFF2-40B4-BE49-F238E27FC236}">
                <a16:creationId xmlns:a16="http://schemas.microsoft.com/office/drawing/2014/main" id="{EEB9B7D7-9C49-41CA-82F2-6096E0A580EE}"/>
              </a:ext>
            </a:extLst>
          </p:cNvPr>
          <p:cNvGrpSpPr/>
          <p:nvPr/>
        </p:nvGrpSpPr>
        <p:grpSpPr>
          <a:xfrm rot="14045225">
            <a:off x="7091345" y="612852"/>
            <a:ext cx="292669" cy="583541"/>
            <a:chOff x="2518050" y="238125"/>
            <a:chExt cx="2610950" cy="5185750"/>
          </a:xfrm>
        </p:grpSpPr>
        <p:sp>
          <p:nvSpPr>
            <p:cNvPr id="80" name="Google Shape;3187;p51">
              <a:extLst>
                <a:ext uri="{FF2B5EF4-FFF2-40B4-BE49-F238E27FC236}">
                  <a16:creationId xmlns:a16="http://schemas.microsoft.com/office/drawing/2014/main" id="{3092BBE7-5F6F-479E-B437-5955664478D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1" name="Google Shape;3188;p51">
              <a:extLst>
                <a:ext uri="{FF2B5EF4-FFF2-40B4-BE49-F238E27FC236}">
                  <a16:creationId xmlns:a16="http://schemas.microsoft.com/office/drawing/2014/main" id="{22DACF24-FE68-42BB-BAE6-60FAE1C5EBF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2" name="Google Shape;3189;p51">
              <a:extLst>
                <a:ext uri="{FF2B5EF4-FFF2-40B4-BE49-F238E27FC236}">
                  <a16:creationId xmlns:a16="http://schemas.microsoft.com/office/drawing/2014/main" id="{C1AF5D24-7CA5-4597-B91A-8D9B6007A9E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3" name="Google Shape;3190;p51">
              <a:extLst>
                <a:ext uri="{FF2B5EF4-FFF2-40B4-BE49-F238E27FC236}">
                  <a16:creationId xmlns:a16="http://schemas.microsoft.com/office/drawing/2014/main" id="{928B3EAD-783E-4837-A640-6A313935D68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4" name="Google Shape;3191;p51">
              <a:extLst>
                <a:ext uri="{FF2B5EF4-FFF2-40B4-BE49-F238E27FC236}">
                  <a16:creationId xmlns:a16="http://schemas.microsoft.com/office/drawing/2014/main" id="{2FDA96D7-F827-445E-8251-965D53819AC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5" name="Google Shape;3192;p51">
              <a:extLst>
                <a:ext uri="{FF2B5EF4-FFF2-40B4-BE49-F238E27FC236}">
                  <a16:creationId xmlns:a16="http://schemas.microsoft.com/office/drawing/2014/main" id="{6F5588A9-36E9-4816-ADC7-AC8A9AF2F7A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3193;p51">
              <a:extLst>
                <a:ext uri="{FF2B5EF4-FFF2-40B4-BE49-F238E27FC236}">
                  <a16:creationId xmlns:a16="http://schemas.microsoft.com/office/drawing/2014/main" id="{9C53B037-6EAB-4C86-AE01-2D0D238DF7B7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87" name="Google Shape;8099;p68">
            <a:extLst>
              <a:ext uri="{FF2B5EF4-FFF2-40B4-BE49-F238E27FC236}">
                <a16:creationId xmlns:a16="http://schemas.microsoft.com/office/drawing/2014/main" id="{E758B953-E97C-4EB2-B6EB-1E6F6D44AE12}"/>
              </a:ext>
            </a:extLst>
          </p:cNvPr>
          <p:cNvSpPr/>
          <p:nvPr/>
        </p:nvSpPr>
        <p:spPr>
          <a:xfrm rot="191175">
            <a:off x="3556532" y="1026473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5822F7E8-4419-4CBA-83D4-F065A0DB48C2}"/>
              </a:ext>
            </a:extLst>
          </p:cNvPr>
          <p:cNvGrpSpPr/>
          <p:nvPr/>
        </p:nvGrpSpPr>
        <p:grpSpPr>
          <a:xfrm>
            <a:off x="1011249" y="583391"/>
            <a:ext cx="2641600" cy="733223"/>
            <a:chOff x="982795" y="710715"/>
            <a:chExt cx="2641600" cy="733223"/>
          </a:xfrm>
        </p:grpSpPr>
        <p:sp>
          <p:nvSpPr>
            <p:cNvPr id="89" name="Google Shape;698;p49">
              <a:extLst>
                <a:ext uri="{FF2B5EF4-FFF2-40B4-BE49-F238E27FC236}">
                  <a16:creationId xmlns:a16="http://schemas.microsoft.com/office/drawing/2014/main" id="{96365878-CAB3-4B7B-9913-F366123DD6AA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701;p49">
              <a:extLst>
                <a:ext uri="{FF2B5EF4-FFF2-40B4-BE49-F238E27FC236}">
                  <a16:creationId xmlns:a16="http://schemas.microsoft.com/office/drawing/2014/main" id="{F8FA7039-1AA2-4CA8-8974-E2D81D37D33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6EBD0073-5B5F-4920-86C1-F79A3894B39B}"/>
              </a:ext>
            </a:extLst>
          </p:cNvPr>
          <p:cNvSpPr txBox="1"/>
          <p:nvPr/>
        </p:nvSpPr>
        <p:spPr>
          <a:xfrm>
            <a:off x="3813936" y="2727470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graphicFrame>
        <p:nvGraphicFramePr>
          <p:cNvPr id="52" name="ตาราง 3">
            <a:extLst>
              <a:ext uri="{FF2B5EF4-FFF2-40B4-BE49-F238E27FC236}">
                <a16:creationId xmlns:a16="http://schemas.microsoft.com/office/drawing/2014/main" id="{28EEB6B3-38C9-4B49-82BA-2CC523855A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2679137"/>
              </p:ext>
            </p:extLst>
          </p:nvPr>
        </p:nvGraphicFramePr>
        <p:xfrm>
          <a:off x="1588228" y="1584018"/>
          <a:ext cx="9015544" cy="259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6959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029968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37944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030673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ขุนอ่านนิทาน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10.20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10.42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ออมสินว่ายน้ำ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18.49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19.25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ต้นกล้าปลูกต้นไม้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17.32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18.05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</a:tbl>
          </a:graphicData>
        </a:graphic>
      </p:graphicFrame>
      <p:grpSp>
        <p:nvGrpSpPr>
          <p:cNvPr id="53" name="กลุ่ม 2">
            <a:extLst>
              <a:ext uri="{FF2B5EF4-FFF2-40B4-BE49-F238E27FC236}">
                <a16:creationId xmlns:a16="http://schemas.microsoft.com/office/drawing/2014/main" id="{2AF609DB-BCB1-4DAC-AC57-265DFFB7B38A}"/>
              </a:ext>
            </a:extLst>
          </p:cNvPr>
          <p:cNvGrpSpPr/>
          <p:nvPr/>
        </p:nvGrpSpPr>
        <p:grpSpPr>
          <a:xfrm>
            <a:off x="1654147" y="2329797"/>
            <a:ext cx="468000" cy="468000"/>
            <a:chOff x="1239484" y="1722687"/>
            <a:chExt cx="468000" cy="468000"/>
          </a:xfrm>
        </p:grpSpPr>
        <p:sp>
          <p:nvSpPr>
            <p:cNvPr id="54" name="Google Shape;523;p27">
              <a:extLst>
                <a:ext uri="{FF2B5EF4-FFF2-40B4-BE49-F238E27FC236}">
                  <a16:creationId xmlns:a16="http://schemas.microsoft.com/office/drawing/2014/main" id="{735E2870-35F5-49A1-8ABA-6022CC55B96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656;p49">
              <a:extLst>
                <a:ext uri="{FF2B5EF4-FFF2-40B4-BE49-F238E27FC236}">
                  <a16:creationId xmlns:a16="http://schemas.microsoft.com/office/drawing/2014/main" id="{23C97805-60DA-4251-A722-3FE9B9ADDBB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B890132C-FF4D-406B-AB68-041BD4A726EF}"/>
              </a:ext>
            </a:extLst>
          </p:cNvPr>
          <p:cNvGrpSpPr/>
          <p:nvPr/>
        </p:nvGrpSpPr>
        <p:grpSpPr>
          <a:xfrm>
            <a:off x="1651743" y="2976769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94BA998C-1AFD-455D-BF41-F53C405746A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4B2ADF4A-2DE0-4DC3-A7E0-126B63EA86F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0AEDEFB9-886A-4E42-BFBC-36BDF41EE00E}"/>
              </a:ext>
            </a:extLst>
          </p:cNvPr>
          <p:cNvGrpSpPr/>
          <p:nvPr/>
        </p:nvGrpSpPr>
        <p:grpSpPr>
          <a:xfrm>
            <a:off x="1649339" y="3605691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281A3A61-0807-4348-8940-DD03BE7F0E7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8ECF9888-C5BF-4B57-BE14-E6F8B5CF6E1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DDAFBAC-7193-442C-8C4E-14013DE687BC}"/>
              </a:ext>
            </a:extLst>
          </p:cNvPr>
          <p:cNvSpPr txBox="1"/>
          <p:nvPr/>
        </p:nvSpPr>
        <p:spPr>
          <a:xfrm>
            <a:off x="9015986" y="2332522"/>
            <a:ext cx="10903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22 นาที 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37A2DE90-B1DE-46CF-B705-9C481C512812}"/>
              </a:ext>
            </a:extLst>
          </p:cNvPr>
          <p:cNvSpPr txBox="1"/>
          <p:nvPr/>
        </p:nvSpPr>
        <p:spPr>
          <a:xfrm>
            <a:off x="9065387" y="2991618"/>
            <a:ext cx="97655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36 นาที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EBA94108-95EB-4D57-B329-B7FA1ADC13FE}"/>
              </a:ext>
            </a:extLst>
          </p:cNvPr>
          <p:cNvSpPr txBox="1"/>
          <p:nvPr/>
        </p:nvSpPr>
        <p:spPr>
          <a:xfrm>
            <a:off x="9064587" y="3641570"/>
            <a:ext cx="96853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33 นาที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1F165C45-D893-4D6F-8FE2-E19E157FEE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966392" y="4265043"/>
            <a:ext cx="3476796" cy="2017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6065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7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50759" y="3291678"/>
            <a:ext cx="6315964" cy="11659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ct val="70000"/>
              <a:buFont typeface="Gorditas"/>
              <a:buNone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การบอกระยะเวลาอาจบอกเป็นนาที โดยนับจากเวลาเริ่มต้นจนถึงเวลาสิ้นสุด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d Script"/>
            </a:endParaRP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693910" y="2401329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8060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981664"/>
            <a:ext cx="8060633" cy="458149"/>
            <a:chOff x="1191244" y="1753719"/>
            <a:chExt cx="8060633" cy="458149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9"/>
              <a:ext cx="8060633" cy="458149"/>
              <a:chOff x="3558882" y="4011313"/>
              <a:chExt cx="3915203" cy="111531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16200000" flipH="1" flipV="1">
                <a:off x="5669788" y="2318433"/>
                <a:ext cx="111417" cy="3497177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595104" y="1792008"/>
              <a:ext cx="646514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แม่เริ่มเย็บผ้า 14.00 น. เย็บผ้าเสร็จ 15.29 น. แม่ใช้เวลาเย็บผ้านานเท่าไร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78" name="ส่วนโค้ง 177">
            <a:extLst>
              <a:ext uri="{FF2B5EF4-FFF2-40B4-BE49-F238E27FC236}">
                <a16:creationId xmlns:a16="http://schemas.microsoft.com/office/drawing/2014/main" id="{E2A97893-3615-4206-97BA-929052585C27}"/>
              </a:ext>
            </a:extLst>
          </p:cNvPr>
          <p:cNvSpPr/>
          <p:nvPr/>
        </p:nvSpPr>
        <p:spPr>
          <a:xfrm>
            <a:off x="3514692" y="2258077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81" name="Google Shape;3842;p61">
            <a:extLst>
              <a:ext uri="{FF2B5EF4-FFF2-40B4-BE49-F238E27FC236}">
                <a16:creationId xmlns:a16="http://schemas.microsoft.com/office/drawing/2014/main" id="{FC475058-C413-42A3-8D49-A201E332F4AF}"/>
              </a:ext>
            </a:extLst>
          </p:cNvPr>
          <p:cNvSpPr txBox="1"/>
          <p:nvPr/>
        </p:nvSpPr>
        <p:spPr>
          <a:xfrm>
            <a:off x="4471489" y="1926721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20FBAFC-E082-4B14-B424-9A9F824E6616}"/>
              </a:ext>
            </a:extLst>
          </p:cNvPr>
          <p:cNvGrpSpPr/>
          <p:nvPr/>
        </p:nvGrpSpPr>
        <p:grpSpPr>
          <a:xfrm>
            <a:off x="3093164" y="2707710"/>
            <a:ext cx="3869354" cy="701983"/>
            <a:chOff x="3724100" y="2707710"/>
            <a:chExt cx="3869354" cy="701983"/>
          </a:xfrm>
        </p:grpSpPr>
        <p:grpSp>
          <p:nvGrpSpPr>
            <p:cNvPr id="173" name="กลุ่ม 172">
              <a:extLst>
                <a:ext uri="{FF2B5EF4-FFF2-40B4-BE49-F238E27FC236}">
                  <a16:creationId xmlns:a16="http://schemas.microsoft.com/office/drawing/2014/main" id="{7ED9E28E-4CD3-4BDA-B2C2-A455DEADF235}"/>
                </a:ext>
              </a:extLst>
            </p:cNvPr>
            <p:cNvGrpSpPr/>
            <p:nvPr/>
          </p:nvGrpSpPr>
          <p:grpSpPr>
            <a:xfrm>
              <a:off x="4157848" y="2707710"/>
              <a:ext cx="2916000" cy="171498"/>
              <a:chOff x="2659182" y="3273667"/>
              <a:chExt cx="1729233" cy="171498"/>
            </a:xfrm>
          </p:grpSpPr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F1F49BD6-4099-494A-AA29-BD610943EBFE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176" name="ตัวเชื่อมต่อตรง 175">
                  <a:extLst>
                    <a:ext uri="{FF2B5EF4-FFF2-40B4-BE49-F238E27FC236}">
                      <a16:creationId xmlns:a16="http://schemas.microsoft.com/office/drawing/2014/main" id="{6FCE53B9-031E-4536-B876-17742DD317EC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ตัวเชื่อมต่อตรง 176">
                  <a:extLst>
                    <a:ext uri="{FF2B5EF4-FFF2-40B4-BE49-F238E27FC236}">
                      <a16:creationId xmlns:a16="http://schemas.microsoft.com/office/drawing/2014/main" id="{F3F779C5-432C-4ACC-B493-F4C18112B442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ตัวเชื่อมต่อตรง 174">
                <a:extLst>
                  <a:ext uri="{FF2B5EF4-FFF2-40B4-BE49-F238E27FC236}">
                    <a16:creationId xmlns:a16="http://schemas.microsoft.com/office/drawing/2014/main" id="{49032057-0781-4B97-B88D-459FA6AA75A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0" name="Google Shape;3842;p61">
              <a:extLst>
                <a:ext uri="{FF2B5EF4-FFF2-40B4-BE49-F238E27FC236}">
                  <a16:creationId xmlns:a16="http://schemas.microsoft.com/office/drawing/2014/main" id="{AEB6842B-519B-4288-B2EC-CE3A856F001F}"/>
                </a:ext>
              </a:extLst>
            </p:cNvPr>
            <p:cNvSpPr txBox="1"/>
            <p:nvPr/>
          </p:nvSpPr>
          <p:spPr>
            <a:xfrm>
              <a:off x="3724100" y="3014652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14.00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เริ่มเย็บ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C8560556-216C-4472-B17F-CCE0BF25C634}"/>
                </a:ext>
              </a:extLst>
            </p:cNvPr>
            <p:cNvSpPr txBox="1"/>
            <p:nvPr/>
          </p:nvSpPr>
          <p:spPr>
            <a:xfrm>
              <a:off x="6568688" y="2919502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15.00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86" name="ส่วนโค้ง 185">
            <a:extLst>
              <a:ext uri="{FF2B5EF4-FFF2-40B4-BE49-F238E27FC236}">
                <a16:creationId xmlns:a16="http://schemas.microsoft.com/office/drawing/2014/main" id="{CAF74EA7-BB48-440F-AADD-DC2071C85838}"/>
              </a:ext>
            </a:extLst>
          </p:cNvPr>
          <p:cNvSpPr/>
          <p:nvPr/>
        </p:nvSpPr>
        <p:spPr>
          <a:xfrm>
            <a:off x="6440343" y="2258077"/>
            <a:ext cx="1739536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87" name="Google Shape;3842;p61">
            <a:extLst>
              <a:ext uri="{FF2B5EF4-FFF2-40B4-BE49-F238E27FC236}">
                <a16:creationId xmlns:a16="http://schemas.microsoft.com/office/drawing/2014/main" id="{5105F45A-3EE3-4540-9BFE-98EDA2B6F2A9}"/>
              </a:ext>
            </a:extLst>
          </p:cNvPr>
          <p:cNvSpPr txBox="1"/>
          <p:nvPr/>
        </p:nvSpPr>
        <p:spPr>
          <a:xfrm>
            <a:off x="6804233" y="194051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49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88" name="Google Shape;587;p23">
            <a:extLst>
              <a:ext uri="{FF2B5EF4-FFF2-40B4-BE49-F238E27FC236}">
                <a16:creationId xmlns:a16="http://schemas.microsoft.com/office/drawing/2014/main" id="{C04C009C-48C6-4DB1-86AB-D0F16C1B7FA0}"/>
              </a:ext>
            </a:extLst>
          </p:cNvPr>
          <p:cNvSpPr/>
          <p:nvPr/>
        </p:nvSpPr>
        <p:spPr>
          <a:xfrm>
            <a:off x="3600470" y="3796446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14.00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น. ถึง 15.00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1 ชั่วโมง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89" name="Google Shape;587;p23">
            <a:extLst>
              <a:ext uri="{FF2B5EF4-FFF2-40B4-BE49-F238E27FC236}">
                <a16:creationId xmlns:a16="http://schemas.microsoft.com/office/drawing/2014/main" id="{5082F71E-A5DD-46AA-93AC-1DBFC80F9745}"/>
              </a:ext>
            </a:extLst>
          </p:cNvPr>
          <p:cNvSpPr/>
          <p:nvPr/>
        </p:nvSpPr>
        <p:spPr>
          <a:xfrm>
            <a:off x="6343836" y="3796446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15.00 น. ถึง 15.29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29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90" name="Google Shape;3842;p61">
            <a:extLst>
              <a:ext uri="{FF2B5EF4-FFF2-40B4-BE49-F238E27FC236}">
                <a16:creationId xmlns:a16="http://schemas.microsoft.com/office/drawing/2014/main" id="{CE063465-FB14-4158-8789-D3DC2D87E5DF}"/>
              </a:ext>
            </a:extLst>
          </p:cNvPr>
          <p:cNvSpPr txBox="1"/>
          <p:nvPr/>
        </p:nvSpPr>
        <p:spPr>
          <a:xfrm>
            <a:off x="2521297" y="5223562"/>
            <a:ext cx="644504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	จาก 14.00 น.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ถึง 15.29 น. </a:t>
            </a:r>
            <a:r>
              <a:rPr lang="th-TH" sz="24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1 ชั่วโมง กับ 29 นาที</a:t>
            </a: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	ดังนั้น  แม่ใช้เวลาเย็บผ้า 1 ชั่วโมง 29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285E351-58B8-4E5E-A8DF-884130B521BF}"/>
              </a:ext>
            </a:extLst>
          </p:cNvPr>
          <p:cNvGrpSpPr/>
          <p:nvPr/>
        </p:nvGrpSpPr>
        <p:grpSpPr>
          <a:xfrm>
            <a:off x="6450135" y="2712409"/>
            <a:ext cx="2240383" cy="756702"/>
            <a:chOff x="6450135" y="2712409"/>
            <a:chExt cx="2240383" cy="756702"/>
          </a:xfrm>
        </p:grpSpPr>
        <p:grpSp>
          <p:nvGrpSpPr>
            <p:cNvPr id="182" name="กลุ่ม 181">
              <a:extLst>
                <a:ext uri="{FF2B5EF4-FFF2-40B4-BE49-F238E27FC236}">
                  <a16:creationId xmlns:a16="http://schemas.microsoft.com/office/drawing/2014/main" id="{E2AC5E1F-C631-4197-84CF-7878838A5965}"/>
                </a:ext>
              </a:extLst>
            </p:cNvPr>
            <p:cNvGrpSpPr/>
            <p:nvPr/>
          </p:nvGrpSpPr>
          <p:grpSpPr>
            <a:xfrm>
              <a:off x="6450135" y="2712409"/>
              <a:ext cx="1729233" cy="167664"/>
              <a:chOff x="2659182" y="3277501"/>
              <a:chExt cx="1729233" cy="167664"/>
            </a:xfrm>
          </p:grpSpPr>
          <p:cxnSp>
            <p:nvCxnSpPr>
              <p:cNvPr id="183" name="ตัวเชื่อมต่อตรง 182">
                <a:extLst>
                  <a:ext uri="{FF2B5EF4-FFF2-40B4-BE49-F238E27FC236}">
                    <a16:creationId xmlns:a16="http://schemas.microsoft.com/office/drawing/2014/main" id="{E64D20A6-BF9D-4ADB-A902-B0019A4E51F5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ตัวเชื่อมต่อตรง 183">
                <a:extLst>
                  <a:ext uri="{FF2B5EF4-FFF2-40B4-BE49-F238E27FC236}">
                    <a16:creationId xmlns:a16="http://schemas.microsoft.com/office/drawing/2014/main" id="{FC255225-321E-4367-9639-6645207122A5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4" name="Google Shape;3842;p61">
              <a:extLst>
                <a:ext uri="{FF2B5EF4-FFF2-40B4-BE49-F238E27FC236}">
                  <a16:creationId xmlns:a16="http://schemas.microsoft.com/office/drawing/2014/main" id="{C7B281E5-45D4-487D-9114-06CA4045DB80}"/>
                </a:ext>
              </a:extLst>
            </p:cNvPr>
            <p:cNvSpPr txBox="1"/>
            <p:nvPr/>
          </p:nvSpPr>
          <p:spPr>
            <a:xfrm>
              <a:off x="7665752" y="307407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15.29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เย็บเสร็จ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7B91D0-80E1-4DC2-BC75-F9E9AABCF47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5F23F26-F90A-4EC8-B2B3-64B4B29754E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53420BC-D9A2-4F07-84BC-95E07F5FA4B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58D90AA-B3D7-40D2-8AAC-A7B6390292E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54722B3-6A90-46FC-AC8E-4F5A65FA1A1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</p:spTree>
    <p:extLst>
      <p:ext uri="{BB962C8B-B14F-4D97-AF65-F5344CB8AC3E}">
        <p14:creationId xmlns:p14="http://schemas.microsoft.com/office/powerpoint/2010/main" val="29307997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75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75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75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" grpId="0" animBg="1"/>
      <p:bldP spid="181" grpId="0"/>
      <p:bldP spid="186" grpId="0" animBg="1"/>
      <p:bldP spid="187" grpId="0"/>
      <p:bldP spid="188" grpId="0" animBg="1"/>
      <p:bldP spid="189" grpId="0" animBg="1"/>
      <p:bldP spid="19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oogle Shape;512;p30">
            <a:extLst>
              <a:ext uri="{FF2B5EF4-FFF2-40B4-BE49-F238E27FC236}">
                <a16:creationId xmlns:a16="http://schemas.microsoft.com/office/drawing/2014/main" id="{A0C994F0-783E-4BE5-8EA5-3DF8BAC35733}"/>
              </a:ext>
            </a:extLst>
          </p:cNvPr>
          <p:cNvGrpSpPr/>
          <p:nvPr/>
        </p:nvGrpSpPr>
        <p:grpSpPr>
          <a:xfrm>
            <a:off x="559839" y="-33272"/>
            <a:ext cx="963903" cy="603002"/>
            <a:chOff x="7460091" y="634069"/>
            <a:chExt cx="963903" cy="603002"/>
          </a:xfrm>
        </p:grpSpPr>
        <p:sp>
          <p:nvSpPr>
            <p:cNvPr id="26" name="Google Shape;513;p30">
              <a:extLst>
                <a:ext uri="{FF2B5EF4-FFF2-40B4-BE49-F238E27FC236}">
                  <a16:creationId xmlns:a16="http://schemas.microsoft.com/office/drawing/2014/main" id="{0440119D-496D-4BF7-BA0B-84E8417ACEA8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14;p30">
              <a:extLst>
                <a:ext uri="{FF2B5EF4-FFF2-40B4-BE49-F238E27FC236}">
                  <a16:creationId xmlns:a16="http://schemas.microsoft.com/office/drawing/2014/main" id="{0C44E829-6302-48B8-B64D-D6438EC1CD60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rgbClr val="B64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15;p30">
              <a:extLst>
                <a:ext uri="{FF2B5EF4-FFF2-40B4-BE49-F238E27FC236}">
                  <a16:creationId xmlns:a16="http://schemas.microsoft.com/office/drawing/2014/main" id="{55A5DB0A-536B-4372-B310-44B690F3B06B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16;p30">
              <a:extLst>
                <a:ext uri="{FF2B5EF4-FFF2-40B4-BE49-F238E27FC236}">
                  <a16:creationId xmlns:a16="http://schemas.microsoft.com/office/drawing/2014/main" id="{F211C713-F572-4D77-9EEF-F9F9B95E9A3A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rgbClr val="6B4C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17;p30">
              <a:extLst>
                <a:ext uri="{FF2B5EF4-FFF2-40B4-BE49-F238E27FC236}">
                  <a16:creationId xmlns:a16="http://schemas.microsoft.com/office/drawing/2014/main" id="{1DB81292-94AE-420E-A5A2-BC5FD9DADAA1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18;p30">
              <a:extLst>
                <a:ext uri="{FF2B5EF4-FFF2-40B4-BE49-F238E27FC236}">
                  <a16:creationId xmlns:a16="http://schemas.microsoft.com/office/drawing/2014/main" id="{F869B1BE-CF86-44EB-BD46-B19DEC0849BB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19;p30">
              <a:extLst>
                <a:ext uri="{FF2B5EF4-FFF2-40B4-BE49-F238E27FC236}">
                  <a16:creationId xmlns:a16="http://schemas.microsoft.com/office/drawing/2014/main" id="{7B80E66B-C931-4E6B-AF5F-7888E53D1400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20;p30">
              <a:extLst>
                <a:ext uri="{FF2B5EF4-FFF2-40B4-BE49-F238E27FC236}">
                  <a16:creationId xmlns:a16="http://schemas.microsoft.com/office/drawing/2014/main" id="{5359B4D6-CE16-436A-8A0A-67E09C5C32D3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21;p30">
              <a:extLst>
                <a:ext uri="{FF2B5EF4-FFF2-40B4-BE49-F238E27FC236}">
                  <a16:creationId xmlns:a16="http://schemas.microsoft.com/office/drawing/2014/main" id="{0FA3B0E9-394F-4B47-9DC3-950ADF1D46C3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rgbClr val="E1F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22;p30">
              <a:extLst>
                <a:ext uri="{FF2B5EF4-FFF2-40B4-BE49-F238E27FC236}">
                  <a16:creationId xmlns:a16="http://schemas.microsoft.com/office/drawing/2014/main" id="{E3DB5FBD-FBCC-4521-A3AB-FBC0A2FF5653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23;p30">
              <a:extLst>
                <a:ext uri="{FF2B5EF4-FFF2-40B4-BE49-F238E27FC236}">
                  <a16:creationId xmlns:a16="http://schemas.microsoft.com/office/drawing/2014/main" id="{439BA3E9-2032-4EBC-AA82-AC78BCD9EB68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82E580B-6C55-4648-8A4A-B67273C1DDEE}"/>
              </a:ext>
            </a:extLst>
          </p:cNvPr>
          <p:cNvGrpSpPr/>
          <p:nvPr/>
        </p:nvGrpSpPr>
        <p:grpSpPr>
          <a:xfrm>
            <a:off x="1097336" y="497032"/>
            <a:ext cx="8060633" cy="458149"/>
            <a:chOff x="1191244" y="1753719"/>
            <a:chExt cx="8060633" cy="458149"/>
          </a:xfrm>
        </p:grpSpPr>
        <p:grpSp>
          <p:nvGrpSpPr>
            <p:cNvPr id="66" name="Google Shape;3831;p61">
              <a:extLst>
                <a:ext uri="{FF2B5EF4-FFF2-40B4-BE49-F238E27FC236}">
                  <a16:creationId xmlns:a16="http://schemas.microsoft.com/office/drawing/2014/main" id="{B65E2C62-FE4B-4E44-B733-57C063294CC3}"/>
                </a:ext>
              </a:extLst>
            </p:cNvPr>
            <p:cNvGrpSpPr/>
            <p:nvPr/>
          </p:nvGrpSpPr>
          <p:grpSpPr>
            <a:xfrm>
              <a:off x="1191244" y="1753719"/>
              <a:ext cx="8060633" cy="458149"/>
              <a:chOff x="3558882" y="4011313"/>
              <a:chExt cx="3915203" cy="111531"/>
            </a:xfrm>
          </p:grpSpPr>
          <p:sp>
            <p:nvSpPr>
              <p:cNvPr id="67" name="Google Shape;3832;p61">
                <a:extLst>
                  <a:ext uri="{FF2B5EF4-FFF2-40B4-BE49-F238E27FC236}">
                    <a16:creationId xmlns:a16="http://schemas.microsoft.com/office/drawing/2014/main" id="{B6928FD5-3C4C-4320-9BAE-EAB1892DE387}"/>
                  </a:ext>
                </a:extLst>
              </p:cNvPr>
              <p:cNvSpPr/>
              <p:nvPr/>
            </p:nvSpPr>
            <p:spPr>
              <a:xfrm rot="16200000" flipH="1" flipV="1">
                <a:off x="5669788" y="2318433"/>
                <a:ext cx="111417" cy="3497177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33;p61">
                <a:extLst>
                  <a:ext uri="{FF2B5EF4-FFF2-40B4-BE49-F238E27FC236}">
                    <a16:creationId xmlns:a16="http://schemas.microsoft.com/office/drawing/2014/main" id="{7D262954-77CE-4CAE-B60A-BEF51792D42E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36D72DF4-FC5E-4BED-89C7-D07F2A6D314B}"/>
                </a:ext>
              </a:extLst>
            </p:cNvPr>
            <p:cNvSpPr txBox="1"/>
            <p:nvPr/>
          </p:nvSpPr>
          <p:spPr>
            <a:xfrm>
              <a:off x="1290919" y="1784186"/>
              <a:ext cx="1221010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70" name="Google Shape;3842;p61">
              <a:extLst>
                <a:ext uri="{FF2B5EF4-FFF2-40B4-BE49-F238E27FC236}">
                  <a16:creationId xmlns:a16="http://schemas.microsoft.com/office/drawing/2014/main" id="{18126BB2-36A6-4381-94D1-727BEB9D300D}"/>
                </a:ext>
              </a:extLst>
            </p:cNvPr>
            <p:cNvSpPr txBox="1"/>
            <p:nvPr/>
          </p:nvSpPr>
          <p:spPr>
            <a:xfrm>
              <a:off x="2595104" y="1792008"/>
              <a:ext cx="646514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พ่อเริ่มเดินทาง 9.50 น. ถึงชายทะเล 12.00 น. พ่อใช้เวลาเดินทางนานเท่าไร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78" name="ส่วนโค้ง 177">
            <a:extLst>
              <a:ext uri="{FF2B5EF4-FFF2-40B4-BE49-F238E27FC236}">
                <a16:creationId xmlns:a16="http://schemas.microsoft.com/office/drawing/2014/main" id="{E2A97893-3615-4206-97BA-929052585C27}"/>
              </a:ext>
            </a:extLst>
          </p:cNvPr>
          <p:cNvSpPr/>
          <p:nvPr/>
        </p:nvSpPr>
        <p:spPr>
          <a:xfrm>
            <a:off x="3857095" y="1301855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81" name="Google Shape;3842;p61">
            <a:extLst>
              <a:ext uri="{FF2B5EF4-FFF2-40B4-BE49-F238E27FC236}">
                <a16:creationId xmlns:a16="http://schemas.microsoft.com/office/drawing/2014/main" id="{FC475058-C413-42A3-8D49-A201E332F4AF}"/>
              </a:ext>
            </a:extLst>
          </p:cNvPr>
          <p:cNvSpPr txBox="1"/>
          <p:nvPr/>
        </p:nvSpPr>
        <p:spPr>
          <a:xfrm>
            <a:off x="4795604" y="970499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6BD94F39-81DB-4473-9914-1FFCE3B52167}"/>
              </a:ext>
            </a:extLst>
          </p:cNvPr>
          <p:cNvGrpSpPr/>
          <p:nvPr/>
        </p:nvGrpSpPr>
        <p:grpSpPr>
          <a:xfrm>
            <a:off x="3862785" y="1755322"/>
            <a:ext cx="3444750" cy="648719"/>
            <a:chOff x="4157848" y="2501232"/>
            <a:chExt cx="3444750" cy="648719"/>
          </a:xfrm>
        </p:grpSpPr>
        <p:grpSp>
          <p:nvGrpSpPr>
            <p:cNvPr id="173" name="กลุ่ม 172">
              <a:extLst>
                <a:ext uri="{FF2B5EF4-FFF2-40B4-BE49-F238E27FC236}">
                  <a16:creationId xmlns:a16="http://schemas.microsoft.com/office/drawing/2014/main" id="{7ED9E28E-4CD3-4BDA-B2C2-A455DEADF235}"/>
                </a:ext>
              </a:extLst>
            </p:cNvPr>
            <p:cNvGrpSpPr/>
            <p:nvPr/>
          </p:nvGrpSpPr>
          <p:grpSpPr>
            <a:xfrm>
              <a:off x="4157848" y="2501232"/>
              <a:ext cx="2916000" cy="167664"/>
              <a:chOff x="2659182" y="3277501"/>
              <a:chExt cx="1729233" cy="167664"/>
            </a:xfrm>
          </p:grpSpPr>
          <p:cxnSp>
            <p:nvCxnSpPr>
              <p:cNvPr id="177" name="ตัวเชื่อมต่อตรง 176">
                <a:extLst>
                  <a:ext uri="{FF2B5EF4-FFF2-40B4-BE49-F238E27FC236}">
                    <a16:creationId xmlns:a16="http://schemas.microsoft.com/office/drawing/2014/main" id="{F3F779C5-432C-4ACC-B493-F4C18112B44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ตัวเชื่อมต่อตรง 174">
                <a:extLst>
                  <a:ext uri="{FF2B5EF4-FFF2-40B4-BE49-F238E27FC236}">
                    <a16:creationId xmlns:a16="http://schemas.microsoft.com/office/drawing/2014/main" id="{49032057-0781-4B97-B88D-459FA6AA75A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5" name="Google Shape;3842;p61">
              <a:extLst>
                <a:ext uri="{FF2B5EF4-FFF2-40B4-BE49-F238E27FC236}">
                  <a16:creationId xmlns:a16="http://schemas.microsoft.com/office/drawing/2014/main" id="{C8560556-216C-4472-B17F-CCE0BF25C634}"/>
                </a:ext>
              </a:extLst>
            </p:cNvPr>
            <p:cNvSpPr txBox="1"/>
            <p:nvPr/>
          </p:nvSpPr>
          <p:spPr>
            <a:xfrm>
              <a:off x="6577832" y="275491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11.00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88" name="Google Shape;587;p23">
            <a:extLst>
              <a:ext uri="{FF2B5EF4-FFF2-40B4-BE49-F238E27FC236}">
                <a16:creationId xmlns:a16="http://schemas.microsoft.com/office/drawing/2014/main" id="{C04C009C-48C6-4DB1-86AB-D0F16C1B7FA0}"/>
              </a:ext>
            </a:extLst>
          </p:cNvPr>
          <p:cNvSpPr/>
          <p:nvPr/>
        </p:nvSpPr>
        <p:spPr>
          <a:xfrm>
            <a:off x="2982735" y="2618525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</a:t>
            </a:r>
            <a:r>
              <a:rPr lang="th-TH" sz="2400" kern="0" noProof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9.5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 น. ถึง 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10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89" name="Google Shape;587;p23">
            <a:extLst>
              <a:ext uri="{FF2B5EF4-FFF2-40B4-BE49-F238E27FC236}">
                <a16:creationId xmlns:a16="http://schemas.microsoft.com/office/drawing/2014/main" id="{5082F71E-A5DD-46AA-93AC-1DBFC80F9745}"/>
              </a:ext>
            </a:extLst>
          </p:cNvPr>
          <p:cNvSpPr/>
          <p:nvPr/>
        </p:nvSpPr>
        <p:spPr>
          <a:xfrm>
            <a:off x="6322512" y="2585466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10.00 น. ถึง 12.00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2 ชั่วโมง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90" name="Google Shape;3842;p61">
            <a:extLst>
              <a:ext uri="{FF2B5EF4-FFF2-40B4-BE49-F238E27FC236}">
                <a16:creationId xmlns:a16="http://schemas.microsoft.com/office/drawing/2014/main" id="{CE063465-FB14-4158-8789-D3DC2D87E5DF}"/>
              </a:ext>
            </a:extLst>
          </p:cNvPr>
          <p:cNvSpPr txBox="1"/>
          <p:nvPr/>
        </p:nvSpPr>
        <p:spPr>
          <a:xfrm>
            <a:off x="1957969" y="6002295"/>
            <a:ext cx="644504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4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	พ่อใช้เวลาเดินทาง</a:t>
            </a:r>
            <a:r>
              <a:rPr kumimoji="0" lang="th-TH" sz="24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2 ชั่วโมง 10 นาที</a:t>
            </a:r>
            <a:endParaRPr kumimoji="0" sz="24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2" name="ส่วนโค้ง 211">
            <a:extLst>
              <a:ext uri="{FF2B5EF4-FFF2-40B4-BE49-F238E27FC236}">
                <a16:creationId xmlns:a16="http://schemas.microsoft.com/office/drawing/2014/main" id="{11E51458-33F6-4DB8-8F82-D4866F988CE3}"/>
              </a:ext>
            </a:extLst>
          </p:cNvPr>
          <p:cNvSpPr/>
          <p:nvPr/>
        </p:nvSpPr>
        <p:spPr>
          <a:xfrm>
            <a:off x="2339970" y="1305152"/>
            <a:ext cx="1512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13" name="Google Shape;3842;p61">
            <a:extLst>
              <a:ext uri="{FF2B5EF4-FFF2-40B4-BE49-F238E27FC236}">
                <a16:creationId xmlns:a16="http://schemas.microsoft.com/office/drawing/2014/main" id="{1F1F8667-FCD8-43DD-BB46-3A4B95FAFE57}"/>
              </a:ext>
            </a:extLst>
          </p:cNvPr>
          <p:cNvSpPr txBox="1"/>
          <p:nvPr/>
        </p:nvSpPr>
        <p:spPr>
          <a:xfrm>
            <a:off x="2607900" y="99055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</a:t>
            </a:r>
            <a:r>
              <a:rPr lang="th-TH" sz="16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7B91D0-80E1-4DC2-BC75-F9E9AABCF47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5F23F26-F90A-4EC8-B2B3-64B4B29754E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53420BC-D9A2-4F07-84BC-95E07F5FA4B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58D90AA-B3D7-40D2-8AAC-A7B6390292E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54722B3-6A90-46FC-AC8E-4F5A65FA1A1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893CE4F-F9B2-46EB-B01A-08B1D34C44FA}"/>
              </a:ext>
            </a:extLst>
          </p:cNvPr>
          <p:cNvGrpSpPr/>
          <p:nvPr/>
        </p:nvGrpSpPr>
        <p:grpSpPr>
          <a:xfrm>
            <a:off x="1957969" y="1751488"/>
            <a:ext cx="2484076" cy="785889"/>
            <a:chOff x="2264790" y="2497398"/>
            <a:chExt cx="2484076" cy="785889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6E57B766-8372-459C-B9A8-4FEA30E067DC}"/>
                </a:ext>
              </a:extLst>
            </p:cNvPr>
            <p:cNvGrpSpPr/>
            <p:nvPr/>
          </p:nvGrpSpPr>
          <p:grpSpPr>
            <a:xfrm>
              <a:off x="2264790" y="2500914"/>
              <a:ext cx="2484076" cy="782373"/>
              <a:chOff x="2264790" y="2500914"/>
              <a:chExt cx="2484076" cy="782373"/>
            </a:xfrm>
          </p:grpSpPr>
          <p:sp>
            <p:nvSpPr>
              <p:cNvPr id="179" name="Google Shape;3842;p61">
                <a:extLst>
                  <a:ext uri="{FF2B5EF4-FFF2-40B4-BE49-F238E27FC236}">
                    <a16:creationId xmlns:a16="http://schemas.microsoft.com/office/drawing/2014/main" id="{AAEE3079-DBE9-4F8E-8680-C620468B837C}"/>
                  </a:ext>
                </a:extLst>
              </p:cNvPr>
              <p:cNvSpPr txBox="1"/>
              <p:nvPr/>
            </p:nvSpPr>
            <p:spPr>
              <a:xfrm>
                <a:off x="2264790" y="2888246"/>
                <a:ext cx="102476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9.50 น.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เริ่มเดินทาง</a:t>
                </a:r>
                <a:endParaRPr kumimoji="0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sp>
            <p:nvSpPr>
              <p:cNvPr id="180" name="Google Shape;3842;p61">
                <a:extLst>
                  <a:ext uri="{FF2B5EF4-FFF2-40B4-BE49-F238E27FC236}">
                    <a16:creationId xmlns:a16="http://schemas.microsoft.com/office/drawing/2014/main" id="{AEB6842B-519B-4288-B2EC-CE3A856F001F}"/>
                  </a:ext>
                </a:extLst>
              </p:cNvPr>
              <p:cNvSpPr txBox="1"/>
              <p:nvPr/>
            </p:nvSpPr>
            <p:spPr>
              <a:xfrm>
                <a:off x="3724100" y="2740332"/>
                <a:ext cx="102476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10.00 น.</a:t>
                </a:r>
                <a:endParaRPr kumimoji="0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grpSp>
            <p:nvGrpSpPr>
              <p:cNvPr id="209" name="กลุ่ม 208">
                <a:extLst>
                  <a:ext uri="{FF2B5EF4-FFF2-40B4-BE49-F238E27FC236}">
                    <a16:creationId xmlns:a16="http://schemas.microsoft.com/office/drawing/2014/main" id="{81F92D04-188E-4977-827D-FF3FBC871192}"/>
                  </a:ext>
                </a:extLst>
              </p:cNvPr>
              <p:cNvGrpSpPr/>
              <p:nvPr/>
            </p:nvGrpSpPr>
            <p:grpSpPr>
              <a:xfrm flipH="1">
                <a:off x="2646106" y="2500914"/>
                <a:ext cx="1512000" cy="167664"/>
                <a:chOff x="2659182" y="3277501"/>
                <a:chExt cx="1729233" cy="167664"/>
              </a:xfrm>
            </p:grpSpPr>
            <p:cxnSp>
              <p:nvCxnSpPr>
                <p:cNvPr id="210" name="ตัวเชื่อมต่อตรง 209">
                  <a:extLst>
                    <a:ext uri="{FF2B5EF4-FFF2-40B4-BE49-F238E27FC236}">
                      <a16:creationId xmlns:a16="http://schemas.microsoft.com/office/drawing/2014/main" id="{54B66EB8-525D-4C02-888E-906BE57F4DC4}"/>
                    </a:ext>
                  </a:extLst>
                </p:cNvPr>
                <p:cNvCxnSpPr/>
                <p:nvPr/>
              </p:nvCxnSpPr>
              <p:spPr>
                <a:xfrm>
                  <a:off x="2659182" y="3363202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ตัวเชื่อมต่อตรง 210">
                  <a:extLst>
                    <a:ext uri="{FF2B5EF4-FFF2-40B4-BE49-F238E27FC236}">
                      <a16:creationId xmlns:a16="http://schemas.microsoft.com/office/drawing/2014/main" id="{7F28FDF5-7561-47C0-B199-19CB87047EE4}"/>
                    </a:ext>
                  </a:extLst>
                </p:cNvPr>
                <p:cNvCxnSpPr/>
                <p:nvPr/>
              </p:nvCxnSpPr>
              <p:spPr>
                <a:xfrm>
                  <a:off x="4388415" y="3277501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371B288D-4571-4140-99EF-F3BC8844D0AA}"/>
                </a:ext>
              </a:extLst>
            </p:cNvPr>
            <p:cNvCxnSpPr/>
            <p:nvPr/>
          </p:nvCxnSpPr>
          <p:spPr>
            <a:xfrm>
              <a:off x="4166994" y="2497398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0F4D333D-A5FD-445C-82C0-47402A5C8E03}"/>
              </a:ext>
            </a:extLst>
          </p:cNvPr>
          <p:cNvGrpSpPr/>
          <p:nvPr/>
        </p:nvGrpSpPr>
        <p:grpSpPr>
          <a:xfrm>
            <a:off x="6782793" y="1758499"/>
            <a:ext cx="3444750" cy="648719"/>
            <a:chOff x="4157848" y="2501232"/>
            <a:chExt cx="3444750" cy="648719"/>
          </a:xfrm>
        </p:grpSpPr>
        <p:grpSp>
          <p:nvGrpSpPr>
            <p:cNvPr id="84" name="กลุ่ม 83">
              <a:extLst>
                <a:ext uri="{FF2B5EF4-FFF2-40B4-BE49-F238E27FC236}">
                  <a16:creationId xmlns:a16="http://schemas.microsoft.com/office/drawing/2014/main" id="{EE31ACEF-FB0E-4D97-9FE8-686A37A1D933}"/>
                </a:ext>
              </a:extLst>
            </p:cNvPr>
            <p:cNvGrpSpPr/>
            <p:nvPr/>
          </p:nvGrpSpPr>
          <p:grpSpPr>
            <a:xfrm>
              <a:off x="4157848" y="2501232"/>
              <a:ext cx="2916000" cy="167664"/>
              <a:chOff x="2659182" y="3277501"/>
              <a:chExt cx="1729233" cy="167664"/>
            </a:xfrm>
          </p:grpSpPr>
          <p:cxnSp>
            <p:nvCxnSpPr>
              <p:cNvPr id="86" name="ตัวเชื่อมต่อตรง 85">
                <a:extLst>
                  <a:ext uri="{FF2B5EF4-FFF2-40B4-BE49-F238E27FC236}">
                    <a16:creationId xmlns:a16="http://schemas.microsoft.com/office/drawing/2014/main" id="{F2AF7D1E-BC02-430C-9B8C-5FB67647E613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ตัวเชื่อมต่อตรง 86">
                <a:extLst>
                  <a:ext uri="{FF2B5EF4-FFF2-40B4-BE49-F238E27FC236}">
                    <a16:creationId xmlns:a16="http://schemas.microsoft.com/office/drawing/2014/main" id="{36320DC0-7DA5-41D4-98C1-41D41CA76BE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Google Shape;3842;p61">
              <a:extLst>
                <a:ext uri="{FF2B5EF4-FFF2-40B4-BE49-F238E27FC236}">
                  <a16:creationId xmlns:a16="http://schemas.microsoft.com/office/drawing/2014/main" id="{C876C4A9-3F51-4425-BB42-EE4039377F53}"/>
                </a:ext>
              </a:extLst>
            </p:cNvPr>
            <p:cNvSpPr txBox="1"/>
            <p:nvPr/>
          </p:nvSpPr>
          <p:spPr>
            <a:xfrm>
              <a:off x="6577832" y="275491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12.00</a:t>
              </a:r>
              <a:r>
                <a:rPr kumimoji="0" lang="th-TH" sz="20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baseline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ถึงชายทะเล</a:t>
              </a:r>
              <a:endPara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88" name="ส่วนโค้ง 87">
            <a:extLst>
              <a:ext uri="{FF2B5EF4-FFF2-40B4-BE49-F238E27FC236}">
                <a16:creationId xmlns:a16="http://schemas.microsoft.com/office/drawing/2014/main" id="{4374847D-636D-47C8-9BAE-D29617B7C05A}"/>
              </a:ext>
            </a:extLst>
          </p:cNvPr>
          <p:cNvSpPr/>
          <p:nvPr/>
        </p:nvSpPr>
        <p:spPr>
          <a:xfrm>
            <a:off x="6780713" y="1321407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9" name="Google Shape;3842;p61">
            <a:extLst>
              <a:ext uri="{FF2B5EF4-FFF2-40B4-BE49-F238E27FC236}">
                <a16:creationId xmlns:a16="http://schemas.microsoft.com/office/drawing/2014/main" id="{5E3835AF-9D82-41CD-84FE-80DCDEFE9E11}"/>
              </a:ext>
            </a:extLst>
          </p:cNvPr>
          <p:cNvSpPr txBox="1"/>
          <p:nvPr/>
        </p:nvSpPr>
        <p:spPr>
          <a:xfrm>
            <a:off x="7711604" y="99055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AD99C376-FC62-415A-B64A-2327DBF78A3C}"/>
              </a:ext>
            </a:extLst>
          </p:cNvPr>
          <p:cNvSpPr txBox="1"/>
          <p:nvPr/>
        </p:nvSpPr>
        <p:spPr>
          <a:xfrm>
            <a:off x="1348279" y="3348766"/>
            <a:ext cx="53732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</a:t>
            </a:r>
          </a:p>
        </p:txBody>
      </p:sp>
      <p:sp>
        <p:nvSpPr>
          <p:cNvPr id="90" name="ส่วนโค้ง 89">
            <a:extLst>
              <a:ext uri="{FF2B5EF4-FFF2-40B4-BE49-F238E27FC236}">
                <a16:creationId xmlns:a16="http://schemas.microsoft.com/office/drawing/2014/main" id="{1AEC7D36-BDF8-4D0F-BE30-064FCDFC5D84}"/>
              </a:ext>
            </a:extLst>
          </p:cNvPr>
          <p:cNvSpPr/>
          <p:nvPr/>
        </p:nvSpPr>
        <p:spPr>
          <a:xfrm>
            <a:off x="2272135" y="3905943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1" name="Google Shape;3842;p61">
            <a:extLst>
              <a:ext uri="{FF2B5EF4-FFF2-40B4-BE49-F238E27FC236}">
                <a16:creationId xmlns:a16="http://schemas.microsoft.com/office/drawing/2014/main" id="{09C5755D-8398-4666-9718-2C54688C7FAE}"/>
              </a:ext>
            </a:extLst>
          </p:cNvPr>
          <p:cNvSpPr txBox="1"/>
          <p:nvPr/>
        </p:nvSpPr>
        <p:spPr>
          <a:xfrm>
            <a:off x="3201500" y="3547155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B27D2D2B-D2D0-452E-90B2-F51AFF93278A}"/>
              </a:ext>
            </a:extLst>
          </p:cNvPr>
          <p:cNvGrpSpPr/>
          <p:nvPr/>
        </p:nvGrpSpPr>
        <p:grpSpPr>
          <a:xfrm>
            <a:off x="1807516" y="4331978"/>
            <a:ext cx="3905915" cy="687032"/>
            <a:chOff x="1807516" y="4551434"/>
            <a:chExt cx="3905915" cy="687032"/>
          </a:xfrm>
        </p:grpSpPr>
        <p:grpSp>
          <p:nvGrpSpPr>
            <p:cNvPr id="6" name="กลุ่ม 5">
              <a:extLst>
                <a:ext uri="{FF2B5EF4-FFF2-40B4-BE49-F238E27FC236}">
                  <a16:creationId xmlns:a16="http://schemas.microsoft.com/office/drawing/2014/main" id="{A70CBDA0-81C4-447E-B83A-20F0B2B48786}"/>
                </a:ext>
              </a:extLst>
            </p:cNvPr>
            <p:cNvGrpSpPr/>
            <p:nvPr/>
          </p:nvGrpSpPr>
          <p:grpSpPr>
            <a:xfrm>
              <a:off x="2262991" y="4551434"/>
              <a:ext cx="3450440" cy="648719"/>
              <a:chOff x="2262991" y="4551434"/>
              <a:chExt cx="3450440" cy="648719"/>
            </a:xfrm>
          </p:grpSpPr>
          <p:grpSp>
            <p:nvGrpSpPr>
              <p:cNvPr id="92" name="กลุ่ม 91">
                <a:extLst>
                  <a:ext uri="{FF2B5EF4-FFF2-40B4-BE49-F238E27FC236}">
                    <a16:creationId xmlns:a16="http://schemas.microsoft.com/office/drawing/2014/main" id="{0926F12E-2A14-4CFA-9270-1AEDCF7B09BC}"/>
                  </a:ext>
                </a:extLst>
              </p:cNvPr>
              <p:cNvGrpSpPr/>
              <p:nvPr/>
            </p:nvGrpSpPr>
            <p:grpSpPr>
              <a:xfrm>
                <a:off x="2268681" y="4551434"/>
                <a:ext cx="3444750" cy="648719"/>
                <a:chOff x="4157848" y="2501232"/>
                <a:chExt cx="3444750" cy="648719"/>
              </a:xfrm>
            </p:grpSpPr>
            <p:grpSp>
              <p:nvGrpSpPr>
                <p:cNvPr id="94" name="กลุ่ม 93">
                  <a:extLst>
                    <a:ext uri="{FF2B5EF4-FFF2-40B4-BE49-F238E27FC236}">
                      <a16:creationId xmlns:a16="http://schemas.microsoft.com/office/drawing/2014/main" id="{F84C3E75-14E1-4261-86FB-C54BCDC30ABB}"/>
                    </a:ext>
                  </a:extLst>
                </p:cNvPr>
                <p:cNvGrpSpPr/>
                <p:nvPr/>
              </p:nvGrpSpPr>
              <p:grpSpPr>
                <a:xfrm>
                  <a:off x="4157848" y="2501232"/>
                  <a:ext cx="2916000" cy="167664"/>
                  <a:chOff x="2659182" y="3277501"/>
                  <a:chExt cx="1729233" cy="167664"/>
                </a:xfrm>
              </p:grpSpPr>
              <p:cxnSp>
                <p:nvCxnSpPr>
                  <p:cNvPr id="96" name="ตัวเชื่อมต่อตรง 95">
                    <a:extLst>
                      <a:ext uri="{FF2B5EF4-FFF2-40B4-BE49-F238E27FC236}">
                        <a16:creationId xmlns:a16="http://schemas.microsoft.com/office/drawing/2014/main" id="{73D223EF-0F10-465C-B818-B4D3A6F0F8BF}"/>
                      </a:ext>
                    </a:extLst>
                  </p:cNvPr>
                  <p:cNvCxnSpPr/>
                  <p:nvPr/>
                </p:nvCxnSpPr>
                <p:spPr>
                  <a:xfrm>
                    <a:off x="2659182" y="3363202"/>
                    <a:ext cx="1728000" cy="0"/>
                  </a:xfrm>
                  <a:prstGeom prst="line">
                    <a:avLst/>
                  </a:prstGeom>
                  <a:ln w="12700">
                    <a:solidFill>
                      <a:schemeClr val="tx1">
                        <a:lumMod val="95000"/>
                        <a:lumOff val="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7" name="ตัวเชื่อมต่อตรง 96">
                    <a:extLst>
                      <a:ext uri="{FF2B5EF4-FFF2-40B4-BE49-F238E27FC236}">
                        <a16:creationId xmlns:a16="http://schemas.microsoft.com/office/drawing/2014/main" id="{C279FE76-94C6-4170-BD7F-BD481AB3F51E}"/>
                      </a:ext>
                    </a:extLst>
                  </p:cNvPr>
                  <p:cNvCxnSpPr/>
                  <p:nvPr/>
                </p:nvCxnSpPr>
                <p:spPr>
                  <a:xfrm>
                    <a:off x="4388415" y="3277501"/>
                    <a:ext cx="0" cy="167664"/>
                  </a:xfrm>
                  <a:prstGeom prst="line">
                    <a:avLst/>
                  </a:prstGeom>
                  <a:ln w="12700">
                    <a:solidFill>
                      <a:schemeClr val="tx1">
                        <a:lumMod val="95000"/>
                        <a:lumOff val="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5" name="Google Shape;3842;p61">
                  <a:extLst>
                    <a:ext uri="{FF2B5EF4-FFF2-40B4-BE49-F238E27FC236}">
                      <a16:creationId xmlns:a16="http://schemas.microsoft.com/office/drawing/2014/main" id="{39B53CBD-F492-49CC-BA69-7FBE2080905C}"/>
                    </a:ext>
                  </a:extLst>
                </p:cNvPr>
                <p:cNvSpPr txBox="1"/>
                <p:nvPr/>
              </p:nvSpPr>
              <p:spPr>
                <a:xfrm>
                  <a:off x="6577832" y="2754910"/>
                  <a:ext cx="1024766" cy="39504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715963" algn="l"/>
                    </a:tabLst>
                    <a:defRPr/>
                  </a:pPr>
                  <a:r>
                    <a:rPr kumimoji="0" lang="th-TH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10.50 น.</a:t>
                  </a:r>
                  <a:endParaRPr kumimoji="0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p:grpSp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C67FE362-3490-4C37-8DB6-06140F86B899}"/>
                  </a:ext>
                </a:extLst>
              </p:cNvPr>
              <p:cNvCxnSpPr/>
              <p:nvPr/>
            </p:nvCxnSpPr>
            <p:spPr>
              <a:xfrm>
                <a:off x="2262991" y="4551434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Google Shape;3842;p61">
              <a:extLst>
                <a:ext uri="{FF2B5EF4-FFF2-40B4-BE49-F238E27FC236}">
                  <a16:creationId xmlns:a16="http://schemas.microsoft.com/office/drawing/2014/main" id="{77A0A29D-D65C-430E-B181-835B6CF9346B}"/>
                </a:ext>
              </a:extLst>
            </p:cNvPr>
            <p:cNvSpPr txBox="1"/>
            <p:nvPr/>
          </p:nvSpPr>
          <p:spPr>
            <a:xfrm>
              <a:off x="1807516" y="484342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9.50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เริ่มเดินทาง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0" name="ส่วนโค้ง 99">
            <a:extLst>
              <a:ext uri="{FF2B5EF4-FFF2-40B4-BE49-F238E27FC236}">
                <a16:creationId xmlns:a16="http://schemas.microsoft.com/office/drawing/2014/main" id="{05A57696-AD41-4F55-8355-0E87F4F7DD7F}"/>
              </a:ext>
            </a:extLst>
          </p:cNvPr>
          <p:cNvSpPr/>
          <p:nvPr/>
        </p:nvSpPr>
        <p:spPr>
          <a:xfrm>
            <a:off x="5179148" y="3878242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1" name="Google Shape;3842;p61">
            <a:extLst>
              <a:ext uri="{FF2B5EF4-FFF2-40B4-BE49-F238E27FC236}">
                <a16:creationId xmlns:a16="http://schemas.microsoft.com/office/drawing/2014/main" id="{EC3C52D8-0E1F-43FF-B149-9CAABBB7B5B7}"/>
              </a:ext>
            </a:extLst>
          </p:cNvPr>
          <p:cNvSpPr txBox="1"/>
          <p:nvPr/>
        </p:nvSpPr>
        <p:spPr>
          <a:xfrm>
            <a:off x="6117657" y="3546886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C80B4DEF-5F5D-466D-BC3F-2DC2604694B8}"/>
              </a:ext>
            </a:extLst>
          </p:cNvPr>
          <p:cNvGrpSpPr/>
          <p:nvPr/>
        </p:nvGrpSpPr>
        <p:grpSpPr>
          <a:xfrm>
            <a:off x="5184838" y="4331709"/>
            <a:ext cx="3444750" cy="648719"/>
            <a:chOff x="4157848" y="2501232"/>
            <a:chExt cx="3444750" cy="648719"/>
          </a:xfrm>
        </p:grpSpPr>
        <p:grpSp>
          <p:nvGrpSpPr>
            <p:cNvPr id="104" name="กลุ่ม 103">
              <a:extLst>
                <a:ext uri="{FF2B5EF4-FFF2-40B4-BE49-F238E27FC236}">
                  <a16:creationId xmlns:a16="http://schemas.microsoft.com/office/drawing/2014/main" id="{496A96D9-9B75-40D2-A6BE-DAD304CE0EA4}"/>
                </a:ext>
              </a:extLst>
            </p:cNvPr>
            <p:cNvGrpSpPr/>
            <p:nvPr/>
          </p:nvGrpSpPr>
          <p:grpSpPr>
            <a:xfrm>
              <a:off x="4157848" y="2501232"/>
              <a:ext cx="2916000" cy="167664"/>
              <a:chOff x="2659182" y="3277501"/>
              <a:chExt cx="1729233" cy="167664"/>
            </a:xfrm>
          </p:grpSpPr>
          <p:cxnSp>
            <p:nvCxnSpPr>
              <p:cNvPr id="106" name="ตัวเชื่อมต่อตรง 105">
                <a:extLst>
                  <a:ext uri="{FF2B5EF4-FFF2-40B4-BE49-F238E27FC236}">
                    <a16:creationId xmlns:a16="http://schemas.microsoft.com/office/drawing/2014/main" id="{A137F0DB-62A3-485F-83E6-F3A0D1A5BE2C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ตัวเชื่อมต่อตรง 106">
                <a:extLst>
                  <a:ext uri="{FF2B5EF4-FFF2-40B4-BE49-F238E27FC236}">
                    <a16:creationId xmlns:a16="http://schemas.microsoft.com/office/drawing/2014/main" id="{C9EC8C6F-5AAA-4E7E-B2E9-4B62459384D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5" name="Google Shape;3842;p61">
              <a:extLst>
                <a:ext uri="{FF2B5EF4-FFF2-40B4-BE49-F238E27FC236}">
                  <a16:creationId xmlns:a16="http://schemas.microsoft.com/office/drawing/2014/main" id="{D65D7A12-1974-4634-AD27-C2A85F27B924}"/>
                </a:ext>
              </a:extLst>
            </p:cNvPr>
            <p:cNvSpPr txBox="1"/>
            <p:nvPr/>
          </p:nvSpPr>
          <p:spPr>
            <a:xfrm>
              <a:off x="6577832" y="275491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11.50 น.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8" name="ส่วนโค้ง 107">
            <a:extLst>
              <a:ext uri="{FF2B5EF4-FFF2-40B4-BE49-F238E27FC236}">
                <a16:creationId xmlns:a16="http://schemas.microsoft.com/office/drawing/2014/main" id="{5054B902-FDDD-4ECA-9BAA-1490040B0E6A}"/>
              </a:ext>
            </a:extLst>
          </p:cNvPr>
          <p:cNvSpPr/>
          <p:nvPr/>
        </p:nvSpPr>
        <p:spPr>
          <a:xfrm>
            <a:off x="8104101" y="3897761"/>
            <a:ext cx="1512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9" name="Google Shape;3842;p61">
            <a:extLst>
              <a:ext uri="{FF2B5EF4-FFF2-40B4-BE49-F238E27FC236}">
                <a16:creationId xmlns:a16="http://schemas.microsoft.com/office/drawing/2014/main" id="{B2A8DB35-7CD9-42B5-B7E6-172077F87F99}"/>
              </a:ext>
            </a:extLst>
          </p:cNvPr>
          <p:cNvSpPr txBox="1"/>
          <p:nvPr/>
        </p:nvSpPr>
        <p:spPr>
          <a:xfrm>
            <a:off x="8372031" y="3583163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</a:t>
            </a:r>
            <a:r>
              <a:rPr lang="th-TH" sz="16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7417D9EA-8125-4162-9A86-AA07136280FB}"/>
              </a:ext>
            </a:extLst>
          </p:cNvPr>
          <p:cNvGrpSpPr/>
          <p:nvPr/>
        </p:nvGrpSpPr>
        <p:grpSpPr>
          <a:xfrm>
            <a:off x="8098759" y="4330515"/>
            <a:ext cx="2101682" cy="637975"/>
            <a:chOff x="2647184" y="2497398"/>
            <a:chExt cx="2101682" cy="637975"/>
          </a:xfrm>
        </p:grpSpPr>
        <p:grpSp>
          <p:nvGrpSpPr>
            <p:cNvPr id="111" name="กลุ่ม 110">
              <a:extLst>
                <a:ext uri="{FF2B5EF4-FFF2-40B4-BE49-F238E27FC236}">
                  <a16:creationId xmlns:a16="http://schemas.microsoft.com/office/drawing/2014/main" id="{61531A0D-BC9E-4759-B3B8-D89F6B72432D}"/>
                </a:ext>
              </a:extLst>
            </p:cNvPr>
            <p:cNvGrpSpPr/>
            <p:nvPr/>
          </p:nvGrpSpPr>
          <p:grpSpPr>
            <a:xfrm>
              <a:off x="2647184" y="2586615"/>
              <a:ext cx="2101682" cy="548758"/>
              <a:chOff x="2647184" y="2586615"/>
              <a:chExt cx="2101682" cy="548758"/>
            </a:xfrm>
          </p:grpSpPr>
          <p:sp>
            <p:nvSpPr>
              <p:cNvPr id="116" name="Google Shape;3842;p61">
                <a:extLst>
                  <a:ext uri="{FF2B5EF4-FFF2-40B4-BE49-F238E27FC236}">
                    <a16:creationId xmlns:a16="http://schemas.microsoft.com/office/drawing/2014/main" id="{895151E8-7582-4935-8EBA-3928FB5992DC}"/>
                  </a:ext>
                </a:extLst>
              </p:cNvPr>
              <p:cNvSpPr txBox="1"/>
              <p:nvPr/>
            </p:nvSpPr>
            <p:spPr>
              <a:xfrm>
                <a:off x="3724100" y="2740332"/>
                <a:ext cx="102476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12.00 น.</a:t>
                </a:r>
                <a:endParaRPr kumimoji="0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cxnSp>
            <p:nvCxnSpPr>
              <p:cNvPr id="118" name="ตัวเชื่อมต่อตรง 117">
                <a:extLst>
                  <a:ext uri="{FF2B5EF4-FFF2-40B4-BE49-F238E27FC236}">
                    <a16:creationId xmlns:a16="http://schemas.microsoft.com/office/drawing/2014/main" id="{12031C28-AD40-4140-A788-06FDDE676B6D}"/>
                  </a:ext>
                </a:extLst>
              </p:cNvPr>
              <p:cNvCxnSpPr/>
              <p:nvPr/>
            </p:nvCxnSpPr>
            <p:spPr>
              <a:xfrm flipH="1">
                <a:off x="2647184" y="2586615"/>
                <a:ext cx="1510922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ตัวเชื่อมต่อตรง 111">
              <a:extLst>
                <a:ext uri="{FF2B5EF4-FFF2-40B4-BE49-F238E27FC236}">
                  <a16:creationId xmlns:a16="http://schemas.microsoft.com/office/drawing/2014/main" id="{454C7EA7-E78C-4182-8A7A-D94E95C1DB89}"/>
                </a:ext>
              </a:extLst>
            </p:cNvPr>
            <p:cNvCxnSpPr/>
            <p:nvPr/>
          </p:nvCxnSpPr>
          <p:spPr>
            <a:xfrm>
              <a:off x="4160644" y="2497398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" name="Google Shape;587;p23">
            <a:extLst>
              <a:ext uri="{FF2B5EF4-FFF2-40B4-BE49-F238E27FC236}">
                <a16:creationId xmlns:a16="http://schemas.microsoft.com/office/drawing/2014/main" id="{0399B41C-CE0A-45A8-88A6-5B2D1F3321E0}"/>
              </a:ext>
            </a:extLst>
          </p:cNvPr>
          <p:cNvSpPr/>
          <p:nvPr/>
        </p:nvSpPr>
        <p:spPr>
          <a:xfrm>
            <a:off x="2824097" y="5131478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</a:t>
            </a:r>
            <a:r>
              <a:rPr lang="th-TH" sz="2400" kern="0" noProof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9.5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 น. ถึง 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11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.50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2 ชั่วโมง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1" name="Google Shape;587;p23">
            <a:extLst>
              <a:ext uri="{FF2B5EF4-FFF2-40B4-BE49-F238E27FC236}">
                <a16:creationId xmlns:a16="http://schemas.microsoft.com/office/drawing/2014/main" id="{E39563BD-C7D9-4E73-A4D0-A6DE4586E3AB}"/>
              </a:ext>
            </a:extLst>
          </p:cNvPr>
          <p:cNvSpPr/>
          <p:nvPr/>
        </p:nvSpPr>
        <p:spPr>
          <a:xfrm>
            <a:off x="6422292" y="5135565"/>
            <a:ext cx="2643832" cy="74525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11.50 น. ถึง 12.00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10 นาที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880090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75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2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75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75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25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75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25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75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3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3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75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7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75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2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75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75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" grpId="0" animBg="1"/>
      <p:bldP spid="181" grpId="0"/>
      <p:bldP spid="188" grpId="0" animBg="1"/>
      <p:bldP spid="189" grpId="0" animBg="1"/>
      <p:bldP spid="190" grpId="0"/>
      <p:bldP spid="212" grpId="0" animBg="1"/>
      <p:bldP spid="213" grpId="0"/>
      <p:bldP spid="88" grpId="0" animBg="1"/>
      <p:bldP spid="89" grpId="0"/>
      <p:bldP spid="5" grpId="0"/>
      <p:bldP spid="90" grpId="0" animBg="1"/>
      <p:bldP spid="91" grpId="0"/>
      <p:bldP spid="100" grpId="0" animBg="1"/>
      <p:bldP spid="101" grpId="0"/>
      <p:bldP spid="108" grpId="0" animBg="1"/>
      <p:bldP spid="109" grpId="0"/>
      <p:bldP spid="120" grpId="0" animBg="1"/>
      <p:bldP spid="121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6FB58141-1A6E-4954-8CE8-C2EA2568BC5A}"/>
              </a:ext>
            </a:extLst>
          </p:cNvPr>
          <p:cNvGrpSpPr/>
          <p:nvPr/>
        </p:nvGrpSpPr>
        <p:grpSpPr>
          <a:xfrm>
            <a:off x="1097336" y="586796"/>
            <a:ext cx="8978666" cy="458153"/>
            <a:chOff x="1191244" y="1753711"/>
            <a:chExt cx="8978666" cy="458153"/>
          </a:xfrm>
        </p:grpSpPr>
        <p:grpSp>
          <p:nvGrpSpPr>
            <p:cNvPr id="62" name="Google Shape;3831;p61">
              <a:extLst>
                <a:ext uri="{FF2B5EF4-FFF2-40B4-BE49-F238E27FC236}">
                  <a16:creationId xmlns:a16="http://schemas.microsoft.com/office/drawing/2014/main" id="{4A50E4DB-7F34-41B3-85FF-9CE2BB36060B}"/>
                </a:ext>
              </a:extLst>
            </p:cNvPr>
            <p:cNvGrpSpPr/>
            <p:nvPr/>
          </p:nvGrpSpPr>
          <p:grpSpPr>
            <a:xfrm>
              <a:off x="1191244" y="1753711"/>
              <a:ext cx="8978666" cy="458153"/>
              <a:chOff x="3558882" y="4011312"/>
              <a:chExt cx="4361112" cy="111532"/>
            </a:xfrm>
          </p:grpSpPr>
          <p:sp>
            <p:nvSpPr>
              <p:cNvPr id="65" name="Google Shape;3832;p61">
                <a:extLst>
                  <a:ext uri="{FF2B5EF4-FFF2-40B4-BE49-F238E27FC236}">
                    <a16:creationId xmlns:a16="http://schemas.microsoft.com/office/drawing/2014/main" id="{13564F1C-33E0-4E11-8EC7-31E9EFE420D7}"/>
                  </a:ext>
                </a:extLst>
              </p:cNvPr>
              <p:cNvSpPr/>
              <p:nvPr/>
            </p:nvSpPr>
            <p:spPr>
              <a:xfrm rot="5400000" flipH="1">
                <a:off x="5923351" y="2126086"/>
                <a:ext cx="111417" cy="3881869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1" name="Google Shape;3833;p61">
                <a:extLst>
                  <a:ext uri="{FF2B5EF4-FFF2-40B4-BE49-F238E27FC236}">
                    <a16:creationId xmlns:a16="http://schemas.microsoft.com/office/drawing/2014/main" id="{50AB23FF-3881-431E-87F2-C32ADB1843D8}"/>
                  </a:ext>
                </a:extLst>
              </p:cNvPr>
              <p:cNvSpPr/>
              <p:nvPr/>
            </p:nvSpPr>
            <p:spPr>
              <a:xfrm rot="5400000" flipH="1">
                <a:off x="3848996" y="3721313"/>
                <a:ext cx="111417" cy="69164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3" name="Google Shape;3842;p61">
              <a:extLst>
                <a:ext uri="{FF2B5EF4-FFF2-40B4-BE49-F238E27FC236}">
                  <a16:creationId xmlns:a16="http://schemas.microsoft.com/office/drawing/2014/main" id="{EF520791-0B0E-462A-A566-811D10754EBB}"/>
                </a:ext>
              </a:extLst>
            </p:cNvPr>
            <p:cNvSpPr txBox="1"/>
            <p:nvPr/>
          </p:nvSpPr>
          <p:spPr>
            <a:xfrm>
              <a:off x="1260439" y="1784186"/>
              <a:ext cx="1303078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ตัวอย่าง</a:t>
              </a:r>
              <a:endParaRPr kumimoji="0" sz="2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64" name="Google Shape;3842;p61">
              <a:extLst>
                <a:ext uri="{FF2B5EF4-FFF2-40B4-BE49-F238E27FC236}">
                  <a16:creationId xmlns:a16="http://schemas.microsoft.com/office/drawing/2014/main" id="{1C21B4FD-3C12-4562-83A1-78AE9F311B42}"/>
                </a:ext>
              </a:extLst>
            </p:cNvPr>
            <p:cNvSpPr txBox="1"/>
            <p:nvPr/>
          </p:nvSpPr>
          <p:spPr>
            <a:xfrm>
              <a:off x="2634858" y="1784057"/>
              <a:ext cx="72856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รถไฟขบวนนี้ใช้เวลาในการเดินทางจากสถานีคลองตันไปถึงสถานีชุมทางฉะเชิงเทรานานเท่าไร</a:t>
              </a: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85A6DB1-7FD7-46DA-B0D4-C030F0E4AD4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6DDC961-3781-419C-B3A3-81E6E5C4AB2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A7F19CA-DEB3-49B4-9060-4D899247B4D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2B88C71-FB50-49B2-BD58-691C0E7EFDA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7B99B7C-84AF-419A-9761-9BD5316E15E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D12415BE-CCEB-4D6E-8520-5C7CFBB9F7E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9074" y="1382488"/>
            <a:ext cx="3616758" cy="1889051"/>
          </a:xfrm>
          <a:prstGeom prst="rect">
            <a:avLst/>
          </a:prstGeom>
        </p:spPr>
      </p:pic>
      <p:sp>
        <p:nvSpPr>
          <p:cNvPr id="47" name="ส่วนโค้ง 46">
            <a:extLst>
              <a:ext uri="{FF2B5EF4-FFF2-40B4-BE49-F238E27FC236}">
                <a16:creationId xmlns:a16="http://schemas.microsoft.com/office/drawing/2014/main" id="{F3A2CFDF-F7EC-4D6C-B7F7-2A68E488FB50}"/>
              </a:ext>
            </a:extLst>
          </p:cNvPr>
          <p:cNvSpPr/>
          <p:nvPr/>
        </p:nvSpPr>
        <p:spPr>
          <a:xfrm>
            <a:off x="7176367" y="1381754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8" name="Google Shape;3842;p61">
            <a:extLst>
              <a:ext uri="{FF2B5EF4-FFF2-40B4-BE49-F238E27FC236}">
                <a16:creationId xmlns:a16="http://schemas.microsoft.com/office/drawing/2014/main" id="{DE7C38D5-8520-49C0-9EF0-06749BD0A253}"/>
              </a:ext>
            </a:extLst>
          </p:cNvPr>
          <p:cNvSpPr txBox="1"/>
          <p:nvPr/>
        </p:nvSpPr>
        <p:spPr>
          <a:xfrm>
            <a:off x="8114876" y="105039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56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93DF248-1EE7-4D4A-A04B-6375DC7451A8}"/>
              </a:ext>
            </a:extLst>
          </p:cNvPr>
          <p:cNvGrpSpPr/>
          <p:nvPr/>
        </p:nvGrpSpPr>
        <p:grpSpPr>
          <a:xfrm>
            <a:off x="7172913" y="1828871"/>
            <a:ext cx="3977760" cy="650474"/>
            <a:chOff x="4157848" y="2501232"/>
            <a:chExt cx="3977760" cy="650474"/>
          </a:xfrm>
        </p:grpSpPr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0E09967F-D14E-4270-8A7D-F81CDB6DF813}"/>
                </a:ext>
              </a:extLst>
            </p:cNvPr>
            <p:cNvGrpSpPr/>
            <p:nvPr/>
          </p:nvGrpSpPr>
          <p:grpSpPr>
            <a:xfrm>
              <a:off x="4157848" y="2501232"/>
              <a:ext cx="2916000" cy="167664"/>
              <a:chOff x="2659182" y="3277501"/>
              <a:chExt cx="1729233" cy="167664"/>
            </a:xfrm>
          </p:grpSpPr>
          <p:cxnSp>
            <p:nvCxnSpPr>
              <p:cNvPr id="52" name="ตัวเชื่อมต่อตรง 51">
                <a:extLst>
                  <a:ext uri="{FF2B5EF4-FFF2-40B4-BE49-F238E27FC236}">
                    <a16:creationId xmlns:a16="http://schemas.microsoft.com/office/drawing/2014/main" id="{91CC00DD-B83F-4DFA-AA49-5B68AC97648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ตัวเชื่อมต่อตรง 52">
                <a:extLst>
                  <a:ext uri="{FF2B5EF4-FFF2-40B4-BE49-F238E27FC236}">
                    <a16:creationId xmlns:a16="http://schemas.microsoft.com/office/drawing/2014/main" id="{551A3C67-47B7-43FF-8645-80C92EA311AE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1" name="Google Shape;3842;p61">
              <a:extLst>
                <a:ext uri="{FF2B5EF4-FFF2-40B4-BE49-F238E27FC236}">
                  <a16:creationId xmlns:a16="http://schemas.microsoft.com/office/drawing/2014/main" id="{6020F5A9-F905-4E6C-920E-74A777586178}"/>
                </a:ext>
              </a:extLst>
            </p:cNvPr>
            <p:cNvSpPr txBox="1"/>
            <p:nvPr/>
          </p:nvSpPr>
          <p:spPr>
            <a:xfrm>
              <a:off x="6216211" y="2756665"/>
              <a:ext cx="1919397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8.56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ถึงสถานีชุมทางฉะเชิงเทรา</a:t>
              </a:r>
              <a:endPara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54" name="Google Shape;587;p23">
            <a:extLst>
              <a:ext uri="{FF2B5EF4-FFF2-40B4-BE49-F238E27FC236}">
                <a16:creationId xmlns:a16="http://schemas.microsoft.com/office/drawing/2014/main" id="{856D216B-EC39-4237-8EAE-F31D4418F40F}"/>
              </a:ext>
            </a:extLst>
          </p:cNvPr>
          <p:cNvSpPr/>
          <p:nvPr/>
        </p:nvSpPr>
        <p:spPr>
          <a:xfrm>
            <a:off x="5259591" y="2579760"/>
            <a:ext cx="2643832" cy="687997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7.40 น. </a:t>
            </a:r>
            <a:r>
              <a:rPr lang="th-TH" sz="22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ถึง 8.00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</a:t>
            </a:r>
            <a:r>
              <a:rPr kumimoji="0" lang="th-TH" sz="2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20 นาที</a:t>
            </a:r>
            <a:endParaRPr kumimoji="0" sz="2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5" name="Google Shape;587;p23">
            <a:extLst>
              <a:ext uri="{FF2B5EF4-FFF2-40B4-BE49-F238E27FC236}">
                <a16:creationId xmlns:a16="http://schemas.microsoft.com/office/drawing/2014/main" id="{12BA7D68-BECF-4F66-820E-76EE3A67A1D2}"/>
              </a:ext>
            </a:extLst>
          </p:cNvPr>
          <p:cNvSpPr/>
          <p:nvPr/>
        </p:nvSpPr>
        <p:spPr>
          <a:xfrm>
            <a:off x="8128040" y="2561136"/>
            <a:ext cx="2643832" cy="6840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8.00 น. ถึง 8.56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2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 56 นาที</a:t>
            </a:r>
            <a:endParaRPr kumimoji="0" sz="2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56" name="ส่วนโค้ง 55">
            <a:extLst>
              <a:ext uri="{FF2B5EF4-FFF2-40B4-BE49-F238E27FC236}">
                <a16:creationId xmlns:a16="http://schemas.microsoft.com/office/drawing/2014/main" id="{A5D5BA1A-9461-4707-8027-1372A777D1BB}"/>
              </a:ext>
            </a:extLst>
          </p:cNvPr>
          <p:cNvSpPr/>
          <p:nvPr/>
        </p:nvSpPr>
        <p:spPr>
          <a:xfrm>
            <a:off x="5659242" y="1385051"/>
            <a:ext cx="1512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9D04A51E-8E46-40AF-899A-4111D65851F9}"/>
              </a:ext>
            </a:extLst>
          </p:cNvPr>
          <p:cNvSpPr txBox="1"/>
          <p:nvPr/>
        </p:nvSpPr>
        <p:spPr>
          <a:xfrm>
            <a:off x="5927172" y="1070453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20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1AC98CE8-2DB6-49D0-A5A0-3DC23B1164F1}"/>
              </a:ext>
            </a:extLst>
          </p:cNvPr>
          <p:cNvGrpSpPr/>
          <p:nvPr/>
        </p:nvGrpSpPr>
        <p:grpSpPr>
          <a:xfrm>
            <a:off x="4751145" y="1831387"/>
            <a:ext cx="3076069" cy="667530"/>
            <a:chOff x="1738694" y="2497398"/>
            <a:chExt cx="3076069" cy="667530"/>
          </a:xfrm>
        </p:grpSpPr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4AF82A57-5C0D-4A25-A188-EBFD43F27FB9}"/>
                </a:ext>
              </a:extLst>
            </p:cNvPr>
            <p:cNvGrpSpPr/>
            <p:nvPr/>
          </p:nvGrpSpPr>
          <p:grpSpPr>
            <a:xfrm>
              <a:off x="1738694" y="2500914"/>
              <a:ext cx="3076069" cy="664014"/>
              <a:chOff x="1738694" y="2500914"/>
              <a:chExt cx="3076069" cy="664014"/>
            </a:xfrm>
          </p:grpSpPr>
          <p:sp>
            <p:nvSpPr>
              <p:cNvPr id="74" name="Google Shape;3842;p61">
                <a:extLst>
                  <a:ext uri="{FF2B5EF4-FFF2-40B4-BE49-F238E27FC236}">
                    <a16:creationId xmlns:a16="http://schemas.microsoft.com/office/drawing/2014/main" id="{984CA74C-E851-472E-8177-57E5D24C57D4}"/>
                  </a:ext>
                </a:extLst>
              </p:cNvPr>
              <p:cNvSpPr txBox="1"/>
              <p:nvPr/>
            </p:nvSpPr>
            <p:spPr>
              <a:xfrm>
                <a:off x="1738694" y="2769887"/>
                <a:ext cx="2023871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7.4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0 น.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ออกจากสถานีคลองตัน</a:t>
                </a:r>
                <a:endParaRPr kumimoji="0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sp>
            <p:nvSpPr>
              <p:cNvPr id="75" name="Google Shape;3842;p61">
                <a:extLst>
                  <a:ext uri="{FF2B5EF4-FFF2-40B4-BE49-F238E27FC236}">
                    <a16:creationId xmlns:a16="http://schemas.microsoft.com/office/drawing/2014/main" id="{A4248EBD-B774-4A76-BD1C-EC6ADC5B9A85}"/>
                  </a:ext>
                </a:extLst>
              </p:cNvPr>
              <p:cNvSpPr txBox="1"/>
              <p:nvPr/>
            </p:nvSpPr>
            <p:spPr>
              <a:xfrm>
                <a:off x="3789997" y="2630361"/>
                <a:ext cx="102476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8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.00 น.</a:t>
                </a:r>
                <a:endParaRPr kumimoji="0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grpSp>
            <p:nvGrpSpPr>
              <p:cNvPr id="76" name="กลุ่ม 75">
                <a:extLst>
                  <a:ext uri="{FF2B5EF4-FFF2-40B4-BE49-F238E27FC236}">
                    <a16:creationId xmlns:a16="http://schemas.microsoft.com/office/drawing/2014/main" id="{A1FFB8DF-9074-44F0-AFF7-BE2552D58023}"/>
                  </a:ext>
                </a:extLst>
              </p:cNvPr>
              <p:cNvGrpSpPr/>
              <p:nvPr/>
            </p:nvGrpSpPr>
            <p:grpSpPr>
              <a:xfrm flipH="1">
                <a:off x="2646106" y="2500914"/>
                <a:ext cx="1512000" cy="167664"/>
                <a:chOff x="2659182" y="3277501"/>
                <a:chExt cx="1729233" cy="167664"/>
              </a:xfrm>
            </p:grpSpPr>
            <p:cxnSp>
              <p:nvCxnSpPr>
                <p:cNvPr id="77" name="ตัวเชื่อมต่อตรง 76">
                  <a:extLst>
                    <a:ext uri="{FF2B5EF4-FFF2-40B4-BE49-F238E27FC236}">
                      <a16:creationId xmlns:a16="http://schemas.microsoft.com/office/drawing/2014/main" id="{8B275437-F1B0-439B-9547-788075C6A85C}"/>
                    </a:ext>
                  </a:extLst>
                </p:cNvPr>
                <p:cNvCxnSpPr/>
                <p:nvPr/>
              </p:nvCxnSpPr>
              <p:spPr>
                <a:xfrm>
                  <a:off x="2659182" y="3363202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ตัวเชื่อมต่อตรง 77">
                  <a:extLst>
                    <a:ext uri="{FF2B5EF4-FFF2-40B4-BE49-F238E27FC236}">
                      <a16:creationId xmlns:a16="http://schemas.microsoft.com/office/drawing/2014/main" id="{79EFC2B1-E005-4E7C-98F6-521A37E8F13C}"/>
                    </a:ext>
                  </a:extLst>
                </p:cNvPr>
                <p:cNvCxnSpPr/>
                <p:nvPr/>
              </p:nvCxnSpPr>
              <p:spPr>
                <a:xfrm>
                  <a:off x="4388415" y="3277501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B82DEF0D-8894-4854-BA83-ED328D5900B6}"/>
                </a:ext>
              </a:extLst>
            </p:cNvPr>
            <p:cNvCxnSpPr/>
            <p:nvPr/>
          </p:nvCxnSpPr>
          <p:spPr>
            <a:xfrm>
              <a:off x="4157850" y="2497398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9" name="Google Shape;3842;p61">
            <a:extLst>
              <a:ext uri="{FF2B5EF4-FFF2-40B4-BE49-F238E27FC236}">
                <a16:creationId xmlns:a16="http://schemas.microsoft.com/office/drawing/2014/main" id="{04478A32-786E-4737-A913-7916FFCB5D4C}"/>
              </a:ext>
            </a:extLst>
          </p:cNvPr>
          <p:cNvSpPr txBox="1"/>
          <p:nvPr/>
        </p:nvSpPr>
        <p:spPr>
          <a:xfrm>
            <a:off x="4690604" y="3311503"/>
            <a:ext cx="684854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	รถไฟขบวนนี้ใช้เวลาในการเดินทาง 20 + 56 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76 </a:t>
            </a: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นาที หรือ 1 ชั่วโมง 16 นาที</a:t>
            </a:r>
            <a:endParaRPr kumimoji="0" sz="2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0D21D381-1FF5-4E15-8495-D227F4C0035C}"/>
              </a:ext>
            </a:extLst>
          </p:cNvPr>
          <p:cNvSpPr txBox="1"/>
          <p:nvPr/>
        </p:nvSpPr>
        <p:spPr>
          <a:xfrm>
            <a:off x="2749809" y="3588055"/>
            <a:ext cx="53732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</a:t>
            </a:r>
          </a:p>
        </p:txBody>
      </p:sp>
      <p:sp>
        <p:nvSpPr>
          <p:cNvPr id="81" name="ส่วนโค้ง 80">
            <a:extLst>
              <a:ext uri="{FF2B5EF4-FFF2-40B4-BE49-F238E27FC236}">
                <a16:creationId xmlns:a16="http://schemas.microsoft.com/office/drawing/2014/main" id="{D9B8822A-A00B-4958-947A-B6BEF401E8E6}"/>
              </a:ext>
            </a:extLst>
          </p:cNvPr>
          <p:cNvSpPr/>
          <p:nvPr/>
        </p:nvSpPr>
        <p:spPr>
          <a:xfrm>
            <a:off x="3319640" y="4066474"/>
            <a:ext cx="2916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" name="Google Shape;3842;p61">
            <a:extLst>
              <a:ext uri="{FF2B5EF4-FFF2-40B4-BE49-F238E27FC236}">
                <a16:creationId xmlns:a16="http://schemas.microsoft.com/office/drawing/2014/main" id="{A0036859-C068-44EB-B076-F6577860C365}"/>
              </a:ext>
            </a:extLst>
          </p:cNvPr>
          <p:cNvSpPr txBox="1"/>
          <p:nvPr/>
        </p:nvSpPr>
        <p:spPr>
          <a:xfrm>
            <a:off x="4249005" y="3707686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ชั่วโมง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B4CC059E-2900-4AC8-814B-A5F40E7D0F54}"/>
              </a:ext>
            </a:extLst>
          </p:cNvPr>
          <p:cNvGrpSpPr/>
          <p:nvPr/>
        </p:nvGrpSpPr>
        <p:grpSpPr>
          <a:xfrm>
            <a:off x="2407337" y="4492509"/>
            <a:ext cx="4426751" cy="667830"/>
            <a:chOff x="1359832" y="4551434"/>
            <a:chExt cx="4426751" cy="667830"/>
          </a:xfrm>
        </p:grpSpPr>
        <p:grpSp>
          <p:nvGrpSpPr>
            <p:cNvPr id="84" name="กลุ่ม 83">
              <a:extLst>
                <a:ext uri="{FF2B5EF4-FFF2-40B4-BE49-F238E27FC236}">
                  <a16:creationId xmlns:a16="http://schemas.microsoft.com/office/drawing/2014/main" id="{A8B7B938-D01F-4E33-9165-F39012D6C114}"/>
                </a:ext>
              </a:extLst>
            </p:cNvPr>
            <p:cNvGrpSpPr/>
            <p:nvPr/>
          </p:nvGrpSpPr>
          <p:grpSpPr>
            <a:xfrm>
              <a:off x="2262991" y="4551434"/>
              <a:ext cx="3523592" cy="512822"/>
              <a:chOff x="2262991" y="4551434"/>
              <a:chExt cx="3523592" cy="512822"/>
            </a:xfrm>
          </p:grpSpPr>
          <p:grpSp>
            <p:nvGrpSpPr>
              <p:cNvPr id="86" name="กลุ่ม 85">
                <a:extLst>
                  <a:ext uri="{FF2B5EF4-FFF2-40B4-BE49-F238E27FC236}">
                    <a16:creationId xmlns:a16="http://schemas.microsoft.com/office/drawing/2014/main" id="{1BCA56B3-7CE4-4DD7-AA22-669D471367E1}"/>
                  </a:ext>
                </a:extLst>
              </p:cNvPr>
              <p:cNvGrpSpPr/>
              <p:nvPr/>
            </p:nvGrpSpPr>
            <p:grpSpPr>
              <a:xfrm>
                <a:off x="2268681" y="4551434"/>
                <a:ext cx="3517902" cy="512822"/>
                <a:chOff x="4157848" y="2501232"/>
                <a:chExt cx="3517902" cy="512822"/>
              </a:xfrm>
            </p:grpSpPr>
            <p:grpSp>
              <p:nvGrpSpPr>
                <p:cNvPr id="88" name="กลุ่ม 87">
                  <a:extLst>
                    <a:ext uri="{FF2B5EF4-FFF2-40B4-BE49-F238E27FC236}">
                      <a16:creationId xmlns:a16="http://schemas.microsoft.com/office/drawing/2014/main" id="{5D0C5512-05BE-4A6D-ADA1-51C1ECC03E17}"/>
                    </a:ext>
                  </a:extLst>
                </p:cNvPr>
                <p:cNvGrpSpPr/>
                <p:nvPr/>
              </p:nvGrpSpPr>
              <p:grpSpPr>
                <a:xfrm>
                  <a:off x="4157848" y="2501232"/>
                  <a:ext cx="2916000" cy="167664"/>
                  <a:chOff x="2659182" y="3277501"/>
                  <a:chExt cx="1729233" cy="167664"/>
                </a:xfrm>
              </p:grpSpPr>
              <p:cxnSp>
                <p:nvCxnSpPr>
                  <p:cNvPr id="90" name="ตัวเชื่อมต่อตรง 89">
                    <a:extLst>
                      <a:ext uri="{FF2B5EF4-FFF2-40B4-BE49-F238E27FC236}">
                        <a16:creationId xmlns:a16="http://schemas.microsoft.com/office/drawing/2014/main" id="{D89575F7-0DE8-4441-81FF-BF1DA27F07F9}"/>
                      </a:ext>
                    </a:extLst>
                  </p:cNvPr>
                  <p:cNvCxnSpPr/>
                  <p:nvPr/>
                </p:nvCxnSpPr>
                <p:spPr>
                  <a:xfrm>
                    <a:off x="2659182" y="3363202"/>
                    <a:ext cx="1728000" cy="0"/>
                  </a:xfrm>
                  <a:prstGeom prst="line">
                    <a:avLst/>
                  </a:prstGeom>
                  <a:ln w="12700">
                    <a:solidFill>
                      <a:schemeClr val="tx1">
                        <a:lumMod val="95000"/>
                        <a:lumOff val="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1" name="ตัวเชื่อมต่อตรง 90">
                    <a:extLst>
                      <a:ext uri="{FF2B5EF4-FFF2-40B4-BE49-F238E27FC236}">
                        <a16:creationId xmlns:a16="http://schemas.microsoft.com/office/drawing/2014/main" id="{8366AD08-BE7A-4E8C-BA44-5E8D111569F1}"/>
                      </a:ext>
                    </a:extLst>
                  </p:cNvPr>
                  <p:cNvCxnSpPr/>
                  <p:nvPr/>
                </p:nvCxnSpPr>
                <p:spPr>
                  <a:xfrm>
                    <a:off x="4388415" y="3277501"/>
                    <a:ext cx="0" cy="167664"/>
                  </a:xfrm>
                  <a:prstGeom prst="line">
                    <a:avLst/>
                  </a:prstGeom>
                  <a:ln w="12700">
                    <a:solidFill>
                      <a:schemeClr val="tx1">
                        <a:lumMod val="95000"/>
                        <a:lumOff val="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9" name="Google Shape;3842;p61">
                  <a:extLst>
                    <a:ext uri="{FF2B5EF4-FFF2-40B4-BE49-F238E27FC236}">
                      <a16:creationId xmlns:a16="http://schemas.microsoft.com/office/drawing/2014/main" id="{8D150B0B-AF4A-464E-A667-5A216746A493}"/>
                    </a:ext>
                  </a:extLst>
                </p:cNvPr>
                <p:cNvSpPr txBox="1"/>
                <p:nvPr/>
              </p:nvSpPr>
              <p:spPr>
                <a:xfrm>
                  <a:off x="6650984" y="2619013"/>
                  <a:ext cx="1024766" cy="395041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715963" algn="l"/>
                    </a:tabLst>
                    <a:defRPr/>
                  </a:pPr>
                  <a:r>
                    <a:rPr kumimoji="0" lang="th-TH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8.40 น.</a:t>
                  </a:r>
                  <a:endParaRPr kumimoji="0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p:grpSp>
          <p:cxnSp>
            <p:nvCxnSpPr>
              <p:cNvPr id="87" name="ตัวเชื่อมต่อตรง 86">
                <a:extLst>
                  <a:ext uri="{FF2B5EF4-FFF2-40B4-BE49-F238E27FC236}">
                    <a16:creationId xmlns:a16="http://schemas.microsoft.com/office/drawing/2014/main" id="{C842DC5A-0AAF-400C-A008-BBA32200B687}"/>
                  </a:ext>
                </a:extLst>
              </p:cNvPr>
              <p:cNvCxnSpPr/>
              <p:nvPr/>
            </p:nvCxnSpPr>
            <p:spPr>
              <a:xfrm>
                <a:off x="2262991" y="4551434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5" name="Google Shape;3842;p61">
              <a:extLst>
                <a:ext uri="{FF2B5EF4-FFF2-40B4-BE49-F238E27FC236}">
                  <a16:creationId xmlns:a16="http://schemas.microsoft.com/office/drawing/2014/main" id="{FDD8E654-18DD-4370-BEC6-B214CDBE5641}"/>
                </a:ext>
              </a:extLst>
            </p:cNvPr>
            <p:cNvSpPr txBox="1"/>
            <p:nvPr/>
          </p:nvSpPr>
          <p:spPr>
            <a:xfrm>
              <a:off x="1359832" y="4824223"/>
              <a:ext cx="2027871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7.4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0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ออกจากสถานีคลองตัน</a:t>
              </a:r>
              <a:endParaRPr kumimoji="0" lang="th-TH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94" name="ส่วนโค้ง 93">
            <a:extLst>
              <a:ext uri="{FF2B5EF4-FFF2-40B4-BE49-F238E27FC236}">
                <a16:creationId xmlns:a16="http://schemas.microsoft.com/office/drawing/2014/main" id="{63C95E54-EA57-4470-88AA-AB3525460C68}"/>
              </a:ext>
            </a:extLst>
          </p:cNvPr>
          <p:cNvSpPr/>
          <p:nvPr/>
        </p:nvSpPr>
        <p:spPr>
          <a:xfrm>
            <a:off x="6244436" y="4050005"/>
            <a:ext cx="1512000" cy="1009877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6" name="Google Shape;3842;p61">
            <a:extLst>
              <a:ext uri="{FF2B5EF4-FFF2-40B4-BE49-F238E27FC236}">
                <a16:creationId xmlns:a16="http://schemas.microsoft.com/office/drawing/2014/main" id="{9A3EE17A-D947-4054-A8D5-F833EC50A3EC}"/>
              </a:ext>
            </a:extLst>
          </p:cNvPr>
          <p:cNvSpPr txBox="1"/>
          <p:nvPr/>
        </p:nvSpPr>
        <p:spPr>
          <a:xfrm>
            <a:off x="6512366" y="3735407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</a:t>
            </a:r>
            <a:r>
              <a:rPr lang="th-TH" sz="16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F0E2CE57-4530-43A5-B08B-EC3A5D9FF8B1}"/>
              </a:ext>
            </a:extLst>
          </p:cNvPr>
          <p:cNvGrpSpPr/>
          <p:nvPr/>
        </p:nvGrpSpPr>
        <p:grpSpPr>
          <a:xfrm>
            <a:off x="6232744" y="4489109"/>
            <a:ext cx="2614316" cy="675853"/>
            <a:chOff x="2647184" y="2497398"/>
            <a:chExt cx="2614316" cy="675853"/>
          </a:xfrm>
        </p:grpSpPr>
        <p:grpSp>
          <p:nvGrpSpPr>
            <p:cNvPr id="104" name="กลุ่ม 103">
              <a:extLst>
                <a:ext uri="{FF2B5EF4-FFF2-40B4-BE49-F238E27FC236}">
                  <a16:creationId xmlns:a16="http://schemas.microsoft.com/office/drawing/2014/main" id="{9B1797CA-4E89-4F5B-B12C-B1BAD8B56C7E}"/>
                </a:ext>
              </a:extLst>
            </p:cNvPr>
            <p:cNvGrpSpPr/>
            <p:nvPr/>
          </p:nvGrpSpPr>
          <p:grpSpPr>
            <a:xfrm>
              <a:off x="2647184" y="2586615"/>
              <a:ext cx="2614316" cy="586636"/>
              <a:chOff x="2647184" y="2586615"/>
              <a:chExt cx="2614316" cy="586636"/>
            </a:xfrm>
          </p:grpSpPr>
          <p:sp>
            <p:nvSpPr>
              <p:cNvPr id="108" name="Google Shape;3842;p61">
                <a:extLst>
                  <a:ext uri="{FF2B5EF4-FFF2-40B4-BE49-F238E27FC236}">
                    <a16:creationId xmlns:a16="http://schemas.microsoft.com/office/drawing/2014/main" id="{4539303E-8FFD-47DD-B16C-52096F37D314}"/>
                  </a:ext>
                </a:extLst>
              </p:cNvPr>
              <p:cNvSpPr txBox="1"/>
              <p:nvPr/>
            </p:nvSpPr>
            <p:spPr>
              <a:xfrm>
                <a:off x="3164186" y="2778210"/>
                <a:ext cx="209731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8.56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น.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>
                    <a:tab pos="715963" algn="l"/>
                  </a:tabLst>
                  <a:defRPr/>
                </a:pPr>
                <a:r>
                  <a:rPr lang="th-TH" sz="20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ถึงสถานีชุมทางฉะเชิงเทรา</a:t>
                </a:r>
                <a:endPara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  <p:cxnSp>
            <p:nvCxnSpPr>
              <p:cNvPr id="109" name="ตัวเชื่อมต่อตรง 108">
                <a:extLst>
                  <a:ext uri="{FF2B5EF4-FFF2-40B4-BE49-F238E27FC236}">
                    <a16:creationId xmlns:a16="http://schemas.microsoft.com/office/drawing/2014/main" id="{1C4635A3-187D-430D-94BD-CA7B9D3FE96A}"/>
                  </a:ext>
                </a:extLst>
              </p:cNvPr>
              <p:cNvCxnSpPr/>
              <p:nvPr/>
            </p:nvCxnSpPr>
            <p:spPr>
              <a:xfrm flipH="1">
                <a:off x="2647184" y="2586615"/>
                <a:ext cx="1510922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7" name="ตัวเชื่อมต่อตรง 106">
              <a:extLst>
                <a:ext uri="{FF2B5EF4-FFF2-40B4-BE49-F238E27FC236}">
                  <a16:creationId xmlns:a16="http://schemas.microsoft.com/office/drawing/2014/main" id="{30F0718E-D805-4CAD-8ADF-B37E16B5E38D}"/>
                </a:ext>
              </a:extLst>
            </p:cNvPr>
            <p:cNvCxnSpPr/>
            <p:nvPr/>
          </p:nvCxnSpPr>
          <p:spPr>
            <a:xfrm>
              <a:off x="4160644" y="2497398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0" name="Google Shape;587;p23">
            <a:extLst>
              <a:ext uri="{FF2B5EF4-FFF2-40B4-BE49-F238E27FC236}">
                <a16:creationId xmlns:a16="http://schemas.microsoft.com/office/drawing/2014/main" id="{12958B2C-07AB-4481-9401-241DE42AA6EC}"/>
              </a:ext>
            </a:extLst>
          </p:cNvPr>
          <p:cNvSpPr/>
          <p:nvPr/>
        </p:nvSpPr>
        <p:spPr>
          <a:xfrm>
            <a:off x="3139327" y="5268222"/>
            <a:ext cx="2643832" cy="687997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7.40 น. </a:t>
            </a:r>
            <a:r>
              <a:rPr lang="th-TH" sz="22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ถึง 8.40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</a:t>
            </a:r>
            <a:r>
              <a:rPr kumimoji="0" lang="th-TH" sz="2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 ชั่วโมง</a:t>
            </a:r>
            <a:endParaRPr kumimoji="0" sz="2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1" name="Google Shape;587;p23">
            <a:extLst>
              <a:ext uri="{FF2B5EF4-FFF2-40B4-BE49-F238E27FC236}">
                <a16:creationId xmlns:a16="http://schemas.microsoft.com/office/drawing/2014/main" id="{E70A8BA5-66D6-470C-AD2A-85E5EB6A1E51}"/>
              </a:ext>
            </a:extLst>
          </p:cNvPr>
          <p:cNvSpPr/>
          <p:nvPr/>
        </p:nvSpPr>
        <p:spPr>
          <a:xfrm>
            <a:off x="6183785" y="5267945"/>
            <a:ext cx="2643832" cy="687997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A6DF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จาก 8.40 น. </a:t>
            </a:r>
            <a:r>
              <a:rPr lang="th-TH" sz="22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ถึง 8.56 น.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เป็นระยะเวลา</a:t>
            </a:r>
            <a:r>
              <a:rPr kumimoji="0" lang="th-TH" sz="2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16 นาที</a:t>
            </a:r>
            <a:endParaRPr kumimoji="0" sz="2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4" name="Google Shape;3842;p61">
            <a:extLst>
              <a:ext uri="{FF2B5EF4-FFF2-40B4-BE49-F238E27FC236}">
                <a16:creationId xmlns:a16="http://schemas.microsoft.com/office/drawing/2014/main" id="{F79B2E43-6BE7-4FF9-80DC-75992C3F29D8}"/>
              </a:ext>
            </a:extLst>
          </p:cNvPr>
          <p:cNvSpPr txBox="1"/>
          <p:nvPr/>
        </p:nvSpPr>
        <p:spPr>
          <a:xfrm>
            <a:off x="2243988" y="6043208"/>
            <a:ext cx="684854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ดังนั้น	รถไฟขบวนนี้ใช้เวลาในการเดินทาง 1 ชั่วโมง 16 นาที</a:t>
            </a:r>
            <a:endParaRPr kumimoji="0" sz="22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474275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25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75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25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75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7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75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25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7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7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/>
      <p:bldP spid="54" grpId="0" animBg="1"/>
      <p:bldP spid="55" grpId="0" animBg="1"/>
      <p:bldP spid="56" grpId="0" animBg="1"/>
      <p:bldP spid="58" grpId="0"/>
      <p:bldP spid="79" grpId="0"/>
      <p:bldP spid="80" grpId="0"/>
      <p:bldP spid="81" grpId="0" animBg="1"/>
      <p:bldP spid="82" grpId="0"/>
      <p:bldP spid="94" grpId="0" animBg="1"/>
      <p:bldP spid="96" grpId="0"/>
      <p:bldP spid="110" grpId="0" animBg="1"/>
      <p:bldP spid="111" grpId="0" animBg="1"/>
      <p:bldP spid="114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315158" y="689535"/>
            <a:ext cx="309610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695887" y="615856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163161" y="102969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AD99D3C5-0B4E-4751-BDFA-98E82EE48293}"/>
              </a:ext>
            </a:extLst>
          </p:cNvPr>
          <p:cNvSpPr txBox="1"/>
          <p:nvPr/>
        </p:nvSpPr>
        <p:spPr>
          <a:xfrm>
            <a:off x="3607597" y="2918630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4785764"/>
              </p:ext>
            </p:extLst>
          </p:nvPr>
        </p:nvGraphicFramePr>
        <p:xfrm>
          <a:off x="1381889" y="1775178"/>
          <a:ext cx="9236959" cy="194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116959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520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</a:t>
                      </a:r>
                      <a:r>
                        <a:rPr lang="th-TH" sz="2600" dirty="0" err="1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ต้าก</a:t>
                      </a: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ล้าเดินทางไปโรงเรียน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6.08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ออมสินเที่ยวสวนสนุก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14.00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</a:tbl>
          </a:graphicData>
        </a:graphic>
      </p:graphicFrame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1447808" y="2520957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1445404" y="3167929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8541946" y="2551114"/>
            <a:ext cx="162576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ชั่วโมง 7 นาที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8427840" y="3182778"/>
            <a:ext cx="183896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ctr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 ชั่วโมง 45 นาที</a:t>
            </a:r>
          </a:p>
        </p:txBody>
      </p:sp>
    </p:spTree>
    <p:extLst>
      <p:ext uri="{BB962C8B-B14F-4D97-AF65-F5344CB8AC3E}">
        <p14:creationId xmlns:p14="http://schemas.microsoft.com/office/powerpoint/2010/main" val="2300260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FA17C796-65EB-4D72-AFBC-E0B56875F83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02" name="รูปภาพ 101">
            <a:hlinkClick r:id="rId4" action="ppaction://hlinksldjump"/>
            <a:extLst>
              <a:ext uri="{FF2B5EF4-FFF2-40B4-BE49-F238E27FC236}">
                <a16:creationId xmlns:a16="http://schemas.microsoft.com/office/drawing/2014/main" id="{75DDC7E3-1337-481A-8711-90BE7BB993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885A6DB1-7FD7-46DA-B0D4-C030F0E4AD4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6DDC961-3781-419C-B3A3-81E6E5C4AB2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A7F19CA-DEB3-49B4-9060-4D899247B4D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2B88C71-FB50-49B2-BD58-691C0E7EFDA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7B99B7C-84AF-419A-9761-9BD5316E15E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D12415BE-CCEB-4D6E-8520-5C7CFBB9F7E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94198" y="928049"/>
            <a:ext cx="2836170" cy="2843270"/>
          </a:xfrm>
          <a:prstGeom prst="rect">
            <a:avLst/>
          </a:prstGeom>
        </p:spPr>
      </p:pic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FB9F8D25-F4BE-4065-9E6C-3B865EF7C37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00586" y="1767155"/>
            <a:ext cx="828571" cy="647619"/>
          </a:xfrm>
          <a:prstGeom prst="rect">
            <a:avLst/>
          </a:prstGeom>
        </p:spPr>
      </p:pic>
      <p:pic>
        <p:nvPicPr>
          <p:cNvPr id="60" name="รูปภาพ 59">
            <a:extLst>
              <a:ext uri="{FF2B5EF4-FFF2-40B4-BE49-F238E27FC236}">
                <a16:creationId xmlns:a16="http://schemas.microsoft.com/office/drawing/2014/main" id="{98C00A85-E492-43BB-AA6D-AB586DAA99F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65719" y="911536"/>
            <a:ext cx="2836170" cy="2839719"/>
          </a:xfrm>
          <a:prstGeom prst="rect">
            <a:avLst/>
          </a:prstGeom>
        </p:spPr>
      </p:pic>
      <p:sp>
        <p:nvSpPr>
          <p:cNvPr id="95" name="ส่วนโค้ง 94">
            <a:extLst>
              <a:ext uri="{FF2B5EF4-FFF2-40B4-BE49-F238E27FC236}">
                <a16:creationId xmlns:a16="http://schemas.microsoft.com/office/drawing/2014/main" id="{32987DFE-A670-4FF7-8562-3F4FA13A4568}"/>
              </a:ext>
            </a:extLst>
          </p:cNvPr>
          <p:cNvSpPr/>
          <p:nvPr/>
        </p:nvSpPr>
        <p:spPr>
          <a:xfrm>
            <a:off x="2329484" y="4262359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1542219A-61B5-4576-B312-7C369B99CABD}"/>
              </a:ext>
            </a:extLst>
          </p:cNvPr>
          <p:cNvGrpSpPr/>
          <p:nvPr/>
        </p:nvGrpSpPr>
        <p:grpSpPr>
          <a:xfrm>
            <a:off x="1812019" y="4574832"/>
            <a:ext cx="1784595" cy="629522"/>
            <a:chOff x="1112400" y="4538680"/>
            <a:chExt cx="1784595" cy="629522"/>
          </a:xfrm>
        </p:grpSpPr>
        <p:grpSp>
          <p:nvGrpSpPr>
            <p:cNvPr id="66" name="กลุ่ม 65">
              <a:extLst>
                <a:ext uri="{FF2B5EF4-FFF2-40B4-BE49-F238E27FC236}">
                  <a16:creationId xmlns:a16="http://schemas.microsoft.com/office/drawing/2014/main" id="{DD7F3800-D846-4E8D-8FC4-39A7B869BB74}"/>
                </a:ext>
              </a:extLst>
            </p:cNvPr>
            <p:cNvGrpSpPr/>
            <p:nvPr/>
          </p:nvGrpSpPr>
          <p:grpSpPr>
            <a:xfrm>
              <a:off x="1625321" y="4538680"/>
              <a:ext cx="756000" cy="171498"/>
              <a:chOff x="2659182" y="3273667"/>
              <a:chExt cx="1729233" cy="171498"/>
            </a:xfrm>
          </p:grpSpPr>
          <p:grpSp>
            <p:nvGrpSpPr>
              <p:cNvPr id="67" name="กลุ่ม 66">
                <a:extLst>
                  <a:ext uri="{FF2B5EF4-FFF2-40B4-BE49-F238E27FC236}">
                    <a16:creationId xmlns:a16="http://schemas.microsoft.com/office/drawing/2014/main" id="{13E70E95-302B-44A0-917F-968CC3FDE41F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70" name="ตัวเชื่อมต่อตรง 69">
                  <a:extLst>
                    <a:ext uri="{FF2B5EF4-FFF2-40B4-BE49-F238E27FC236}">
                      <a16:creationId xmlns:a16="http://schemas.microsoft.com/office/drawing/2014/main" id="{0C6C1364-092A-49A4-A063-803594D87F9E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2" name="ตัวเชื่อมต่อตรง 91">
                  <a:extLst>
                    <a:ext uri="{FF2B5EF4-FFF2-40B4-BE49-F238E27FC236}">
                      <a16:creationId xmlns:a16="http://schemas.microsoft.com/office/drawing/2014/main" id="{21EA288E-04AC-4CC1-9759-FF124B2849D7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8" name="ตัวเชื่อมต่อตรง 67">
                <a:extLst>
                  <a:ext uri="{FF2B5EF4-FFF2-40B4-BE49-F238E27FC236}">
                    <a16:creationId xmlns:a16="http://schemas.microsoft.com/office/drawing/2014/main" id="{C0C25955-13B0-40A5-807F-0FD2FBCA9BC9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8" name="Google Shape;3842;p61">
              <a:extLst>
                <a:ext uri="{FF2B5EF4-FFF2-40B4-BE49-F238E27FC236}">
                  <a16:creationId xmlns:a16="http://schemas.microsoft.com/office/drawing/2014/main" id="{8BF9BFB5-7091-4C9F-9B53-816CB1D62BAA}"/>
                </a:ext>
              </a:extLst>
            </p:cNvPr>
            <p:cNvSpPr txBox="1"/>
            <p:nvPr/>
          </p:nvSpPr>
          <p:spPr>
            <a:xfrm>
              <a:off x="1112400" y="4771032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21.00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99" name="Google Shape;3842;p61">
              <a:extLst>
                <a:ext uri="{FF2B5EF4-FFF2-40B4-BE49-F238E27FC236}">
                  <a16:creationId xmlns:a16="http://schemas.microsoft.com/office/drawing/2014/main" id="{119D036F-D2D3-46BA-8DF8-8BF682369F0A}"/>
                </a:ext>
              </a:extLst>
            </p:cNvPr>
            <p:cNvSpPr txBox="1"/>
            <p:nvPr/>
          </p:nvSpPr>
          <p:spPr>
            <a:xfrm>
              <a:off x="1872229" y="4773161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22.00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0" name="Google Shape;3842;p61">
            <a:extLst>
              <a:ext uri="{FF2B5EF4-FFF2-40B4-BE49-F238E27FC236}">
                <a16:creationId xmlns:a16="http://schemas.microsoft.com/office/drawing/2014/main" id="{28A8865F-A26C-4A05-B47F-CD6D28A0AE4F}"/>
              </a:ext>
            </a:extLst>
          </p:cNvPr>
          <p:cNvSpPr txBox="1"/>
          <p:nvPr/>
        </p:nvSpPr>
        <p:spPr>
          <a:xfrm>
            <a:off x="2391301" y="3927678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06" name="ส่วนโค้ง 105">
            <a:extLst>
              <a:ext uri="{FF2B5EF4-FFF2-40B4-BE49-F238E27FC236}">
                <a16:creationId xmlns:a16="http://schemas.microsoft.com/office/drawing/2014/main" id="{2054CD88-B96E-4035-AC36-6ED9EF2FAF32}"/>
              </a:ext>
            </a:extLst>
          </p:cNvPr>
          <p:cNvSpPr/>
          <p:nvPr/>
        </p:nvSpPr>
        <p:spPr>
          <a:xfrm>
            <a:off x="3078349" y="4261494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0A7F1765-D06C-4185-A0FF-BE399E3F38B6}"/>
              </a:ext>
            </a:extLst>
          </p:cNvPr>
          <p:cNvGrpSpPr/>
          <p:nvPr/>
        </p:nvGrpSpPr>
        <p:grpSpPr>
          <a:xfrm>
            <a:off x="3078186" y="4584151"/>
            <a:ext cx="1269113" cy="626553"/>
            <a:chOff x="2378567" y="4541649"/>
            <a:chExt cx="1269113" cy="626553"/>
          </a:xfrm>
        </p:grpSpPr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F2529CD7-5194-4EE8-94DE-D1595696E1D2}"/>
                </a:ext>
              </a:extLst>
            </p:cNvPr>
            <p:cNvGrpSpPr/>
            <p:nvPr/>
          </p:nvGrpSpPr>
          <p:grpSpPr>
            <a:xfrm>
              <a:off x="2378567" y="4541649"/>
              <a:ext cx="756000" cy="167664"/>
              <a:chOff x="2659182" y="3277501"/>
              <a:chExt cx="1729233" cy="167664"/>
            </a:xfrm>
          </p:grpSpPr>
          <p:cxnSp>
            <p:nvCxnSpPr>
              <p:cNvPr id="103" name="ตัวเชื่อมต่อตรง 102">
                <a:extLst>
                  <a:ext uri="{FF2B5EF4-FFF2-40B4-BE49-F238E27FC236}">
                    <a16:creationId xmlns:a16="http://schemas.microsoft.com/office/drawing/2014/main" id="{CF15A263-502A-48B5-9A6E-23E7D2114249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ตัวเชื่อมต่อตรง 104">
                <a:extLst>
                  <a:ext uri="{FF2B5EF4-FFF2-40B4-BE49-F238E27FC236}">
                    <a16:creationId xmlns:a16="http://schemas.microsoft.com/office/drawing/2014/main" id="{2E5280B3-22C7-4B0D-ADFC-335552D51453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2" name="Google Shape;3842;p61">
              <a:extLst>
                <a:ext uri="{FF2B5EF4-FFF2-40B4-BE49-F238E27FC236}">
                  <a16:creationId xmlns:a16="http://schemas.microsoft.com/office/drawing/2014/main" id="{5A8D5FC1-E48B-4A53-84E8-BEA38BCEABFA}"/>
                </a:ext>
              </a:extLst>
            </p:cNvPr>
            <p:cNvSpPr txBox="1"/>
            <p:nvPr/>
          </p:nvSpPr>
          <p:spPr>
            <a:xfrm>
              <a:off x="2622914" y="4773161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9726FCAA-7384-41A3-B865-7903C61D9E3D}"/>
              </a:ext>
            </a:extLst>
          </p:cNvPr>
          <p:cNvSpPr txBox="1"/>
          <p:nvPr/>
        </p:nvSpPr>
        <p:spPr>
          <a:xfrm>
            <a:off x="3120410" y="3927678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8" name="ส่วนโค้ง 117">
            <a:extLst>
              <a:ext uri="{FF2B5EF4-FFF2-40B4-BE49-F238E27FC236}">
                <a16:creationId xmlns:a16="http://schemas.microsoft.com/office/drawing/2014/main" id="{8F66E8AB-A338-4128-B6A4-CE0C4F21F165}"/>
              </a:ext>
            </a:extLst>
          </p:cNvPr>
          <p:cNvSpPr/>
          <p:nvPr/>
        </p:nvSpPr>
        <p:spPr>
          <a:xfrm>
            <a:off x="3837097" y="4264128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98A185F2-C6ED-4F87-9399-D36CB46C45D5}"/>
              </a:ext>
            </a:extLst>
          </p:cNvPr>
          <p:cNvGrpSpPr/>
          <p:nvPr/>
        </p:nvGrpSpPr>
        <p:grpSpPr>
          <a:xfrm>
            <a:off x="3836934" y="4580435"/>
            <a:ext cx="1333121" cy="745425"/>
            <a:chOff x="3137315" y="4544283"/>
            <a:chExt cx="1333121" cy="745425"/>
          </a:xfrm>
        </p:grpSpPr>
        <p:grpSp>
          <p:nvGrpSpPr>
            <p:cNvPr id="115" name="กลุ่ม 114">
              <a:extLst>
                <a:ext uri="{FF2B5EF4-FFF2-40B4-BE49-F238E27FC236}">
                  <a16:creationId xmlns:a16="http://schemas.microsoft.com/office/drawing/2014/main" id="{7860B879-F715-4B91-805A-A6FB5EA8EB5D}"/>
                </a:ext>
              </a:extLst>
            </p:cNvPr>
            <p:cNvGrpSpPr/>
            <p:nvPr/>
          </p:nvGrpSpPr>
          <p:grpSpPr>
            <a:xfrm>
              <a:off x="3137315" y="4544283"/>
              <a:ext cx="756000" cy="167664"/>
              <a:chOff x="2659182" y="3277501"/>
              <a:chExt cx="1729233" cy="167664"/>
            </a:xfrm>
          </p:grpSpPr>
          <p:cxnSp>
            <p:nvCxnSpPr>
              <p:cNvPr id="116" name="ตัวเชื่อมต่อตรง 115">
                <a:extLst>
                  <a:ext uri="{FF2B5EF4-FFF2-40B4-BE49-F238E27FC236}">
                    <a16:creationId xmlns:a16="http://schemas.microsoft.com/office/drawing/2014/main" id="{098F9BC0-FBBF-444B-A400-EE95197E22EF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ตัวเชื่อมต่อตรง 116">
                <a:extLst>
                  <a:ext uri="{FF2B5EF4-FFF2-40B4-BE49-F238E27FC236}">
                    <a16:creationId xmlns:a16="http://schemas.microsoft.com/office/drawing/2014/main" id="{59D29797-DF94-4150-86CF-2E2D38B48AA0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9" name="Google Shape;3842;p61">
              <a:extLst>
                <a:ext uri="{FF2B5EF4-FFF2-40B4-BE49-F238E27FC236}">
                  <a16:creationId xmlns:a16="http://schemas.microsoft.com/office/drawing/2014/main" id="{24F5299C-CF6A-4A1A-A227-4B9E386C84A1}"/>
                </a:ext>
              </a:extLst>
            </p:cNvPr>
            <p:cNvSpPr txBox="1"/>
            <p:nvPr/>
          </p:nvSpPr>
          <p:spPr>
            <a:xfrm>
              <a:off x="3445670" y="4894667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24.00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หรือ 0.00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20" name="Google Shape;3842;p61">
            <a:extLst>
              <a:ext uri="{FF2B5EF4-FFF2-40B4-BE49-F238E27FC236}">
                <a16:creationId xmlns:a16="http://schemas.microsoft.com/office/drawing/2014/main" id="{FCBF5BD8-A892-4F28-AE0C-481E6F6FA9EA}"/>
              </a:ext>
            </a:extLst>
          </p:cNvPr>
          <p:cNvSpPr txBox="1"/>
          <p:nvPr/>
        </p:nvSpPr>
        <p:spPr>
          <a:xfrm>
            <a:off x="3879158" y="3930312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4" name="ส่วนโค้ง 123">
            <a:extLst>
              <a:ext uri="{FF2B5EF4-FFF2-40B4-BE49-F238E27FC236}">
                <a16:creationId xmlns:a16="http://schemas.microsoft.com/office/drawing/2014/main" id="{6AFC6A4D-384A-4DC1-BCC8-8473CEC67CAE}"/>
              </a:ext>
            </a:extLst>
          </p:cNvPr>
          <p:cNvSpPr/>
          <p:nvPr/>
        </p:nvSpPr>
        <p:spPr>
          <a:xfrm>
            <a:off x="4595997" y="4265184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8499B7A8-372F-4DD8-BE60-356FDF41E34F}"/>
              </a:ext>
            </a:extLst>
          </p:cNvPr>
          <p:cNvGrpSpPr/>
          <p:nvPr/>
        </p:nvGrpSpPr>
        <p:grpSpPr>
          <a:xfrm>
            <a:off x="4595834" y="4581491"/>
            <a:ext cx="1296545" cy="626553"/>
            <a:chOff x="3896215" y="4545339"/>
            <a:chExt cx="1296545" cy="626553"/>
          </a:xfrm>
        </p:grpSpPr>
        <p:grpSp>
          <p:nvGrpSpPr>
            <p:cNvPr id="121" name="กลุ่ม 120">
              <a:extLst>
                <a:ext uri="{FF2B5EF4-FFF2-40B4-BE49-F238E27FC236}">
                  <a16:creationId xmlns:a16="http://schemas.microsoft.com/office/drawing/2014/main" id="{A5ECB04D-F7CD-409B-ACAE-22D039590900}"/>
                </a:ext>
              </a:extLst>
            </p:cNvPr>
            <p:cNvGrpSpPr/>
            <p:nvPr/>
          </p:nvGrpSpPr>
          <p:grpSpPr>
            <a:xfrm>
              <a:off x="3896215" y="4545339"/>
              <a:ext cx="756000" cy="167664"/>
              <a:chOff x="2659182" y="3277501"/>
              <a:chExt cx="1729233" cy="167664"/>
            </a:xfrm>
          </p:grpSpPr>
          <p:cxnSp>
            <p:nvCxnSpPr>
              <p:cNvPr id="122" name="ตัวเชื่อมต่อตรง 121">
                <a:extLst>
                  <a:ext uri="{FF2B5EF4-FFF2-40B4-BE49-F238E27FC236}">
                    <a16:creationId xmlns:a16="http://schemas.microsoft.com/office/drawing/2014/main" id="{16D54482-B628-415E-B966-9314A64C13C5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ตัวเชื่อมต่อตรง 122">
                <a:extLst>
                  <a:ext uri="{FF2B5EF4-FFF2-40B4-BE49-F238E27FC236}">
                    <a16:creationId xmlns:a16="http://schemas.microsoft.com/office/drawing/2014/main" id="{D571B725-5756-4218-AA58-6BE14C99D95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5" name="Google Shape;3842;p61">
              <a:extLst>
                <a:ext uri="{FF2B5EF4-FFF2-40B4-BE49-F238E27FC236}">
                  <a16:creationId xmlns:a16="http://schemas.microsoft.com/office/drawing/2014/main" id="{4E87EEF8-935A-451B-BE72-1C28E449823B}"/>
                </a:ext>
              </a:extLst>
            </p:cNvPr>
            <p:cNvSpPr txBox="1"/>
            <p:nvPr/>
          </p:nvSpPr>
          <p:spPr>
            <a:xfrm>
              <a:off x="4167994" y="4776851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26" name="Google Shape;3842;p61">
            <a:extLst>
              <a:ext uri="{FF2B5EF4-FFF2-40B4-BE49-F238E27FC236}">
                <a16:creationId xmlns:a16="http://schemas.microsoft.com/office/drawing/2014/main" id="{CAA7009E-5B87-40C9-A9F7-FDF95FC7613E}"/>
              </a:ext>
            </a:extLst>
          </p:cNvPr>
          <p:cNvSpPr txBox="1"/>
          <p:nvPr/>
        </p:nvSpPr>
        <p:spPr>
          <a:xfrm>
            <a:off x="4638058" y="3931368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0" name="ส่วนโค้ง 129">
            <a:extLst>
              <a:ext uri="{FF2B5EF4-FFF2-40B4-BE49-F238E27FC236}">
                <a16:creationId xmlns:a16="http://schemas.microsoft.com/office/drawing/2014/main" id="{28B8F92B-4111-4D7E-BD99-BCBAD092B543}"/>
              </a:ext>
            </a:extLst>
          </p:cNvPr>
          <p:cNvSpPr/>
          <p:nvPr/>
        </p:nvSpPr>
        <p:spPr>
          <a:xfrm>
            <a:off x="5355171" y="4262760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1" name="Google Shape;3842;p61">
            <a:extLst>
              <a:ext uri="{FF2B5EF4-FFF2-40B4-BE49-F238E27FC236}">
                <a16:creationId xmlns:a16="http://schemas.microsoft.com/office/drawing/2014/main" id="{2CFFA2A2-1EEB-4647-BE30-367684A501C7}"/>
              </a:ext>
            </a:extLst>
          </p:cNvPr>
          <p:cNvSpPr txBox="1"/>
          <p:nvPr/>
        </p:nvSpPr>
        <p:spPr>
          <a:xfrm>
            <a:off x="5397232" y="3928944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5" name="ส่วนโค้ง 134">
            <a:extLst>
              <a:ext uri="{FF2B5EF4-FFF2-40B4-BE49-F238E27FC236}">
                <a16:creationId xmlns:a16="http://schemas.microsoft.com/office/drawing/2014/main" id="{0462544C-9C74-4770-A66D-E3FAFCB4926C}"/>
              </a:ext>
            </a:extLst>
          </p:cNvPr>
          <p:cNvSpPr/>
          <p:nvPr/>
        </p:nvSpPr>
        <p:spPr>
          <a:xfrm>
            <a:off x="6113919" y="4265394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6" name="Google Shape;3842;p61">
            <a:extLst>
              <a:ext uri="{FF2B5EF4-FFF2-40B4-BE49-F238E27FC236}">
                <a16:creationId xmlns:a16="http://schemas.microsoft.com/office/drawing/2014/main" id="{012ABCAB-7237-4CC0-98DD-5D8EC1F038ED}"/>
              </a:ext>
            </a:extLst>
          </p:cNvPr>
          <p:cNvSpPr txBox="1"/>
          <p:nvPr/>
        </p:nvSpPr>
        <p:spPr>
          <a:xfrm>
            <a:off x="6155980" y="3931578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0" name="ส่วนโค้ง 139">
            <a:extLst>
              <a:ext uri="{FF2B5EF4-FFF2-40B4-BE49-F238E27FC236}">
                <a16:creationId xmlns:a16="http://schemas.microsoft.com/office/drawing/2014/main" id="{69EB3A83-C5D5-4932-8C56-27B289378A25}"/>
              </a:ext>
            </a:extLst>
          </p:cNvPr>
          <p:cNvSpPr/>
          <p:nvPr/>
        </p:nvSpPr>
        <p:spPr>
          <a:xfrm>
            <a:off x="6872819" y="4266450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1" name="Google Shape;3842;p61">
            <a:extLst>
              <a:ext uri="{FF2B5EF4-FFF2-40B4-BE49-F238E27FC236}">
                <a16:creationId xmlns:a16="http://schemas.microsoft.com/office/drawing/2014/main" id="{CD6FEBEF-8077-43A9-B691-C9B483869931}"/>
              </a:ext>
            </a:extLst>
          </p:cNvPr>
          <p:cNvSpPr txBox="1"/>
          <p:nvPr/>
        </p:nvSpPr>
        <p:spPr>
          <a:xfrm>
            <a:off x="6914880" y="3932634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2BC2B36-0996-441D-87A7-973EA6B5CACB}"/>
              </a:ext>
            </a:extLst>
          </p:cNvPr>
          <p:cNvGrpSpPr/>
          <p:nvPr/>
        </p:nvGrpSpPr>
        <p:grpSpPr>
          <a:xfrm>
            <a:off x="5355008" y="4579067"/>
            <a:ext cx="1274149" cy="639335"/>
            <a:chOff x="4655389" y="4542915"/>
            <a:chExt cx="1274149" cy="639335"/>
          </a:xfrm>
        </p:grpSpPr>
        <p:grpSp>
          <p:nvGrpSpPr>
            <p:cNvPr id="127" name="กลุ่ม 126">
              <a:extLst>
                <a:ext uri="{FF2B5EF4-FFF2-40B4-BE49-F238E27FC236}">
                  <a16:creationId xmlns:a16="http://schemas.microsoft.com/office/drawing/2014/main" id="{31EC06C9-BC22-4D1A-A549-95B7078E2D1E}"/>
                </a:ext>
              </a:extLst>
            </p:cNvPr>
            <p:cNvGrpSpPr/>
            <p:nvPr/>
          </p:nvGrpSpPr>
          <p:grpSpPr>
            <a:xfrm>
              <a:off x="4655389" y="4542915"/>
              <a:ext cx="756000" cy="167664"/>
              <a:chOff x="2659182" y="3277501"/>
              <a:chExt cx="1729233" cy="167664"/>
            </a:xfrm>
          </p:grpSpPr>
          <p:cxnSp>
            <p:nvCxnSpPr>
              <p:cNvPr id="128" name="ตัวเชื่อมต่อตรง 127">
                <a:extLst>
                  <a:ext uri="{FF2B5EF4-FFF2-40B4-BE49-F238E27FC236}">
                    <a16:creationId xmlns:a16="http://schemas.microsoft.com/office/drawing/2014/main" id="{251CD671-E8DE-4EC9-B94B-9F6E08E359A4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ตัวเชื่อมต่อตรง 128">
                <a:extLst>
                  <a:ext uri="{FF2B5EF4-FFF2-40B4-BE49-F238E27FC236}">
                    <a16:creationId xmlns:a16="http://schemas.microsoft.com/office/drawing/2014/main" id="{5EDC3FC2-CFCB-46AA-8175-37E25420A124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2" name="Google Shape;3842;p61">
              <a:extLst>
                <a:ext uri="{FF2B5EF4-FFF2-40B4-BE49-F238E27FC236}">
                  <a16:creationId xmlns:a16="http://schemas.microsoft.com/office/drawing/2014/main" id="{31AC0A25-6DBE-4B8C-9A94-52E73DC24169}"/>
                </a:ext>
              </a:extLst>
            </p:cNvPr>
            <p:cNvSpPr txBox="1"/>
            <p:nvPr/>
          </p:nvSpPr>
          <p:spPr>
            <a:xfrm>
              <a:off x="4904772" y="4787209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B2DCDFAC-54C1-42E4-80FE-124C2AD39D9A}"/>
              </a:ext>
            </a:extLst>
          </p:cNvPr>
          <p:cNvGrpSpPr/>
          <p:nvPr/>
        </p:nvGrpSpPr>
        <p:grpSpPr>
          <a:xfrm>
            <a:off x="6113756" y="4581701"/>
            <a:ext cx="1274149" cy="639335"/>
            <a:chOff x="5414137" y="4545549"/>
            <a:chExt cx="1274149" cy="639335"/>
          </a:xfrm>
        </p:grpSpPr>
        <p:grpSp>
          <p:nvGrpSpPr>
            <p:cNvPr id="132" name="กลุ่ม 131">
              <a:extLst>
                <a:ext uri="{FF2B5EF4-FFF2-40B4-BE49-F238E27FC236}">
                  <a16:creationId xmlns:a16="http://schemas.microsoft.com/office/drawing/2014/main" id="{7C6A0C5F-F1D0-48F8-815D-D065405BCA8A}"/>
                </a:ext>
              </a:extLst>
            </p:cNvPr>
            <p:cNvGrpSpPr/>
            <p:nvPr/>
          </p:nvGrpSpPr>
          <p:grpSpPr>
            <a:xfrm>
              <a:off x="5414137" y="4545549"/>
              <a:ext cx="756000" cy="167664"/>
              <a:chOff x="2659182" y="3277501"/>
              <a:chExt cx="1729233" cy="167664"/>
            </a:xfrm>
          </p:grpSpPr>
          <p:cxnSp>
            <p:nvCxnSpPr>
              <p:cNvPr id="133" name="ตัวเชื่อมต่อตรง 132">
                <a:extLst>
                  <a:ext uri="{FF2B5EF4-FFF2-40B4-BE49-F238E27FC236}">
                    <a16:creationId xmlns:a16="http://schemas.microsoft.com/office/drawing/2014/main" id="{E78E14BE-A1B5-449C-8754-AAD731F88668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ตัวเชื่อมต่อตรง 133">
                <a:extLst>
                  <a:ext uri="{FF2B5EF4-FFF2-40B4-BE49-F238E27FC236}">
                    <a16:creationId xmlns:a16="http://schemas.microsoft.com/office/drawing/2014/main" id="{85A3DABD-C8DB-4561-86BF-80A4481C76FA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" name="Google Shape;3842;p61">
              <a:extLst>
                <a:ext uri="{FF2B5EF4-FFF2-40B4-BE49-F238E27FC236}">
                  <a16:creationId xmlns:a16="http://schemas.microsoft.com/office/drawing/2014/main" id="{61C523DE-116C-4D2A-8F0A-46E6775E8853}"/>
                </a:ext>
              </a:extLst>
            </p:cNvPr>
            <p:cNvSpPr txBox="1"/>
            <p:nvPr/>
          </p:nvSpPr>
          <p:spPr>
            <a:xfrm>
              <a:off x="5663520" y="478984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A25F8CB5-0384-4416-8A0D-33A0493F8B1F}"/>
              </a:ext>
            </a:extLst>
          </p:cNvPr>
          <p:cNvGrpSpPr/>
          <p:nvPr/>
        </p:nvGrpSpPr>
        <p:grpSpPr>
          <a:xfrm>
            <a:off x="6872656" y="4579963"/>
            <a:ext cx="1274149" cy="648479"/>
            <a:chOff x="6173037" y="4537461"/>
            <a:chExt cx="1274149" cy="648479"/>
          </a:xfrm>
        </p:grpSpPr>
        <p:grpSp>
          <p:nvGrpSpPr>
            <p:cNvPr id="137" name="กลุ่ม 136">
              <a:extLst>
                <a:ext uri="{FF2B5EF4-FFF2-40B4-BE49-F238E27FC236}">
                  <a16:creationId xmlns:a16="http://schemas.microsoft.com/office/drawing/2014/main" id="{C4778A88-6400-47CA-A8A9-5EAE3A2CC35A}"/>
                </a:ext>
              </a:extLst>
            </p:cNvPr>
            <p:cNvGrpSpPr/>
            <p:nvPr/>
          </p:nvGrpSpPr>
          <p:grpSpPr>
            <a:xfrm>
              <a:off x="6173037" y="4537461"/>
              <a:ext cx="756000" cy="167664"/>
              <a:chOff x="2659182" y="3277501"/>
              <a:chExt cx="1729233" cy="167664"/>
            </a:xfrm>
          </p:grpSpPr>
          <p:cxnSp>
            <p:nvCxnSpPr>
              <p:cNvPr id="138" name="ตัวเชื่อมต่อตรง 137">
                <a:extLst>
                  <a:ext uri="{FF2B5EF4-FFF2-40B4-BE49-F238E27FC236}">
                    <a16:creationId xmlns:a16="http://schemas.microsoft.com/office/drawing/2014/main" id="{39CA3062-0B21-4E05-91E9-CCE7B72CC9E1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ตัวเชื่อมต่อตรง 138">
                <a:extLst>
                  <a:ext uri="{FF2B5EF4-FFF2-40B4-BE49-F238E27FC236}">
                    <a16:creationId xmlns:a16="http://schemas.microsoft.com/office/drawing/2014/main" id="{280FB4EE-2A5E-40F9-92A6-C68B69761E04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4" name="Google Shape;3842;p61">
              <a:extLst>
                <a:ext uri="{FF2B5EF4-FFF2-40B4-BE49-F238E27FC236}">
                  <a16:creationId xmlns:a16="http://schemas.microsoft.com/office/drawing/2014/main" id="{7D364032-660F-433A-9BDC-AE3BE9CF39F0}"/>
                </a:ext>
              </a:extLst>
            </p:cNvPr>
            <p:cNvSpPr txBox="1"/>
            <p:nvPr/>
          </p:nvSpPr>
          <p:spPr>
            <a:xfrm>
              <a:off x="6422420" y="4790899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48" name="ส่วนโค้ง 147">
            <a:extLst>
              <a:ext uri="{FF2B5EF4-FFF2-40B4-BE49-F238E27FC236}">
                <a16:creationId xmlns:a16="http://schemas.microsoft.com/office/drawing/2014/main" id="{9D33D0DF-BA89-4376-BD27-0331FFE6A636}"/>
              </a:ext>
            </a:extLst>
          </p:cNvPr>
          <p:cNvSpPr/>
          <p:nvPr/>
        </p:nvSpPr>
        <p:spPr>
          <a:xfrm>
            <a:off x="7631732" y="4267881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9" name="Google Shape;3842;p61">
            <a:extLst>
              <a:ext uri="{FF2B5EF4-FFF2-40B4-BE49-F238E27FC236}">
                <a16:creationId xmlns:a16="http://schemas.microsoft.com/office/drawing/2014/main" id="{D8423D51-A56F-4D98-9337-25E038238423}"/>
              </a:ext>
            </a:extLst>
          </p:cNvPr>
          <p:cNvSpPr txBox="1"/>
          <p:nvPr/>
        </p:nvSpPr>
        <p:spPr>
          <a:xfrm>
            <a:off x="7673793" y="3934065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3DB5415A-9BE6-44BD-8997-6D7DB9591898}"/>
              </a:ext>
            </a:extLst>
          </p:cNvPr>
          <p:cNvGrpSpPr/>
          <p:nvPr/>
        </p:nvGrpSpPr>
        <p:grpSpPr>
          <a:xfrm>
            <a:off x="7631569" y="4581394"/>
            <a:ext cx="1279074" cy="648479"/>
            <a:chOff x="6931950" y="4538892"/>
            <a:chExt cx="1279074" cy="648479"/>
          </a:xfrm>
        </p:grpSpPr>
        <p:grpSp>
          <p:nvGrpSpPr>
            <p:cNvPr id="145" name="กลุ่ม 144">
              <a:extLst>
                <a:ext uri="{FF2B5EF4-FFF2-40B4-BE49-F238E27FC236}">
                  <a16:creationId xmlns:a16="http://schemas.microsoft.com/office/drawing/2014/main" id="{7DD8B2FE-F282-4824-AEF3-972AE3D4B66C}"/>
                </a:ext>
              </a:extLst>
            </p:cNvPr>
            <p:cNvGrpSpPr/>
            <p:nvPr/>
          </p:nvGrpSpPr>
          <p:grpSpPr>
            <a:xfrm>
              <a:off x="6931950" y="4538892"/>
              <a:ext cx="756000" cy="167664"/>
              <a:chOff x="2659182" y="3277501"/>
              <a:chExt cx="1729233" cy="167664"/>
            </a:xfrm>
          </p:grpSpPr>
          <p:cxnSp>
            <p:nvCxnSpPr>
              <p:cNvPr id="146" name="ตัวเชื่อมต่อตรง 145">
                <a:extLst>
                  <a:ext uri="{FF2B5EF4-FFF2-40B4-BE49-F238E27FC236}">
                    <a16:creationId xmlns:a16="http://schemas.microsoft.com/office/drawing/2014/main" id="{19C328DA-1BDC-4C9B-B804-AD850E66A75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ตัวเชื่อมต่อตรง 146">
                <a:extLst>
                  <a:ext uri="{FF2B5EF4-FFF2-40B4-BE49-F238E27FC236}">
                    <a16:creationId xmlns:a16="http://schemas.microsoft.com/office/drawing/2014/main" id="{25D3C3DA-59B7-4CBD-A039-CFF6846D31B3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0" name="Google Shape;3842;p61">
              <a:extLst>
                <a:ext uri="{FF2B5EF4-FFF2-40B4-BE49-F238E27FC236}">
                  <a16:creationId xmlns:a16="http://schemas.microsoft.com/office/drawing/2014/main" id="{04D0A354-C37D-4E94-9129-507DD98DF237}"/>
                </a:ext>
              </a:extLst>
            </p:cNvPr>
            <p:cNvSpPr txBox="1"/>
            <p:nvPr/>
          </p:nvSpPr>
          <p:spPr>
            <a:xfrm>
              <a:off x="7186258" y="479233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54" name="ส่วนโค้ง 153">
            <a:extLst>
              <a:ext uri="{FF2B5EF4-FFF2-40B4-BE49-F238E27FC236}">
                <a16:creationId xmlns:a16="http://schemas.microsoft.com/office/drawing/2014/main" id="{845F3E78-79CA-4280-8EC2-F1419AF5B7A7}"/>
              </a:ext>
            </a:extLst>
          </p:cNvPr>
          <p:cNvSpPr/>
          <p:nvPr/>
        </p:nvSpPr>
        <p:spPr>
          <a:xfrm>
            <a:off x="9153864" y="4296055"/>
            <a:ext cx="468000" cy="684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5" name="Google Shape;3842;p61">
            <a:extLst>
              <a:ext uri="{FF2B5EF4-FFF2-40B4-BE49-F238E27FC236}">
                <a16:creationId xmlns:a16="http://schemas.microsoft.com/office/drawing/2014/main" id="{E312B820-B6D2-42FB-96F2-08DA7644AB11}"/>
              </a:ext>
            </a:extLst>
          </p:cNvPr>
          <p:cNvSpPr txBox="1"/>
          <p:nvPr/>
        </p:nvSpPr>
        <p:spPr>
          <a:xfrm>
            <a:off x="9109765" y="3976157"/>
            <a:ext cx="713935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FA7D5143-D75C-47B4-9660-ED88ACD7A597}"/>
              </a:ext>
            </a:extLst>
          </p:cNvPr>
          <p:cNvGrpSpPr/>
          <p:nvPr/>
        </p:nvGrpSpPr>
        <p:grpSpPr>
          <a:xfrm>
            <a:off x="9153701" y="4580608"/>
            <a:ext cx="1044090" cy="643447"/>
            <a:chOff x="8454082" y="4538106"/>
            <a:chExt cx="1044090" cy="643447"/>
          </a:xfrm>
        </p:grpSpPr>
        <p:grpSp>
          <p:nvGrpSpPr>
            <p:cNvPr id="151" name="กลุ่ม 150">
              <a:extLst>
                <a:ext uri="{FF2B5EF4-FFF2-40B4-BE49-F238E27FC236}">
                  <a16:creationId xmlns:a16="http://schemas.microsoft.com/office/drawing/2014/main" id="{B117E21A-4C5E-41FB-8CF5-040719869D02}"/>
                </a:ext>
              </a:extLst>
            </p:cNvPr>
            <p:cNvGrpSpPr/>
            <p:nvPr/>
          </p:nvGrpSpPr>
          <p:grpSpPr>
            <a:xfrm>
              <a:off x="8454082" y="4538106"/>
              <a:ext cx="468000" cy="167664"/>
              <a:chOff x="2659182" y="3277501"/>
              <a:chExt cx="1729233" cy="167664"/>
            </a:xfrm>
          </p:grpSpPr>
          <p:cxnSp>
            <p:nvCxnSpPr>
              <p:cNvPr id="152" name="ตัวเชื่อมต่อตรง 151">
                <a:extLst>
                  <a:ext uri="{FF2B5EF4-FFF2-40B4-BE49-F238E27FC236}">
                    <a16:creationId xmlns:a16="http://schemas.microsoft.com/office/drawing/2014/main" id="{947BAE90-7D4E-4C67-98F5-5C948E31537D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ตัวเชื่อมต่อตรง 152">
                <a:extLst>
                  <a:ext uri="{FF2B5EF4-FFF2-40B4-BE49-F238E27FC236}">
                    <a16:creationId xmlns:a16="http://schemas.microsoft.com/office/drawing/2014/main" id="{AF56DDE9-FC4A-45A6-8DDC-238554C50714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232C99F-C560-4E41-8ED7-C6AC36153C43}"/>
                </a:ext>
              </a:extLst>
            </p:cNvPr>
            <p:cNvSpPr txBox="1"/>
            <p:nvPr/>
          </p:nvSpPr>
          <p:spPr>
            <a:xfrm>
              <a:off x="8719483" y="4786512"/>
              <a:ext cx="77868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6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.25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57" name="ส่วนโค้ง 156">
            <a:extLst>
              <a:ext uri="{FF2B5EF4-FFF2-40B4-BE49-F238E27FC236}">
                <a16:creationId xmlns:a16="http://schemas.microsoft.com/office/drawing/2014/main" id="{276A83E9-C316-4D76-B6E7-940769C3B427}"/>
              </a:ext>
            </a:extLst>
          </p:cNvPr>
          <p:cNvSpPr/>
          <p:nvPr/>
        </p:nvSpPr>
        <p:spPr>
          <a:xfrm>
            <a:off x="8395570" y="4270143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8" name="Google Shape;3842;p61">
            <a:extLst>
              <a:ext uri="{FF2B5EF4-FFF2-40B4-BE49-F238E27FC236}">
                <a16:creationId xmlns:a16="http://schemas.microsoft.com/office/drawing/2014/main" id="{EC4AF1AF-B234-464D-AC9E-93192F57AF82}"/>
              </a:ext>
            </a:extLst>
          </p:cNvPr>
          <p:cNvSpPr txBox="1"/>
          <p:nvPr/>
        </p:nvSpPr>
        <p:spPr>
          <a:xfrm>
            <a:off x="8437631" y="3936327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F9C2681-BA53-4B15-85B0-91836028C683}"/>
              </a:ext>
            </a:extLst>
          </p:cNvPr>
          <p:cNvGrpSpPr/>
          <p:nvPr/>
        </p:nvGrpSpPr>
        <p:grpSpPr>
          <a:xfrm>
            <a:off x="8395407" y="4583656"/>
            <a:ext cx="1279074" cy="648479"/>
            <a:chOff x="6931950" y="4538892"/>
            <a:chExt cx="1279074" cy="648479"/>
          </a:xfrm>
        </p:grpSpPr>
        <p:grpSp>
          <p:nvGrpSpPr>
            <p:cNvPr id="160" name="กลุ่ม 159">
              <a:extLst>
                <a:ext uri="{FF2B5EF4-FFF2-40B4-BE49-F238E27FC236}">
                  <a16:creationId xmlns:a16="http://schemas.microsoft.com/office/drawing/2014/main" id="{4B28B523-BB69-4517-9A31-51C10660466B}"/>
                </a:ext>
              </a:extLst>
            </p:cNvPr>
            <p:cNvGrpSpPr/>
            <p:nvPr/>
          </p:nvGrpSpPr>
          <p:grpSpPr>
            <a:xfrm>
              <a:off x="6931950" y="4538892"/>
              <a:ext cx="756000" cy="167664"/>
              <a:chOff x="2659182" y="3277501"/>
              <a:chExt cx="1729233" cy="167664"/>
            </a:xfrm>
          </p:grpSpPr>
          <p:cxnSp>
            <p:nvCxnSpPr>
              <p:cNvPr id="162" name="ตัวเชื่อมต่อตรง 161">
                <a:extLst>
                  <a:ext uri="{FF2B5EF4-FFF2-40B4-BE49-F238E27FC236}">
                    <a16:creationId xmlns:a16="http://schemas.microsoft.com/office/drawing/2014/main" id="{2DDD7D15-4B82-4585-A101-25862119E06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3" name="ตัวเชื่อมต่อตรง 162">
                <a:extLst>
                  <a:ext uri="{FF2B5EF4-FFF2-40B4-BE49-F238E27FC236}">
                    <a16:creationId xmlns:a16="http://schemas.microsoft.com/office/drawing/2014/main" id="{EB6D7358-0B06-41DF-A9CB-65996C43F20F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" name="Google Shape;3842;p61">
              <a:extLst>
                <a:ext uri="{FF2B5EF4-FFF2-40B4-BE49-F238E27FC236}">
                  <a16:creationId xmlns:a16="http://schemas.microsoft.com/office/drawing/2014/main" id="{C56B234F-9576-406E-AF1E-438680B0C064}"/>
                </a:ext>
              </a:extLst>
            </p:cNvPr>
            <p:cNvSpPr txBox="1"/>
            <p:nvPr/>
          </p:nvSpPr>
          <p:spPr>
            <a:xfrm>
              <a:off x="7186258" y="479233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6.00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64" name="Google Shape;3842;p61">
            <a:extLst>
              <a:ext uri="{FF2B5EF4-FFF2-40B4-BE49-F238E27FC236}">
                <a16:creationId xmlns:a16="http://schemas.microsoft.com/office/drawing/2014/main" id="{5C1E9B99-F569-4571-B469-067F825AD5EB}"/>
              </a:ext>
            </a:extLst>
          </p:cNvPr>
          <p:cNvSpPr txBox="1"/>
          <p:nvPr/>
        </p:nvSpPr>
        <p:spPr>
          <a:xfrm>
            <a:off x="2292779" y="5660447"/>
            <a:ext cx="684854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22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ใบบัวใช้เวลานอน 9 ชั่วโมง 25 นาที</a:t>
            </a:r>
            <a:endParaRPr kumimoji="0" sz="22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78877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0"/>
                            </p:stCondLst>
                            <p:childTnLst>
                              <p:par>
                                <p:cTn id="1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00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5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000"/>
                            </p:stCondLst>
                            <p:childTnLst>
                              <p:par>
                                <p:cTn id="1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000"/>
                            </p:stCondLst>
                            <p:childTnLst>
                              <p:par>
                                <p:cTn id="1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75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 animBg="1"/>
      <p:bldP spid="100" grpId="0"/>
      <p:bldP spid="106" grpId="0" animBg="1"/>
      <p:bldP spid="113" grpId="0"/>
      <p:bldP spid="118" grpId="0" animBg="1"/>
      <p:bldP spid="120" grpId="0"/>
      <p:bldP spid="124" grpId="0" animBg="1"/>
      <p:bldP spid="126" grpId="0"/>
      <p:bldP spid="130" grpId="0" animBg="1"/>
      <p:bldP spid="131" grpId="0"/>
      <p:bldP spid="135" grpId="0" animBg="1"/>
      <p:bldP spid="136" grpId="0"/>
      <p:bldP spid="140" grpId="0" animBg="1"/>
      <p:bldP spid="141" grpId="0"/>
      <p:bldP spid="148" grpId="0" animBg="1"/>
      <p:bldP spid="149" grpId="0"/>
      <p:bldP spid="154" grpId="0" animBg="1"/>
      <p:bldP spid="155" grpId="0"/>
      <p:bldP spid="157" grpId="0" animBg="1"/>
      <p:bldP spid="158" grpId="0"/>
      <p:bldP spid="164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659069"/>
              </p:ext>
            </p:extLst>
          </p:nvPr>
        </p:nvGraphicFramePr>
        <p:xfrm>
          <a:off x="1455041" y="1500858"/>
          <a:ext cx="9108000" cy="38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772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แม่อบไก่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8.28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แก้วตาซ้อมดนตรี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16.30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17.49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ป้าขายของที่ตลาด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6.10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18.51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พ่อขึ้นรถไฟไปเชียงใหม่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8.30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20.25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ต้นกล้านอน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20.45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5.56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421613"/>
                  </a:ext>
                </a:extLst>
              </a:tr>
            </a:tbl>
          </a:graphicData>
        </a:graphic>
      </p:graphicFrame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388310" y="625527"/>
            <a:ext cx="309610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4769039" y="551848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1236313" y="96569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1520960" y="2246637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1518556" y="2893609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1516152" y="3522531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1513748" y="4185301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8220456" y="2276794"/>
            <a:ext cx="1892808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ชั่วโมง 24 นาที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8220457" y="2908458"/>
            <a:ext cx="1792224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ชั่วโมง 19 นาที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8192550" y="3558410"/>
            <a:ext cx="2039585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 ชั่วโมง 41 นาที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8311896" y="4185301"/>
            <a:ext cx="186895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11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ชั่วโมง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55 นาที</a:t>
            </a: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4F359704-26DE-4BAF-89B3-D0593EFB2956}"/>
              </a:ext>
            </a:extLst>
          </p:cNvPr>
          <p:cNvGrpSpPr/>
          <p:nvPr/>
        </p:nvGrpSpPr>
        <p:grpSpPr>
          <a:xfrm>
            <a:off x="1513748" y="4830342"/>
            <a:ext cx="468000" cy="468000"/>
            <a:chOff x="1239484" y="1722687"/>
            <a:chExt cx="468000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68D964C6-C3C7-40C6-906E-38910B1ACE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25B02F5-10D0-4246-8B2F-FB2D16D91C5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11AEDF14-29EB-47C3-829D-B72C1F6FB68A}"/>
              </a:ext>
            </a:extLst>
          </p:cNvPr>
          <p:cNvSpPr txBox="1"/>
          <p:nvPr/>
        </p:nvSpPr>
        <p:spPr>
          <a:xfrm>
            <a:off x="8247888" y="4866449"/>
            <a:ext cx="1959893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 ชั่วโมง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11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นาที</a:t>
            </a:r>
          </a:p>
        </p:txBody>
      </p:sp>
    </p:spTree>
    <p:extLst>
      <p:ext uri="{BB962C8B-B14F-4D97-AF65-F5344CB8AC3E}">
        <p14:creationId xmlns:p14="http://schemas.microsoft.com/office/powerpoint/2010/main" val="2417471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4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97FA5466-FF7A-463F-8DC0-BBABEEE760E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7" name="รูปภาพ 76">
            <a:hlinkClick r:id="rId4" action="ppaction://hlinksldjump"/>
            <a:extLst>
              <a:ext uri="{FF2B5EF4-FFF2-40B4-BE49-F238E27FC236}">
                <a16:creationId xmlns:a16="http://schemas.microsoft.com/office/drawing/2014/main" id="{C146D763-22F2-4221-A976-1A289ABC80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12B27AC-9771-410C-BB5E-855E1744B43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CF70325-FC23-4B5C-99E3-F496A68848F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6CD95E-652A-404B-9399-278B31D337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4A300B-27BA-4AF8-B718-B6338C075554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451763-CBA4-4CEC-8E45-6F030CEB1AD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4259;p71">
            <a:extLst>
              <a:ext uri="{FF2B5EF4-FFF2-40B4-BE49-F238E27FC236}">
                <a16:creationId xmlns:a16="http://schemas.microsoft.com/office/drawing/2014/main" id="{1E9B8F51-96BF-41A8-81EE-DC4C8346CA30}"/>
              </a:ext>
            </a:extLst>
          </p:cNvPr>
          <p:cNvSpPr txBox="1"/>
          <p:nvPr/>
        </p:nvSpPr>
        <p:spPr>
          <a:xfrm>
            <a:off x="3886865" y="647470"/>
            <a:ext cx="30779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บอกระยะเวลาที่ใช้ใน</a:t>
            </a:r>
            <a:r>
              <a:rPr kumimoji="0" lang="th-TH" sz="26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การทำ</a:t>
            </a: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กิจกรรม</a:t>
            </a:r>
          </a:p>
        </p:txBody>
      </p:sp>
      <p:grpSp>
        <p:nvGrpSpPr>
          <p:cNvPr id="79" name="Google Shape;3186;p51">
            <a:extLst>
              <a:ext uri="{FF2B5EF4-FFF2-40B4-BE49-F238E27FC236}">
                <a16:creationId xmlns:a16="http://schemas.microsoft.com/office/drawing/2014/main" id="{EEB9B7D7-9C49-41CA-82F2-6096E0A580EE}"/>
              </a:ext>
            </a:extLst>
          </p:cNvPr>
          <p:cNvGrpSpPr/>
          <p:nvPr/>
        </p:nvGrpSpPr>
        <p:grpSpPr>
          <a:xfrm rot="14045225">
            <a:off x="7091345" y="612852"/>
            <a:ext cx="292669" cy="583541"/>
            <a:chOff x="2518050" y="238125"/>
            <a:chExt cx="2610950" cy="5185750"/>
          </a:xfrm>
        </p:grpSpPr>
        <p:sp>
          <p:nvSpPr>
            <p:cNvPr id="80" name="Google Shape;3187;p51">
              <a:extLst>
                <a:ext uri="{FF2B5EF4-FFF2-40B4-BE49-F238E27FC236}">
                  <a16:creationId xmlns:a16="http://schemas.microsoft.com/office/drawing/2014/main" id="{3092BBE7-5F6F-479E-B437-5955664478D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1" name="Google Shape;3188;p51">
              <a:extLst>
                <a:ext uri="{FF2B5EF4-FFF2-40B4-BE49-F238E27FC236}">
                  <a16:creationId xmlns:a16="http://schemas.microsoft.com/office/drawing/2014/main" id="{22DACF24-FE68-42BB-BAE6-60FAE1C5EBF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2" name="Google Shape;3189;p51">
              <a:extLst>
                <a:ext uri="{FF2B5EF4-FFF2-40B4-BE49-F238E27FC236}">
                  <a16:creationId xmlns:a16="http://schemas.microsoft.com/office/drawing/2014/main" id="{C1AF5D24-7CA5-4597-B91A-8D9B6007A9E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3" name="Google Shape;3190;p51">
              <a:extLst>
                <a:ext uri="{FF2B5EF4-FFF2-40B4-BE49-F238E27FC236}">
                  <a16:creationId xmlns:a16="http://schemas.microsoft.com/office/drawing/2014/main" id="{928B3EAD-783E-4837-A640-6A313935D68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4" name="Google Shape;3191;p51">
              <a:extLst>
                <a:ext uri="{FF2B5EF4-FFF2-40B4-BE49-F238E27FC236}">
                  <a16:creationId xmlns:a16="http://schemas.microsoft.com/office/drawing/2014/main" id="{2FDA96D7-F827-445E-8251-965D53819AC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5" name="Google Shape;3192;p51">
              <a:extLst>
                <a:ext uri="{FF2B5EF4-FFF2-40B4-BE49-F238E27FC236}">
                  <a16:creationId xmlns:a16="http://schemas.microsoft.com/office/drawing/2014/main" id="{6F5588A9-36E9-4816-ADC7-AC8A9AF2F7A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3193;p51">
              <a:extLst>
                <a:ext uri="{FF2B5EF4-FFF2-40B4-BE49-F238E27FC236}">
                  <a16:creationId xmlns:a16="http://schemas.microsoft.com/office/drawing/2014/main" id="{9C53B037-6EAB-4C86-AE01-2D0D238DF7B7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87" name="Google Shape;8099;p68">
            <a:extLst>
              <a:ext uri="{FF2B5EF4-FFF2-40B4-BE49-F238E27FC236}">
                <a16:creationId xmlns:a16="http://schemas.microsoft.com/office/drawing/2014/main" id="{E758B953-E97C-4EB2-B6EB-1E6F6D44AE12}"/>
              </a:ext>
            </a:extLst>
          </p:cNvPr>
          <p:cNvSpPr/>
          <p:nvPr/>
        </p:nvSpPr>
        <p:spPr>
          <a:xfrm rot="191175">
            <a:off x="3556532" y="1026473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5822F7E8-4419-4CBA-83D4-F065A0DB48C2}"/>
              </a:ext>
            </a:extLst>
          </p:cNvPr>
          <p:cNvGrpSpPr/>
          <p:nvPr/>
        </p:nvGrpSpPr>
        <p:grpSpPr>
          <a:xfrm>
            <a:off x="1011249" y="583391"/>
            <a:ext cx="2641600" cy="733223"/>
            <a:chOff x="982795" y="710715"/>
            <a:chExt cx="2641600" cy="733223"/>
          </a:xfrm>
        </p:grpSpPr>
        <p:sp>
          <p:nvSpPr>
            <p:cNvPr id="89" name="Google Shape;698;p49">
              <a:extLst>
                <a:ext uri="{FF2B5EF4-FFF2-40B4-BE49-F238E27FC236}">
                  <a16:creationId xmlns:a16="http://schemas.microsoft.com/office/drawing/2014/main" id="{96365878-CAB3-4B7B-9913-F366123DD6AA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701;p49">
              <a:extLst>
                <a:ext uri="{FF2B5EF4-FFF2-40B4-BE49-F238E27FC236}">
                  <a16:creationId xmlns:a16="http://schemas.microsoft.com/office/drawing/2014/main" id="{F8FA7039-1AA2-4CA8-8974-E2D81D37D33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6EBD0073-5B5F-4920-86C1-F79A3894B39B}"/>
              </a:ext>
            </a:extLst>
          </p:cNvPr>
          <p:cNvSpPr txBox="1"/>
          <p:nvPr/>
        </p:nvSpPr>
        <p:spPr>
          <a:xfrm>
            <a:off x="3813936" y="2727470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graphicFrame>
        <p:nvGraphicFramePr>
          <p:cNvPr id="52" name="ตาราง 3">
            <a:extLst>
              <a:ext uri="{FF2B5EF4-FFF2-40B4-BE49-F238E27FC236}">
                <a16:creationId xmlns:a16="http://schemas.microsoft.com/office/drawing/2014/main" id="{28EEB6B3-38C9-4B49-82BA-2CC523855A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5380833"/>
              </p:ext>
            </p:extLst>
          </p:nvPr>
        </p:nvGraphicFramePr>
        <p:xfrm>
          <a:off x="1588228" y="1584018"/>
          <a:ext cx="9000000" cy="2179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664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เวลาเริ่มกิจกรรม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เวลาสิ้นสุดกิจกรรม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ต้นกล้าเล่นกีฬา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18.15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 marL="630238" indent="-630238"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	เจ้าหน้าที่รักษาความปลอดภัยเข้าเวร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17.30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01.00 น.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</a:tbl>
          </a:graphicData>
        </a:graphic>
      </p:graphicFrame>
      <p:grpSp>
        <p:nvGrpSpPr>
          <p:cNvPr id="53" name="กลุ่ม 2">
            <a:extLst>
              <a:ext uri="{FF2B5EF4-FFF2-40B4-BE49-F238E27FC236}">
                <a16:creationId xmlns:a16="http://schemas.microsoft.com/office/drawing/2014/main" id="{2AF609DB-BCB1-4DAC-AC57-265DFFB7B38A}"/>
              </a:ext>
            </a:extLst>
          </p:cNvPr>
          <p:cNvGrpSpPr/>
          <p:nvPr/>
        </p:nvGrpSpPr>
        <p:grpSpPr>
          <a:xfrm>
            <a:off x="1654147" y="2329797"/>
            <a:ext cx="468000" cy="468000"/>
            <a:chOff x="1239484" y="1722687"/>
            <a:chExt cx="468000" cy="468000"/>
          </a:xfrm>
        </p:grpSpPr>
        <p:sp>
          <p:nvSpPr>
            <p:cNvPr id="54" name="Google Shape;523;p27">
              <a:extLst>
                <a:ext uri="{FF2B5EF4-FFF2-40B4-BE49-F238E27FC236}">
                  <a16:creationId xmlns:a16="http://schemas.microsoft.com/office/drawing/2014/main" id="{735E2870-35F5-49A1-8ABA-6022CC55B96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656;p49">
              <a:extLst>
                <a:ext uri="{FF2B5EF4-FFF2-40B4-BE49-F238E27FC236}">
                  <a16:creationId xmlns:a16="http://schemas.microsoft.com/office/drawing/2014/main" id="{23C97805-60DA-4251-A722-3FE9B9ADDBB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B890132C-FF4D-406B-AB68-041BD4A726EF}"/>
              </a:ext>
            </a:extLst>
          </p:cNvPr>
          <p:cNvGrpSpPr/>
          <p:nvPr/>
        </p:nvGrpSpPr>
        <p:grpSpPr>
          <a:xfrm>
            <a:off x="1651743" y="2976769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94BA998C-1AFD-455D-BF41-F53C405746A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4B2ADF4A-2DE0-4DC3-A7E0-126B63EA86F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DDAFBAC-7193-442C-8C4E-14013DE687BC}"/>
              </a:ext>
            </a:extLst>
          </p:cNvPr>
          <p:cNvSpPr txBox="1"/>
          <p:nvPr/>
        </p:nvSpPr>
        <p:spPr>
          <a:xfrm>
            <a:off x="8412905" y="2332522"/>
            <a:ext cx="178446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ชั่วโมง 45 นาที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37A2DE90-B1DE-46CF-B705-9C481C512812}"/>
              </a:ext>
            </a:extLst>
          </p:cNvPr>
          <p:cNvSpPr txBox="1"/>
          <p:nvPr/>
        </p:nvSpPr>
        <p:spPr>
          <a:xfrm>
            <a:off x="8379753" y="3092202"/>
            <a:ext cx="18357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ชั่วโมง 30 นาที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1F165C45-D893-4D6F-8FE2-E19E157FEE9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335978" y="4439258"/>
            <a:ext cx="4737625" cy="16694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1220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97FA5466-FF7A-463F-8DC0-BBABEEE760E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7" name="รูปภาพ 76">
            <a:hlinkClick r:id="rId4" action="ppaction://hlinksldjump"/>
            <a:extLst>
              <a:ext uri="{FF2B5EF4-FFF2-40B4-BE49-F238E27FC236}">
                <a16:creationId xmlns:a16="http://schemas.microsoft.com/office/drawing/2014/main" id="{C146D763-22F2-4221-A976-1A289ABC80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0F3C67F-B18E-4B4C-B8BD-E97398F843D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0F92A3-28DE-49C8-B4A8-495EF673D87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D57DD7D-B304-410C-87DD-88CBBC1DD76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F53F75E-510D-48F6-8C26-552A5F1AA6E7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D7723272-3516-46D6-A4CB-59BE9AE77BD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2DE0296C-4457-407B-855D-847E0F7913AB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FB73FB25-E11D-48AD-8766-863F1AEC45C6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7D45599F-B7CD-407F-9054-C47F4EB65638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B4611F72-B8AE-48FB-83F9-7C40E680481F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DDB7B16-7988-48C4-86D6-5FD78108487C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82B8E1-9403-4866-8747-A5AFE4E54C2D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473F929F-2B0C-4223-A5DD-D5FE7D7C4B2F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D5788056-29DD-4A73-986F-523507C5126D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F333908A-6653-45AF-84CF-12F205894B3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9CC11709-E210-414C-99F8-8F358A6469B0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200AF82C-E852-499C-B3A8-68253EFECD4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46CA7A6F-3B18-4507-A03E-B97C8E2FED02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A60DEB99-8445-482A-89F1-6A7E3EABCD64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9BA8763-1073-4B1F-8473-1D54049F90B6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F34A3D93-218C-42FD-A5EE-2938B7904D46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3410F04A-5CAD-4937-AD06-3539A12D029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59A04B4-21B0-4F78-AC7E-134489CF0858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BBC0A901-4CB4-42DA-B0A9-932DF30358D7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6F5E631-88F0-426A-B173-3D41935CAB96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C4855EC0-8EB8-4262-BE4B-42F068DB132E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A530ED06-7EB2-4757-B547-685FCF2003AB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BD5E27C4-7689-42DB-8C1C-6C1049390500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A69DE073-F32B-4163-B3C9-3E1F714C3FD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655C4519-BAB9-4985-A6A1-49A8BD1EBB0A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69962806-1343-4960-A17C-D785A9473267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F81C8FC6-A9B6-450D-AC94-F76F23341EB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8D05FE07-2BBF-4E1E-B35A-29DC0F540591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0522F668-71CC-4278-BFA0-337958AAB53D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8574FBDE-B1EF-48FE-A172-73BDEC05FD1E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6D225E9B-7538-4380-BD33-DDC68E06B51A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CB898062-7722-4EEE-A297-C2E53859663A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63334776-440F-4E51-A9FE-312D332C9A8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34A2588B-21FF-4A08-AFFE-D246D691F6E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30ABDF93-F365-44DE-B265-0D32BA0E31FB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2C0280B1-EE8F-4E34-BD33-6F7257E3D823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4E16BEBD-340E-4A46-B800-5E046D7F0EB5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DE844A12-49BB-4586-897B-CD2A5A2F88F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E9B035A9-7BBB-4B32-9F73-42D3F55D9558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6A1BC8F8-45E6-47F5-AA47-2D40813E88F9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6D698D93-46E7-4EC5-8507-D03ED8B526C4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ED3A0473-C31D-4DEF-9229-DA54437B787B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7C2E0212-1A0D-4948-BD55-E471BCDBF07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4203DA78-9DE3-42F1-AA4C-0D243419CBCF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3D8A1389-1A93-439A-ADFF-B9C9FD6ABACC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57E38487-2DB9-412F-8AEE-55FFAF1BC716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1358716F-1AA2-4501-AEFC-19F9CEE6F87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4EED7EEB-C573-4352-841D-007C9618221F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3612D3EF-327A-4A1A-9BB8-A85F1E23C26F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AD229933-0D96-471C-9C19-820AE5AB8047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DF5AAF35-24DA-4B5B-8D2A-88DE604BB1A8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596D6510-5CB3-46A7-9F83-15084C322CF5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6C534B66-1DEB-4F52-B4C8-979DAD6F6FE6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248AD5C4-47DE-4EA5-A4EB-656BD8A343DF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F0C35423-69F8-451F-BF69-B9541382441F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47600790-20DD-46F1-859C-01B728B4CB4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EC89C341-ED0E-4121-9193-15A10C3AA5D9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A40D0AC6-048E-4B34-B3CA-D1F81562C116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3A4BC294-7EAA-49D9-BF16-D169B0F55850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243A8DC2-7810-4AC9-AC51-EE1A2A12313D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6A4CCCD7-472A-4780-BA24-26AAF77B0B73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6B1865C-C558-44C6-A580-67A4078ED26E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01F161D1-BFB8-4C00-B23F-D49E0A0EA622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E2B4AD81-98BE-4A35-B8CF-324AC9AAB3C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CCF615A4-83FB-4B8E-9FC1-A993E6F3F75D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35373520-BCA4-4E99-8ABD-ECCD0B8ECD8C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700897F4-54F7-48E0-9011-5FBB01788D35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D0CAF72F-AA79-4468-A9DC-EEDD39265AB1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6312370C-A90D-4B99-B541-3290BB3BA685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D263BA5C-4D42-4EC0-A487-AD8D458485C0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138D99DF-5504-4E26-81ED-64F47C6F6620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B9976DC-D365-4D42-914A-31F70BB85831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06A28392-B928-419E-8C61-02E1C778745B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F356398-99B7-42F2-BF0C-2DAFA363217D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682396AC-D284-4BDA-9E58-9EA96AA94938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84DF045F-D60C-4F7D-A58D-3BEE9F9697B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F44C4B49-4396-449A-BB9C-0234ADDC92EF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013A82-C6EB-4EBA-A4A7-6E46E88C3CE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B8CB1958-3C99-42AD-920E-091CDB6BA4FA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A4593AC-4668-45A5-B7B7-D2A176011681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390C8121-5CFB-4052-B55D-1D7AD859FAE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81DD15A8-5A0A-4D4B-B4DA-00B4DAEA5A4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880493ED-8C34-4D56-8D95-F1BE9ABEF779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29C3FAD1-9C8D-462A-BC83-CBD486469B09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FCA550C5-B1C6-4E50-9960-4D8B47B600E8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61EB8CFB-9571-4C66-9DBB-E98991E24269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260B560F-758E-4F3A-8880-90B4E77E9526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CA13E947-F6EA-4BA2-AFB0-EFBEA8C1B0D8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E8F16996-EF53-4E88-84E0-6DBFF6C72804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AE4FA1EB-8A36-4CD1-84CD-7AE1BC73AAFA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84C87827-5039-4354-8DB7-B71A4B78895A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C9E3BF3-F62A-4720-BFE0-8F20F8AB84DA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E279A567-6A03-41B0-B53E-1F485C9EF079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F9D8C7B9-ACB3-4B91-AA80-8295BDE63E26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BF461B3E-15E0-47E5-954F-99CF565E471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17AB7251-2D9B-4D6D-81C7-BE4C52A7FCB6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CB10B8EB-7A7C-4F2F-B84C-6BE4EE7FC10C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5529BFD6-8F2A-4405-91C2-7B02EB6F2CC7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10CEF3E-104F-46A1-BEF9-6A8340659B2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F475A766-763A-482F-B180-CDAC7699411E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4094C78F-FA2F-40C0-8183-CEB1BC73FA92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CCEB97E2-E573-4073-BDF3-BE6A4E1027E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4E4FAD9A-25D2-4100-9711-1B2F3F2957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E281A6-114A-444B-A0A7-EB1EA4E38605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DEC867B0-3D49-4C0B-94FF-E6487D1792F1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9499520D-6936-4A29-AA31-F21AC67EB237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58327ED8-56E1-4412-B531-94408147E616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A5217052-0942-46F6-A6CA-F11C02761BDE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CCFD872B-EEC7-43CC-A864-0DCEF4F5A2FE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0D451AF2-B9C9-416C-A567-D11C5766D4E1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A9C7C77D-DA80-4F0A-A546-C6AE40BB61EF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B91E619F-887C-4BE1-AABD-55C57CB5CC9B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0F474C87-1094-45EB-BC33-722CA808238C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761BC83C-3983-4005-9032-20BF297CF324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1F7982AA-690A-4432-9A9A-048FB444F2B7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247A91DC-C5D9-42DD-B88A-6FAA31F84F71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651C94B7-369F-4A0B-9A99-05DFC93D1FF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3333CF78-A48A-4BBC-B194-2005F5C4AF0F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4D97B5D8-44C2-41DF-8E34-E5C5499EB79F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3B01C600-0007-4962-95A5-CA7B60093E32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EE66485D-67E3-4FD4-9FAC-96EDCE3762A8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1F1445C8-C29F-43BD-BCC5-E1DE6F0195CC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5E1A54B3-7E56-4B25-A47C-429AC201EA81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8B1BDF77-EC68-47A5-A96E-7E7C458C7079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00C89F8D-3261-4FB3-85C2-0FFF20420E6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7BFABB7A-E124-46A9-B549-9567D7D788B0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57967DB-8C64-4ADA-97FC-EDB34B1DDA8B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FFCC5869-C691-412B-9280-33FE16860368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E9C54D10-9525-48D8-BF6C-34217FA60A79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70CE7280-CF86-4974-B6F4-21470FB38C45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63ED9FD7-F976-498B-9775-9BA6A2C59C3D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222B8FFD-E015-4AF7-AE4A-12CB1FAC41C6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2EE7F5E2-2388-4BEF-8398-9BEE5F855E2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BDB8099-BB98-4D37-BB32-BE3EB81A9F12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6048E650-EB35-4BDB-AF0A-D8BE81CFBD33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1785E08A-9252-4D04-A7A0-61FDB920A7AD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9CEF342-FCFD-4E5D-86BB-8C633D319209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0A8DAA9B-277E-423E-AB2F-AA1A5AE0B263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9B76C797-443B-4D76-9643-22046E0665AD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45" name="Google Shape;4261;p57">
            <a:extLst>
              <a:ext uri="{FF2B5EF4-FFF2-40B4-BE49-F238E27FC236}">
                <a16:creationId xmlns:a16="http://schemas.microsoft.com/office/drawing/2014/main" id="{6A14000B-735E-493A-9782-0846C45348F3}"/>
              </a:ext>
            </a:extLst>
          </p:cNvPr>
          <p:cNvSpPr txBox="1">
            <a:spLocks/>
          </p:cNvSpPr>
          <p:nvPr/>
        </p:nvSpPr>
        <p:spPr>
          <a:xfrm rot="21303972">
            <a:off x="3750759" y="3291678"/>
            <a:ext cx="6315964" cy="11659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ct val="70000"/>
              <a:buFont typeface="Gorditas"/>
              <a:buNone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การบอกระยะเวลาอาจบอกเป็นชั่วโมงและนาที โดยนับจากเวลาเริ่มต้นจนถึงเวลาสิ้นสุด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d Script"/>
            </a:endParaRPr>
          </a:p>
        </p:txBody>
      </p:sp>
      <p:grpSp>
        <p:nvGrpSpPr>
          <p:cNvPr id="246" name="กลุ่ม 245">
            <a:extLst>
              <a:ext uri="{FF2B5EF4-FFF2-40B4-BE49-F238E27FC236}">
                <a16:creationId xmlns:a16="http://schemas.microsoft.com/office/drawing/2014/main" id="{0C8747E0-2CCD-46C0-BB1D-2793C9BE4F00}"/>
              </a:ext>
            </a:extLst>
          </p:cNvPr>
          <p:cNvGrpSpPr/>
          <p:nvPr/>
        </p:nvGrpSpPr>
        <p:grpSpPr>
          <a:xfrm>
            <a:off x="4693910" y="2401329"/>
            <a:ext cx="3177667" cy="723718"/>
            <a:chOff x="4915160" y="2499914"/>
            <a:chExt cx="3177667" cy="723718"/>
          </a:xfrm>
        </p:grpSpPr>
        <p:sp>
          <p:nvSpPr>
            <p:cNvPr id="247" name="Google Shape;4975;p59">
              <a:extLst>
                <a:ext uri="{FF2B5EF4-FFF2-40B4-BE49-F238E27FC236}">
                  <a16:creationId xmlns:a16="http://schemas.microsoft.com/office/drawing/2014/main" id="{C24F2351-7AD0-4BDF-B527-A26F64B25405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48" name="Google Shape;4975;p59">
              <a:extLst>
                <a:ext uri="{FF2B5EF4-FFF2-40B4-BE49-F238E27FC236}">
                  <a16:creationId xmlns:a16="http://schemas.microsoft.com/office/drawing/2014/main" id="{61A658FD-3BFD-4E18-BDB0-39CA5CD5765D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6097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643940" y="3336139"/>
            <a:ext cx="4326556" cy="15881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824914" y="3469611"/>
            <a:ext cx="4038600" cy="1257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เปรียบเทียบระยะเวลา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19152" y="1748834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56502" y="2851434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A08BD48B-0DE1-42CB-8DA5-AB38AFEB68D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4" name="รูปภาพ 63">
            <a:hlinkClick r:id="rId4" action="ppaction://hlinksldjump"/>
            <a:extLst>
              <a:ext uri="{FF2B5EF4-FFF2-40B4-BE49-F238E27FC236}">
                <a16:creationId xmlns:a16="http://schemas.microsoft.com/office/drawing/2014/main" id="{C6FCB703-7C10-4B34-A69E-0F64604EE56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FE394B5-6326-440C-8ACE-C1B286134AC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F68EDF4-7982-49AF-8B02-C17FDC6E1EC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E1B9235-7A33-468D-BA51-015BC6DE89B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B5A5918-4E70-4556-BF87-424B97B7CA23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A3A4E29-A6FC-4A93-A0C1-B1FEC9AE6D4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ECDD33E-A418-42ED-9C01-75E807549FE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2" name="รูปภาพ 231">
            <a:hlinkClick r:id="rId4" action="ppaction://hlinksldjump"/>
            <a:extLst>
              <a:ext uri="{FF2B5EF4-FFF2-40B4-BE49-F238E27FC236}">
                <a16:creationId xmlns:a16="http://schemas.microsoft.com/office/drawing/2014/main" id="{F7142069-7E28-4FBB-B424-184B504AFF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grpSp>
        <p:nvGrpSpPr>
          <p:cNvPr id="144" name="Google Shape;1050;p48">
            <a:extLst>
              <a:ext uri="{FF2B5EF4-FFF2-40B4-BE49-F238E27FC236}">
                <a16:creationId xmlns:a16="http://schemas.microsoft.com/office/drawing/2014/main" id="{58FCC7B1-5CBA-4F54-85EB-6A90D40C32B5}"/>
              </a:ext>
            </a:extLst>
          </p:cNvPr>
          <p:cNvGrpSpPr/>
          <p:nvPr/>
        </p:nvGrpSpPr>
        <p:grpSpPr>
          <a:xfrm>
            <a:off x="7500167" y="1831163"/>
            <a:ext cx="3513305" cy="3565399"/>
            <a:chOff x="4221956" y="857361"/>
            <a:chExt cx="3513305" cy="3565399"/>
          </a:xfrm>
        </p:grpSpPr>
        <p:grpSp>
          <p:nvGrpSpPr>
            <p:cNvPr id="145" name="Google Shape;1051;p48">
              <a:extLst>
                <a:ext uri="{FF2B5EF4-FFF2-40B4-BE49-F238E27FC236}">
                  <a16:creationId xmlns:a16="http://schemas.microsoft.com/office/drawing/2014/main" id="{2E1B52B8-9DC3-4798-9269-CEF2984F64D2}"/>
                </a:ext>
              </a:extLst>
            </p:cNvPr>
            <p:cNvGrpSpPr/>
            <p:nvPr/>
          </p:nvGrpSpPr>
          <p:grpSpPr>
            <a:xfrm rot="-3043530">
              <a:off x="5268783" y="1096881"/>
              <a:ext cx="1441253" cy="1734957"/>
              <a:chOff x="7421571" y="1521451"/>
              <a:chExt cx="1441108" cy="1734783"/>
            </a:xfrm>
          </p:grpSpPr>
          <p:sp>
            <p:nvSpPr>
              <p:cNvPr id="198" name="Google Shape;1052;p48">
                <a:extLst>
                  <a:ext uri="{FF2B5EF4-FFF2-40B4-BE49-F238E27FC236}">
                    <a16:creationId xmlns:a16="http://schemas.microsoft.com/office/drawing/2014/main" id="{B21B01EB-F04D-4539-88A5-7C7CC9A0701A}"/>
                  </a:ext>
                </a:extLst>
              </p:cNvPr>
              <p:cNvSpPr/>
              <p:nvPr/>
            </p:nvSpPr>
            <p:spPr>
              <a:xfrm>
                <a:off x="7811432" y="3245486"/>
                <a:ext cx="49418" cy="10748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296" extrusionOk="0">
                    <a:moveTo>
                      <a:pt x="137" y="1"/>
                    </a:moveTo>
                    <a:cubicBezTo>
                      <a:pt x="69" y="1"/>
                      <a:pt x="24" y="46"/>
                      <a:pt x="24" y="114"/>
                    </a:cubicBezTo>
                    <a:cubicBezTo>
                      <a:pt x="1" y="159"/>
                      <a:pt x="46" y="205"/>
                      <a:pt x="114" y="227"/>
                    </a:cubicBezTo>
                    <a:cubicBezTo>
                      <a:pt x="499" y="250"/>
                      <a:pt x="884" y="295"/>
                      <a:pt x="1247" y="295"/>
                    </a:cubicBezTo>
                    <a:cubicBezTo>
                      <a:pt x="1292" y="295"/>
                      <a:pt x="1337" y="250"/>
                      <a:pt x="1337" y="205"/>
                    </a:cubicBezTo>
                    <a:cubicBezTo>
                      <a:pt x="1360" y="159"/>
                      <a:pt x="1315" y="114"/>
                      <a:pt x="1269" y="91"/>
                    </a:cubicBezTo>
                    <a:cubicBezTo>
                      <a:pt x="907" y="69"/>
                      <a:pt x="522" y="46"/>
                      <a:pt x="13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9" name="Google Shape;1053;p48">
                <a:extLst>
                  <a:ext uri="{FF2B5EF4-FFF2-40B4-BE49-F238E27FC236}">
                    <a16:creationId xmlns:a16="http://schemas.microsoft.com/office/drawing/2014/main" id="{AE972695-4CFC-42BE-8DF3-1AAC79C0AA57}"/>
                  </a:ext>
                </a:extLst>
              </p:cNvPr>
              <p:cNvSpPr/>
              <p:nvPr/>
            </p:nvSpPr>
            <p:spPr>
              <a:xfrm>
                <a:off x="7513690" y="31703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0" y="0"/>
                      <a:pt x="40" y="21"/>
                      <a:pt x="23" y="55"/>
                    </a:cubicBezTo>
                    <a:cubicBezTo>
                      <a:pt x="0" y="123"/>
                      <a:pt x="23" y="168"/>
                      <a:pt x="91" y="191"/>
                    </a:cubicBezTo>
                    <a:cubicBezTo>
                      <a:pt x="431" y="349"/>
                      <a:pt x="793" y="485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24" y="417"/>
                    </a:cubicBezTo>
                    <a:cubicBezTo>
                      <a:pt x="861" y="304"/>
                      <a:pt x="521" y="145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0" name="Google Shape;1054;p48">
                <a:extLst>
                  <a:ext uri="{FF2B5EF4-FFF2-40B4-BE49-F238E27FC236}">
                    <a16:creationId xmlns:a16="http://schemas.microsoft.com/office/drawing/2014/main" id="{96921C1E-0E41-4696-834E-5EFEE8B48138}"/>
                  </a:ext>
                </a:extLst>
              </p:cNvPr>
              <p:cNvSpPr/>
              <p:nvPr/>
            </p:nvSpPr>
            <p:spPr>
              <a:xfrm>
                <a:off x="7708892" y="3230635"/>
                <a:ext cx="51597" cy="1496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412" extrusionOk="0">
                    <a:moveTo>
                      <a:pt x="131" y="0"/>
                    </a:moveTo>
                    <a:cubicBezTo>
                      <a:pt x="14" y="0"/>
                      <a:pt x="0" y="184"/>
                      <a:pt x="129" y="206"/>
                    </a:cubicBezTo>
                    <a:cubicBezTo>
                      <a:pt x="492" y="297"/>
                      <a:pt x="877" y="364"/>
                      <a:pt x="1239" y="410"/>
                    </a:cubicBezTo>
                    <a:lnTo>
                      <a:pt x="1284" y="410"/>
                    </a:lnTo>
                    <a:cubicBezTo>
                      <a:pt x="1291" y="411"/>
                      <a:pt x="1297" y="411"/>
                      <a:pt x="1303" y="411"/>
                    </a:cubicBezTo>
                    <a:cubicBezTo>
                      <a:pt x="1420" y="411"/>
                      <a:pt x="1414" y="206"/>
                      <a:pt x="1284" y="206"/>
                    </a:cubicBezTo>
                    <a:cubicBezTo>
                      <a:pt x="899" y="138"/>
                      <a:pt x="537" y="93"/>
                      <a:pt x="152" y="2"/>
                    </a:cubicBezTo>
                    <a:cubicBezTo>
                      <a:pt x="145" y="1"/>
                      <a:pt x="138" y="0"/>
                      <a:pt x="13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1" name="Google Shape;1055;p48">
                <a:extLst>
                  <a:ext uri="{FF2B5EF4-FFF2-40B4-BE49-F238E27FC236}">
                    <a16:creationId xmlns:a16="http://schemas.microsoft.com/office/drawing/2014/main" id="{D282C8CA-E15E-4764-84A6-074D403344FC}"/>
                  </a:ext>
                </a:extLst>
              </p:cNvPr>
              <p:cNvSpPr/>
              <p:nvPr/>
            </p:nvSpPr>
            <p:spPr>
              <a:xfrm>
                <a:off x="7609439" y="3205944"/>
                <a:ext cx="49055" cy="18191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501" extrusionOk="0">
                    <a:moveTo>
                      <a:pt x="151" y="0"/>
                    </a:moveTo>
                    <a:cubicBezTo>
                      <a:pt x="51" y="0"/>
                      <a:pt x="0" y="143"/>
                      <a:pt x="127" y="206"/>
                    </a:cubicBezTo>
                    <a:cubicBezTo>
                      <a:pt x="467" y="320"/>
                      <a:pt x="852" y="410"/>
                      <a:pt x="1214" y="501"/>
                    </a:cubicBezTo>
                    <a:lnTo>
                      <a:pt x="1237" y="501"/>
                    </a:lnTo>
                    <a:cubicBezTo>
                      <a:pt x="1282" y="501"/>
                      <a:pt x="1328" y="478"/>
                      <a:pt x="1350" y="433"/>
                    </a:cubicBezTo>
                    <a:cubicBezTo>
                      <a:pt x="1350" y="365"/>
                      <a:pt x="1328" y="320"/>
                      <a:pt x="1260" y="297"/>
                    </a:cubicBezTo>
                    <a:cubicBezTo>
                      <a:pt x="897" y="206"/>
                      <a:pt x="535" y="116"/>
                      <a:pt x="172" y="2"/>
                    </a:cubicBezTo>
                    <a:cubicBezTo>
                      <a:pt x="165" y="1"/>
                      <a:pt x="158" y="0"/>
                      <a:pt x="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2" name="Google Shape;1056;p48">
                <a:extLst>
                  <a:ext uri="{FF2B5EF4-FFF2-40B4-BE49-F238E27FC236}">
                    <a16:creationId xmlns:a16="http://schemas.microsoft.com/office/drawing/2014/main" id="{09C23509-6CD1-4DDD-93AF-9213A3E28297}"/>
                  </a:ext>
                </a:extLst>
              </p:cNvPr>
              <p:cNvSpPr/>
              <p:nvPr/>
            </p:nvSpPr>
            <p:spPr>
              <a:xfrm>
                <a:off x="7909469" y="1569090"/>
                <a:ext cx="34458" cy="40413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13" extrusionOk="0">
                    <a:moveTo>
                      <a:pt x="152" y="1"/>
                    </a:moveTo>
                    <a:cubicBezTo>
                      <a:pt x="72" y="1"/>
                      <a:pt x="1" y="81"/>
                      <a:pt x="65" y="161"/>
                    </a:cubicBezTo>
                    <a:cubicBezTo>
                      <a:pt x="268" y="478"/>
                      <a:pt x="518" y="795"/>
                      <a:pt x="767" y="1090"/>
                    </a:cubicBezTo>
                    <a:cubicBezTo>
                      <a:pt x="790" y="1112"/>
                      <a:pt x="812" y="1112"/>
                      <a:pt x="857" y="1112"/>
                    </a:cubicBezTo>
                    <a:cubicBezTo>
                      <a:pt x="880" y="1112"/>
                      <a:pt x="903" y="1112"/>
                      <a:pt x="925" y="1090"/>
                    </a:cubicBezTo>
                    <a:cubicBezTo>
                      <a:pt x="948" y="1044"/>
                      <a:pt x="948" y="976"/>
                      <a:pt x="925" y="954"/>
                    </a:cubicBezTo>
                    <a:cubicBezTo>
                      <a:pt x="676" y="659"/>
                      <a:pt x="450" y="365"/>
                      <a:pt x="246" y="48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3" name="Google Shape;1057;p48">
                <a:extLst>
                  <a:ext uri="{FF2B5EF4-FFF2-40B4-BE49-F238E27FC236}">
                    <a16:creationId xmlns:a16="http://schemas.microsoft.com/office/drawing/2014/main" id="{95C15BC4-E516-46A7-A080-E3A4A36E6249}"/>
                  </a:ext>
                </a:extLst>
              </p:cNvPr>
              <p:cNvSpPr/>
              <p:nvPr/>
            </p:nvSpPr>
            <p:spPr>
              <a:xfrm>
                <a:off x="7943890" y="2817754"/>
                <a:ext cx="22222" cy="46114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270" extrusionOk="0">
                    <a:moveTo>
                      <a:pt x="490" y="0"/>
                    </a:moveTo>
                    <a:cubicBezTo>
                      <a:pt x="456" y="0"/>
                      <a:pt x="422" y="25"/>
                      <a:pt x="408" y="69"/>
                    </a:cubicBezTo>
                    <a:cubicBezTo>
                      <a:pt x="227" y="409"/>
                      <a:pt x="91" y="771"/>
                      <a:pt x="0" y="1156"/>
                    </a:cubicBezTo>
                    <a:cubicBezTo>
                      <a:pt x="0" y="1202"/>
                      <a:pt x="23" y="1270"/>
                      <a:pt x="91" y="1270"/>
                    </a:cubicBezTo>
                    <a:lnTo>
                      <a:pt x="113" y="1270"/>
                    </a:lnTo>
                    <a:cubicBezTo>
                      <a:pt x="159" y="1270"/>
                      <a:pt x="204" y="1247"/>
                      <a:pt x="227" y="1202"/>
                    </a:cubicBezTo>
                    <a:cubicBezTo>
                      <a:pt x="295" y="839"/>
                      <a:pt x="408" y="477"/>
                      <a:pt x="589" y="160"/>
                    </a:cubicBezTo>
                    <a:cubicBezTo>
                      <a:pt x="612" y="114"/>
                      <a:pt x="589" y="46"/>
                      <a:pt x="544" y="24"/>
                    </a:cubicBezTo>
                    <a:cubicBezTo>
                      <a:pt x="528" y="8"/>
                      <a:pt x="509" y="0"/>
                      <a:pt x="49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4" name="Google Shape;1058;p48">
                <a:extLst>
                  <a:ext uri="{FF2B5EF4-FFF2-40B4-BE49-F238E27FC236}">
                    <a16:creationId xmlns:a16="http://schemas.microsoft.com/office/drawing/2014/main" id="{94BA2D50-38C9-4C90-A4C9-1AA0F72BFBE2}"/>
                  </a:ext>
                </a:extLst>
              </p:cNvPr>
              <p:cNvSpPr/>
              <p:nvPr/>
            </p:nvSpPr>
            <p:spPr>
              <a:xfrm>
                <a:off x="7421571" y="3124501"/>
                <a:ext cx="46077" cy="27051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745" extrusionOk="0">
                    <a:moveTo>
                      <a:pt x="123" y="1"/>
                    </a:moveTo>
                    <a:cubicBezTo>
                      <a:pt x="91" y="1"/>
                      <a:pt x="59" y="20"/>
                      <a:pt x="45" y="48"/>
                    </a:cubicBezTo>
                    <a:cubicBezTo>
                      <a:pt x="0" y="116"/>
                      <a:pt x="23" y="161"/>
                      <a:pt x="68" y="207"/>
                    </a:cubicBezTo>
                    <a:cubicBezTo>
                      <a:pt x="408" y="388"/>
                      <a:pt x="748" y="569"/>
                      <a:pt x="1088" y="728"/>
                    </a:cubicBezTo>
                    <a:cubicBezTo>
                      <a:pt x="1088" y="739"/>
                      <a:pt x="1093" y="745"/>
                      <a:pt x="1102" y="745"/>
                    </a:cubicBezTo>
                    <a:cubicBezTo>
                      <a:pt x="1110" y="745"/>
                      <a:pt x="1122" y="739"/>
                      <a:pt x="1133" y="728"/>
                    </a:cubicBezTo>
                    <a:cubicBezTo>
                      <a:pt x="1246" y="728"/>
                      <a:pt x="1269" y="592"/>
                      <a:pt x="1178" y="546"/>
                    </a:cubicBezTo>
                    <a:cubicBezTo>
                      <a:pt x="838" y="388"/>
                      <a:pt x="499" y="207"/>
                      <a:pt x="181" y="25"/>
                    </a:cubicBezTo>
                    <a:cubicBezTo>
                      <a:pt x="164" y="8"/>
                      <a:pt x="144" y="1"/>
                      <a:pt x="12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5" name="Google Shape;1059;p48">
                <a:extLst>
                  <a:ext uri="{FF2B5EF4-FFF2-40B4-BE49-F238E27FC236}">
                    <a16:creationId xmlns:a16="http://schemas.microsoft.com/office/drawing/2014/main" id="{22F257F0-FDC3-4292-922E-620BA4AFE95D}"/>
                  </a:ext>
                </a:extLst>
              </p:cNvPr>
              <p:cNvSpPr/>
              <p:nvPr/>
            </p:nvSpPr>
            <p:spPr>
              <a:xfrm>
                <a:off x="7978385" y="1645558"/>
                <a:ext cx="42846" cy="3220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887" extrusionOk="0">
                    <a:moveTo>
                      <a:pt x="170" y="1"/>
                    </a:moveTo>
                    <a:cubicBezTo>
                      <a:pt x="86" y="1"/>
                      <a:pt x="1" y="129"/>
                      <a:pt x="92" y="184"/>
                    </a:cubicBezTo>
                    <a:cubicBezTo>
                      <a:pt x="387" y="434"/>
                      <a:pt x="704" y="660"/>
                      <a:pt x="1021" y="864"/>
                    </a:cubicBezTo>
                    <a:cubicBezTo>
                      <a:pt x="1021" y="887"/>
                      <a:pt x="1044" y="887"/>
                      <a:pt x="1066" y="887"/>
                    </a:cubicBezTo>
                    <a:cubicBezTo>
                      <a:pt x="1112" y="887"/>
                      <a:pt x="1134" y="864"/>
                      <a:pt x="1157" y="841"/>
                    </a:cubicBezTo>
                    <a:cubicBezTo>
                      <a:pt x="1180" y="796"/>
                      <a:pt x="1180" y="728"/>
                      <a:pt x="1134" y="683"/>
                    </a:cubicBezTo>
                    <a:cubicBezTo>
                      <a:pt x="817" y="479"/>
                      <a:pt x="523" y="252"/>
                      <a:pt x="228" y="26"/>
                    </a:cubicBezTo>
                    <a:cubicBezTo>
                      <a:pt x="211" y="8"/>
                      <a:pt x="191" y="1"/>
                      <a:pt x="1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6" name="Google Shape;1060;p48">
                <a:extLst>
                  <a:ext uri="{FF2B5EF4-FFF2-40B4-BE49-F238E27FC236}">
                    <a16:creationId xmlns:a16="http://schemas.microsoft.com/office/drawing/2014/main" id="{073543AF-6B26-4432-9842-0196A8ABD377}"/>
                  </a:ext>
                </a:extLst>
              </p:cNvPr>
              <p:cNvSpPr/>
              <p:nvPr/>
            </p:nvSpPr>
            <p:spPr>
              <a:xfrm>
                <a:off x="7942220" y="2918115"/>
                <a:ext cx="18954" cy="47748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315" extrusionOk="0">
                    <a:moveTo>
                      <a:pt x="91" y="1"/>
                    </a:moveTo>
                    <a:cubicBezTo>
                      <a:pt x="46" y="23"/>
                      <a:pt x="1" y="69"/>
                      <a:pt x="23" y="137"/>
                    </a:cubicBezTo>
                    <a:cubicBezTo>
                      <a:pt x="69" y="499"/>
                      <a:pt x="182" y="884"/>
                      <a:pt x="318" y="1247"/>
                    </a:cubicBezTo>
                    <a:cubicBezTo>
                      <a:pt x="318" y="1269"/>
                      <a:pt x="363" y="1315"/>
                      <a:pt x="409" y="1315"/>
                    </a:cubicBezTo>
                    <a:lnTo>
                      <a:pt x="454" y="1315"/>
                    </a:lnTo>
                    <a:cubicBezTo>
                      <a:pt x="499" y="1292"/>
                      <a:pt x="522" y="1224"/>
                      <a:pt x="499" y="1179"/>
                    </a:cubicBezTo>
                    <a:cubicBezTo>
                      <a:pt x="386" y="816"/>
                      <a:pt x="273" y="454"/>
                      <a:pt x="227" y="91"/>
                    </a:cubicBezTo>
                    <a:cubicBezTo>
                      <a:pt x="205" y="46"/>
                      <a:pt x="159" y="1"/>
                      <a:pt x="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7" name="Google Shape;1061;p48">
                <a:extLst>
                  <a:ext uri="{FF2B5EF4-FFF2-40B4-BE49-F238E27FC236}">
                    <a16:creationId xmlns:a16="http://schemas.microsoft.com/office/drawing/2014/main" id="{5C6E623C-1E0D-40B7-A591-1972C7393A70}"/>
                  </a:ext>
                </a:extLst>
              </p:cNvPr>
              <p:cNvSpPr/>
              <p:nvPr/>
            </p:nvSpPr>
            <p:spPr>
              <a:xfrm>
                <a:off x="8269591" y="1755868"/>
                <a:ext cx="9913" cy="4858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1338" extrusionOk="0">
                    <a:moveTo>
                      <a:pt x="182" y="1"/>
                    </a:moveTo>
                    <a:cubicBezTo>
                      <a:pt x="137" y="1"/>
                      <a:pt x="69" y="46"/>
                      <a:pt x="69" y="91"/>
                    </a:cubicBezTo>
                    <a:cubicBezTo>
                      <a:pt x="46" y="386"/>
                      <a:pt x="24" y="703"/>
                      <a:pt x="1" y="997"/>
                    </a:cubicBezTo>
                    <a:lnTo>
                      <a:pt x="1" y="1224"/>
                    </a:lnTo>
                    <a:cubicBezTo>
                      <a:pt x="1" y="1292"/>
                      <a:pt x="46" y="1337"/>
                      <a:pt x="91" y="1337"/>
                    </a:cubicBezTo>
                    <a:cubicBezTo>
                      <a:pt x="159" y="1337"/>
                      <a:pt x="205" y="1292"/>
                      <a:pt x="205" y="1247"/>
                    </a:cubicBezTo>
                    <a:lnTo>
                      <a:pt x="205" y="1020"/>
                    </a:lnTo>
                    <a:cubicBezTo>
                      <a:pt x="227" y="703"/>
                      <a:pt x="250" y="408"/>
                      <a:pt x="273" y="114"/>
                    </a:cubicBezTo>
                    <a:cubicBezTo>
                      <a:pt x="273" y="69"/>
                      <a:pt x="250" y="1"/>
                      <a:pt x="18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" name="Google Shape;1062;p48">
                <a:extLst>
                  <a:ext uri="{FF2B5EF4-FFF2-40B4-BE49-F238E27FC236}">
                    <a16:creationId xmlns:a16="http://schemas.microsoft.com/office/drawing/2014/main" id="{AD0B9D08-D3F4-4CE5-BA08-0C0705380E53}"/>
                  </a:ext>
                </a:extLst>
              </p:cNvPr>
              <p:cNvSpPr/>
              <p:nvPr/>
            </p:nvSpPr>
            <p:spPr>
              <a:xfrm>
                <a:off x="8271261" y="1858698"/>
                <a:ext cx="13181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63" h="1337" extrusionOk="0">
                    <a:moveTo>
                      <a:pt x="91" y="0"/>
                    </a:moveTo>
                    <a:cubicBezTo>
                      <a:pt x="45" y="0"/>
                      <a:pt x="0" y="46"/>
                      <a:pt x="0" y="114"/>
                    </a:cubicBezTo>
                    <a:cubicBezTo>
                      <a:pt x="23" y="499"/>
                      <a:pt x="91" y="884"/>
                      <a:pt x="159" y="1246"/>
                    </a:cubicBezTo>
                    <a:cubicBezTo>
                      <a:pt x="159" y="1292"/>
                      <a:pt x="204" y="1337"/>
                      <a:pt x="249" y="1337"/>
                    </a:cubicBezTo>
                    <a:lnTo>
                      <a:pt x="272" y="1337"/>
                    </a:lnTo>
                    <a:cubicBezTo>
                      <a:pt x="340" y="1314"/>
                      <a:pt x="363" y="1269"/>
                      <a:pt x="363" y="1201"/>
                    </a:cubicBezTo>
                    <a:cubicBezTo>
                      <a:pt x="295" y="838"/>
                      <a:pt x="249" y="476"/>
                      <a:pt x="204" y="91"/>
                    </a:cubicBezTo>
                    <a:cubicBezTo>
                      <a:pt x="204" y="23"/>
                      <a:pt x="159" y="0"/>
                      <a:pt x="9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" name="Google Shape;1063;p48">
                <a:extLst>
                  <a:ext uri="{FF2B5EF4-FFF2-40B4-BE49-F238E27FC236}">
                    <a16:creationId xmlns:a16="http://schemas.microsoft.com/office/drawing/2014/main" id="{17F3754C-2455-475C-91C3-3F66B43D3307}"/>
                  </a:ext>
                </a:extLst>
              </p:cNvPr>
              <p:cNvSpPr/>
              <p:nvPr/>
            </p:nvSpPr>
            <p:spPr>
              <a:xfrm>
                <a:off x="8262184" y="3028860"/>
                <a:ext cx="25562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704" h="1255" extrusionOk="0">
                    <a:moveTo>
                      <a:pt x="585" y="0"/>
                    </a:moveTo>
                    <a:cubicBezTo>
                      <a:pt x="538" y="0"/>
                      <a:pt x="499" y="26"/>
                      <a:pt x="499" y="77"/>
                    </a:cubicBezTo>
                    <a:cubicBezTo>
                      <a:pt x="363" y="417"/>
                      <a:pt x="205" y="757"/>
                      <a:pt x="24" y="1096"/>
                    </a:cubicBezTo>
                    <a:cubicBezTo>
                      <a:pt x="1" y="1142"/>
                      <a:pt x="24" y="1210"/>
                      <a:pt x="69" y="1255"/>
                    </a:cubicBezTo>
                    <a:lnTo>
                      <a:pt x="114" y="1255"/>
                    </a:lnTo>
                    <a:cubicBezTo>
                      <a:pt x="160" y="1255"/>
                      <a:pt x="205" y="1232"/>
                      <a:pt x="228" y="1187"/>
                    </a:cubicBezTo>
                    <a:cubicBezTo>
                      <a:pt x="409" y="847"/>
                      <a:pt x="567" y="507"/>
                      <a:pt x="681" y="145"/>
                    </a:cubicBezTo>
                    <a:cubicBezTo>
                      <a:pt x="703" y="100"/>
                      <a:pt x="681" y="32"/>
                      <a:pt x="635" y="9"/>
                    </a:cubicBezTo>
                    <a:cubicBezTo>
                      <a:pt x="618" y="3"/>
                      <a:pt x="601" y="0"/>
                      <a:pt x="58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" name="Google Shape;1064;p48">
                <a:extLst>
                  <a:ext uri="{FF2B5EF4-FFF2-40B4-BE49-F238E27FC236}">
                    <a16:creationId xmlns:a16="http://schemas.microsoft.com/office/drawing/2014/main" id="{15568FC0-F5BE-4EB5-93B0-A10584586B02}"/>
                  </a:ext>
                </a:extLst>
              </p:cNvPr>
              <p:cNvSpPr/>
              <p:nvPr/>
            </p:nvSpPr>
            <p:spPr>
              <a:xfrm>
                <a:off x="8262438" y="2830717"/>
                <a:ext cx="26107" cy="44661"/>
              </a:xfrm>
              <a:custGeom>
                <a:avLst/>
                <a:gdLst/>
                <a:ahLst/>
                <a:cxnLst/>
                <a:rect l="l" t="t" r="r" b="b"/>
                <a:pathLst>
                  <a:path w="719" h="1230" extrusionOk="0">
                    <a:moveTo>
                      <a:pt x="151" y="1"/>
                    </a:moveTo>
                    <a:cubicBezTo>
                      <a:pt x="76" y="1"/>
                      <a:pt x="0" y="72"/>
                      <a:pt x="62" y="165"/>
                    </a:cubicBezTo>
                    <a:cubicBezTo>
                      <a:pt x="243" y="482"/>
                      <a:pt x="379" y="822"/>
                      <a:pt x="515" y="1162"/>
                    </a:cubicBezTo>
                    <a:cubicBezTo>
                      <a:pt x="515" y="1207"/>
                      <a:pt x="560" y="1230"/>
                      <a:pt x="606" y="1230"/>
                    </a:cubicBezTo>
                    <a:lnTo>
                      <a:pt x="651" y="1230"/>
                    </a:lnTo>
                    <a:cubicBezTo>
                      <a:pt x="696" y="1230"/>
                      <a:pt x="719" y="1162"/>
                      <a:pt x="719" y="1094"/>
                    </a:cubicBezTo>
                    <a:cubicBezTo>
                      <a:pt x="583" y="731"/>
                      <a:pt x="424" y="392"/>
                      <a:pt x="243" y="52"/>
                    </a:cubicBezTo>
                    <a:cubicBezTo>
                      <a:pt x="222" y="16"/>
                      <a:pt x="186" y="1"/>
                      <a:pt x="1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1" name="Google Shape;1065;p48">
                <a:extLst>
                  <a:ext uri="{FF2B5EF4-FFF2-40B4-BE49-F238E27FC236}">
                    <a16:creationId xmlns:a16="http://schemas.microsoft.com/office/drawing/2014/main" id="{4E89CBFF-E2B4-42B5-A919-50538822DFCA}"/>
                  </a:ext>
                </a:extLst>
              </p:cNvPr>
              <p:cNvSpPr/>
              <p:nvPr/>
            </p:nvSpPr>
            <p:spPr>
              <a:xfrm>
                <a:off x="8282772" y="1656052"/>
                <a:ext cx="22222" cy="47203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300" extrusionOk="0">
                    <a:moveTo>
                      <a:pt x="484" y="0"/>
                    </a:moveTo>
                    <a:cubicBezTo>
                      <a:pt x="445" y="0"/>
                      <a:pt x="402" y="26"/>
                      <a:pt x="385" y="77"/>
                    </a:cubicBezTo>
                    <a:cubicBezTo>
                      <a:pt x="249" y="416"/>
                      <a:pt x="114" y="779"/>
                      <a:pt x="23" y="1164"/>
                    </a:cubicBezTo>
                    <a:cubicBezTo>
                      <a:pt x="0" y="1209"/>
                      <a:pt x="23" y="1277"/>
                      <a:pt x="91" y="1300"/>
                    </a:cubicBezTo>
                    <a:lnTo>
                      <a:pt x="114" y="1300"/>
                    </a:lnTo>
                    <a:cubicBezTo>
                      <a:pt x="159" y="1277"/>
                      <a:pt x="204" y="1255"/>
                      <a:pt x="227" y="1209"/>
                    </a:cubicBezTo>
                    <a:cubicBezTo>
                      <a:pt x="317" y="847"/>
                      <a:pt x="431" y="484"/>
                      <a:pt x="589" y="145"/>
                    </a:cubicBezTo>
                    <a:cubicBezTo>
                      <a:pt x="612" y="99"/>
                      <a:pt x="589" y="31"/>
                      <a:pt x="521" y="9"/>
                    </a:cubicBezTo>
                    <a:cubicBezTo>
                      <a:pt x="510" y="3"/>
                      <a:pt x="497" y="0"/>
                      <a:pt x="48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2" name="Google Shape;1066;p48">
                <a:extLst>
                  <a:ext uri="{FF2B5EF4-FFF2-40B4-BE49-F238E27FC236}">
                    <a16:creationId xmlns:a16="http://schemas.microsoft.com/office/drawing/2014/main" id="{2D115E72-0363-4690-8DD6-9243F4160175}"/>
                  </a:ext>
                </a:extLst>
              </p:cNvPr>
              <p:cNvSpPr/>
              <p:nvPr/>
            </p:nvSpPr>
            <p:spPr>
              <a:xfrm>
                <a:off x="8499107" y="1530891"/>
                <a:ext cx="15650" cy="4651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281" extrusionOk="0">
                    <a:moveTo>
                      <a:pt x="105" y="1"/>
                    </a:moveTo>
                    <a:cubicBezTo>
                      <a:pt x="79" y="1"/>
                      <a:pt x="57" y="12"/>
                      <a:pt x="45" y="35"/>
                    </a:cubicBezTo>
                    <a:cubicBezTo>
                      <a:pt x="0" y="80"/>
                      <a:pt x="0" y="148"/>
                      <a:pt x="45" y="194"/>
                    </a:cubicBezTo>
                    <a:cubicBezTo>
                      <a:pt x="91" y="261"/>
                      <a:pt x="159" y="352"/>
                      <a:pt x="181" y="443"/>
                    </a:cubicBezTo>
                    <a:cubicBezTo>
                      <a:pt x="204" y="533"/>
                      <a:pt x="227" y="601"/>
                      <a:pt x="227" y="692"/>
                    </a:cubicBezTo>
                    <a:cubicBezTo>
                      <a:pt x="204" y="805"/>
                      <a:pt x="204" y="918"/>
                      <a:pt x="181" y="1054"/>
                    </a:cubicBezTo>
                    <a:lnTo>
                      <a:pt x="159" y="1168"/>
                    </a:lnTo>
                    <a:cubicBezTo>
                      <a:pt x="136" y="1213"/>
                      <a:pt x="181" y="1281"/>
                      <a:pt x="227" y="1281"/>
                    </a:cubicBezTo>
                    <a:lnTo>
                      <a:pt x="249" y="1281"/>
                    </a:lnTo>
                    <a:cubicBezTo>
                      <a:pt x="295" y="1281"/>
                      <a:pt x="340" y="1258"/>
                      <a:pt x="363" y="1213"/>
                    </a:cubicBezTo>
                    <a:lnTo>
                      <a:pt x="385" y="1077"/>
                    </a:lnTo>
                    <a:cubicBezTo>
                      <a:pt x="408" y="964"/>
                      <a:pt x="431" y="828"/>
                      <a:pt x="431" y="692"/>
                    </a:cubicBezTo>
                    <a:cubicBezTo>
                      <a:pt x="431" y="579"/>
                      <a:pt x="408" y="465"/>
                      <a:pt x="385" y="375"/>
                    </a:cubicBezTo>
                    <a:cubicBezTo>
                      <a:pt x="340" y="239"/>
                      <a:pt x="272" y="126"/>
                      <a:pt x="181" y="35"/>
                    </a:cubicBezTo>
                    <a:cubicBezTo>
                      <a:pt x="159" y="12"/>
                      <a:pt x="130" y="1"/>
                      <a:pt x="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3" name="Google Shape;1067;p48">
                <a:extLst>
                  <a:ext uri="{FF2B5EF4-FFF2-40B4-BE49-F238E27FC236}">
                    <a16:creationId xmlns:a16="http://schemas.microsoft.com/office/drawing/2014/main" id="{98EF678D-77AD-4BA1-ACF7-846976699DF3}"/>
                  </a:ext>
                </a:extLst>
              </p:cNvPr>
              <p:cNvSpPr/>
              <p:nvPr/>
            </p:nvSpPr>
            <p:spPr>
              <a:xfrm>
                <a:off x="8401215" y="1521451"/>
                <a:ext cx="49382" cy="2225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613" extrusionOk="0">
                    <a:moveTo>
                      <a:pt x="1178" y="0"/>
                    </a:moveTo>
                    <a:cubicBezTo>
                      <a:pt x="816" y="91"/>
                      <a:pt x="453" y="227"/>
                      <a:pt x="114" y="408"/>
                    </a:cubicBezTo>
                    <a:cubicBezTo>
                      <a:pt x="0" y="454"/>
                      <a:pt x="46" y="612"/>
                      <a:pt x="159" y="612"/>
                    </a:cubicBezTo>
                    <a:lnTo>
                      <a:pt x="159" y="589"/>
                    </a:lnTo>
                    <a:cubicBezTo>
                      <a:pt x="159" y="601"/>
                      <a:pt x="165" y="606"/>
                      <a:pt x="173" y="606"/>
                    </a:cubicBezTo>
                    <a:cubicBezTo>
                      <a:pt x="182" y="606"/>
                      <a:pt x="193" y="601"/>
                      <a:pt x="204" y="589"/>
                    </a:cubicBezTo>
                    <a:cubicBezTo>
                      <a:pt x="521" y="431"/>
                      <a:pt x="884" y="295"/>
                      <a:pt x="1246" y="227"/>
                    </a:cubicBezTo>
                    <a:cubicBezTo>
                      <a:pt x="1360" y="159"/>
                      <a:pt x="1314" y="0"/>
                      <a:pt x="117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4" name="Google Shape;1068;p48">
                <a:extLst>
                  <a:ext uri="{FF2B5EF4-FFF2-40B4-BE49-F238E27FC236}">
                    <a16:creationId xmlns:a16="http://schemas.microsoft.com/office/drawing/2014/main" id="{81A22FB4-9502-4C3C-8B45-5766658D9BF7}"/>
                  </a:ext>
                </a:extLst>
              </p:cNvPr>
              <p:cNvSpPr/>
              <p:nvPr/>
            </p:nvSpPr>
            <p:spPr>
              <a:xfrm>
                <a:off x="8191452" y="2758242"/>
                <a:ext cx="42809" cy="31590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870" extrusionOk="0">
                    <a:moveTo>
                      <a:pt x="142" y="0"/>
                    </a:moveTo>
                    <a:cubicBezTo>
                      <a:pt x="104" y="0"/>
                      <a:pt x="63" y="21"/>
                      <a:pt x="46" y="54"/>
                    </a:cubicBezTo>
                    <a:cubicBezTo>
                      <a:pt x="1" y="100"/>
                      <a:pt x="23" y="168"/>
                      <a:pt x="91" y="213"/>
                    </a:cubicBezTo>
                    <a:cubicBezTo>
                      <a:pt x="409" y="371"/>
                      <a:pt x="703" y="598"/>
                      <a:pt x="975" y="847"/>
                    </a:cubicBezTo>
                    <a:cubicBezTo>
                      <a:pt x="998" y="870"/>
                      <a:pt x="1020" y="870"/>
                      <a:pt x="1043" y="870"/>
                    </a:cubicBezTo>
                    <a:cubicBezTo>
                      <a:pt x="1088" y="870"/>
                      <a:pt x="1111" y="870"/>
                      <a:pt x="1133" y="847"/>
                    </a:cubicBezTo>
                    <a:cubicBezTo>
                      <a:pt x="1179" y="802"/>
                      <a:pt x="1179" y="734"/>
                      <a:pt x="1133" y="689"/>
                    </a:cubicBezTo>
                    <a:cubicBezTo>
                      <a:pt x="975" y="553"/>
                      <a:pt x="816" y="417"/>
                      <a:pt x="635" y="304"/>
                    </a:cubicBezTo>
                    <a:cubicBezTo>
                      <a:pt x="499" y="190"/>
                      <a:pt x="341" y="100"/>
                      <a:pt x="182" y="9"/>
                    </a:cubicBezTo>
                    <a:cubicBezTo>
                      <a:pt x="170" y="3"/>
                      <a:pt x="156" y="0"/>
                      <a:pt x="14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5" name="Google Shape;1069;p48">
                <a:extLst>
                  <a:ext uri="{FF2B5EF4-FFF2-40B4-BE49-F238E27FC236}">
                    <a16:creationId xmlns:a16="http://schemas.microsoft.com/office/drawing/2014/main" id="{600F2612-F03C-4E5C-98A8-4884AA704430}"/>
                  </a:ext>
                </a:extLst>
              </p:cNvPr>
              <p:cNvSpPr/>
              <p:nvPr/>
            </p:nvSpPr>
            <p:spPr>
              <a:xfrm>
                <a:off x="7997339" y="2751634"/>
                <a:ext cx="44443" cy="27523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58" extrusionOk="0">
                    <a:moveTo>
                      <a:pt x="1105" y="1"/>
                    </a:moveTo>
                    <a:cubicBezTo>
                      <a:pt x="1091" y="1"/>
                      <a:pt x="1077" y="4"/>
                      <a:pt x="1065" y="10"/>
                    </a:cubicBezTo>
                    <a:cubicBezTo>
                      <a:pt x="703" y="146"/>
                      <a:pt x="363" y="327"/>
                      <a:pt x="46" y="576"/>
                    </a:cubicBezTo>
                    <a:cubicBezTo>
                      <a:pt x="1" y="599"/>
                      <a:pt x="1" y="667"/>
                      <a:pt x="23" y="735"/>
                    </a:cubicBezTo>
                    <a:cubicBezTo>
                      <a:pt x="46" y="757"/>
                      <a:pt x="91" y="757"/>
                      <a:pt x="114" y="757"/>
                    </a:cubicBezTo>
                    <a:cubicBezTo>
                      <a:pt x="136" y="757"/>
                      <a:pt x="159" y="757"/>
                      <a:pt x="182" y="735"/>
                    </a:cubicBezTo>
                    <a:cubicBezTo>
                      <a:pt x="476" y="531"/>
                      <a:pt x="793" y="327"/>
                      <a:pt x="1133" y="191"/>
                    </a:cubicBezTo>
                    <a:cubicBezTo>
                      <a:pt x="1201" y="168"/>
                      <a:pt x="1224" y="123"/>
                      <a:pt x="1201" y="55"/>
                    </a:cubicBezTo>
                    <a:cubicBezTo>
                      <a:pt x="1185" y="22"/>
                      <a:pt x="1144" y="1"/>
                      <a:pt x="1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6" name="Google Shape;1070;p48">
                <a:extLst>
                  <a:ext uri="{FF2B5EF4-FFF2-40B4-BE49-F238E27FC236}">
                    <a16:creationId xmlns:a16="http://schemas.microsoft.com/office/drawing/2014/main" id="{AD970E84-6809-4169-95FA-05E53BDAFD7E}"/>
                  </a:ext>
                </a:extLst>
              </p:cNvPr>
              <p:cNvSpPr/>
              <p:nvPr/>
            </p:nvSpPr>
            <p:spPr>
              <a:xfrm>
                <a:off x="8164328" y="1730379"/>
                <a:ext cx="49382" cy="13181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363" extrusionOk="0">
                    <a:moveTo>
                      <a:pt x="136" y="0"/>
                    </a:moveTo>
                    <a:cubicBezTo>
                      <a:pt x="68" y="0"/>
                      <a:pt x="0" y="46"/>
                      <a:pt x="0" y="91"/>
                    </a:cubicBezTo>
                    <a:cubicBezTo>
                      <a:pt x="0" y="159"/>
                      <a:pt x="46" y="204"/>
                      <a:pt x="113" y="227"/>
                    </a:cubicBezTo>
                    <a:cubicBezTo>
                      <a:pt x="476" y="295"/>
                      <a:pt x="861" y="340"/>
                      <a:pt x="1246" y="363"/>
                    </a:cubicBezTo>
                    <a:cubicBezTo>
                      <a:pt x="1359" y="340"/>
                      <a:pt x="1359" y="159"/>
                      <a:pt x="1246" y="159"/>
                    </a:cubicBezTo>
                    <a:cubicBezTo>
                      <a:pt x="861" y="114"/>
                      <a:pt x="499" y="68"/>
                      <a:pt x="136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7" name="Google Shape;1071;p48">
                <a:extLst>
                  <a:ext uri="{FF2B5EF4-FFF2-40B4-BE49-F238E27FC236}">
                    <a16:creationId xmlns:a16="http://schemas.microsoft.com/office/drawing/2014/main" id="{19244499-1D20-4B8F-9EA8-47B67F6A4A15}"/>
                  </a:ext>
                </a:extLst>
              </p:cNvPr>
              <p:cNvSpPr/>
              <p:nvPr/>
            </p:nvSpPr>
            <p:spPr>
              <a:xfrm>
                <a:off x="8066437" y="16996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1" y="0"/>
                      <a:pt x="40" y="21"/>
                      <a:pt x="23" y="55"/>
                    </a:cubicBezTo>
                    <a:cubicBezTo>
                      <a:pt x="0" y="122"/>
                      <a:pt x="23" y="168"/>
                      <a:pt x="91" y="213"/>
                    </a:cubicBezTo>
                    <a:cubicBezTo>
                      <a:pt x="431" y="372"/>
                      <a:pt x="771" y="508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01" y="417"/>
                    </a:cubicBezTo>
                    <a:cubicBezTo>
                      <a:pt x="861" y="304"/>
                      <a:pt x="499" y="168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8" name="Google Shape;1072;p48">
                <a:extLst>
                  <a:ext uri="{FF2B5EF4-FFF2-40B4-BE49-F238E27FC236}">
                    <a16:creationId xmlns:a16="http://schemas.microsoft.com/office/drawing/2014/main" id="{56CBDD67-DFE2-4627-9ABE-6378BE432212}"/>
                  </a:ext>
                </a:extLst>
              </p:cNvPr>
              <p:cNvSpPr/>
              <p:nvPr/>
            </p:nvSpPr>
            <p:spPr>
              <a:xfrm>
                <a:off x="8092761" y="2736855"/>
                <a:ext cx="49382" cy="10203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81" extrusionOk="0">
                    <a:moveTo>
                      <a:pt x="423" y="0"/>
                    </a:moveTo>
                    <a:cubicBezTo>
                      <a:pt x="320" y="0"/>
                      <a:pt x="217" y="3"/>
                      <a:pt x="114" y="9"/>
                    </a:cubicBezTo>
                    <a:cubicBezTo>
                      <a:pt x="46" y="9"/>
                      <a:pt x="0" y="54"/>
                      <a:pt x="23" y="122"/>
                    </a:cubicBezTo>
                    <a:cubicBezTo>
                      <a:pt x="0" y="190"/>
                      <a:pt x="68" y="236"/>
                      <a:pt x="136" y="236"/>
                    </a:cubicBezTo>
                    <a:cubicBezTo>
                      <a:pt x="265" y="220"/>
                      <a:pt x="393" y="212"/>
                      <a:pt x="521" y="212"/>
                    </a:cubicBezTo>
                    <a:cubicBezTo>
                      <a:pt x="756" y="212"/>
                      <a:pt x="990" y="237"/>
                      <a:pt x="1224" y="281"/>
                    </a:cubicBezTo>
                    <a:lnTo>
                      <a:pt x="1246" y="281"/>
                    </a:lnTo>
                    <a:cubicBezTo>
                      <a:pt x="1292" y="258"/>
                      <a:pt x="1337" y="236"/>
                      <a:pt x="1360" y="190"/>
                    </a:cubicBezTo>
                    <a:cubicBezTo>
                      <a:pt x="1360" y="122"/>
                      <a:pt x="1314" y="77"/>
                      <a:pt x="1269" y="54"/>
                    </a:cubicBezTo>
                    <a:cubicBezTo>
                      <a:pt x="987" y="21"/>
                      <a:pt x="705" y="0"/>
                      <a:pt x="423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9" name="Google Shape;1073;p48">
                <a:extLst>
                  <a:ext uri="{FF2B5EF4-FFF2-40B4-BE49-F238E27FC236}">
                    <a16:creationId xmlns:a16="http://schemas.microsoft.com/office/drawing/2014/main" id="{2906B893-9A0A-463B-9CB3-FA123039B9BE}"/>
                  </a:ext>
                </a:extLst>
              </p:cNvPr>
              <p:cNvSpPr/>
              <p:nvPr/>
            </p:nvSpPr>
            <p:spPr>
              <a:xfrm>
                <a:off x="8643039" y="2971055"/>
                <a:ext cx="40340" cy="33478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922" extrusionOk="0">
                    <a:moveTo>
                      <a:pt x="997" y="0"/>
                    </a:moveTo>
                    <a:cubicBezTo>
                      <a:pt x="978" y="0"/>
                      <a:pt x="961" y="6"/>
                      <a:pt x="952" y="15"/>
                    </a:cubicBezTo>
                    <a:lnTo>
                      <a:pt x="907" y="61"/>
                    </a:lnTo>
                    <a:cubicBezTo>
                      <a:pt x="612" y="287"/>
                      <a:pt x="363" y="514"/>
                      <a:pt x="46" y="717"/>
                    </a:cubicBezTo>
                    <a:cubicBezTo>
                      <a:pt x="0" y="763"/>
                      <a:pt x="0" y="831"/>
                      <a:pt x="23" y="876"/>
                    </a:cubicBezTo>
                    <a:cubicBezTo>
                      <a:pt x="46" y="899"/>
                      <a:pt x="91" y="921"/>
                      <a:pt x="114" y="921"/>
                    </a:cubicBezTo>
                    <a:cubicBezTo>
                      <a:pt x="136" y="921"/>
                      <a:pt x="159" y="899"/>
                      <a:pt x="182" y="899"/>
                    </a:cubicBezTo>
                    <a:cubicBezTo>
                      <a:pt x="454" y="672"/>
                      <a:pt x="748" y="446"/>
                      <a:pt x="1020" y="219"/>
                    </a:cubicBezTo>
                    <a:lnTo>
                      <a:pt x="1065" y="174"/>
                    </a:lnTo>
                    <a:cubicBezTo>
                      <a:pt x="1111" y="128"/>
                      <a:pt x="1111" y="61"/>
                      <a:pt x="1065" y="38"/>
                    </a:cubicBezTo>
                    <a:cubicBezTo>
                      <a:pt x="1052" y="11"/>
                      <a:pt x="1023" y="0"/>
                      <a:pt x="99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1074;p48">
                <a:extLst>
                  <a:ext uri="{FF2B5EF4-FFF2-40B4-BE49-F238E27FC236}">
                    <a16:creationId xmlns:a16="http://schemas.microsoft.com/office/drawing/2014/main" id="{3B108435-E7D2-4AC2-9A65-7A62142F3E24}"/>
                  </a:ext>
                </a:extLst>
              </p:cNvPr>
              <p:cNvSpPr/>
              <p:nvPr/>
            </p:nvSpPr>
            <p:spPr>
              <a:xfrm>
                <a:off x="8689117" y="2253424"/>
                <a:ext cx="39505" cy="34676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955" extrusionOk="0">
                    <a:moveTo>
                      <a:pt x="122" y="1"/>
                    </a:moveTo>
                    <a:cubicBezTo>
                      <a:pt x="87" y="1"/>
                      <a:pt x="51" y="20"/>
                      <a:pt x="23" y="48"/>
                    </a:cubicBezTo>
                    <a:cubicBezTo>
                      <a:pt x="0" y="94"/>
                      <a:pt x="0" y="161"/>
                      <a:pt x="45" y="207"/>
                    </a:cubicBezTo>
                    <a:cubicBezTo>
                      <a:pt x="340" y="411"/>
                      <a:pt x="634" y="660"/>
                      <a:pt x="906" y="909"/>
                    </a:cubicBezTo>
                    <a:cubicBezTo>
                      <a:pt x="929" y="932"/>
                      <a:pt x="952" y="954"/>
                      <a:pt x="974" y="954"/>
                    </a:cubicBezTo>
                    <a:cubicBezTo>
                      <a:pt x="997" y="932"/>
                      <a:pt x="1042" y="932"/>
                      <a:pt x="1042" y="909"/>
                    </a:cubicBezTo>
                    <a:cubicBezTo>
                      <a:pt x="1087" y="864"/>
                      <a:pt x="1087" y="796"/>
                      <a:pt x="1042" y="750"/>
                    </a:cubicBezTo>
                    <a:cubicBezTo>
                      <a:pt x="770" y="501"/>
                      <a:pt x="476" y="252"/>
                      <a:pt x="181" y="26"/>
                    </a:cubicBezTo>
                    <a:cubicBezTo>
                      <a:pt x="164" y="8"/>
                      <a:pt x="143" y="1"/>
                      <a:pt x="12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1" name="Google Shape;1075;p48">
                <a:extLst>
                  <a:ext uri="{FF2B5EF4-FFF2-40B4-BE49-F238E27FC236}">
                    <a16:creationId xmlns:a16="http://schemas.microsoft.com/office/drawing/2014/main" id="{5C604C02-860F-40F7-ABC0-3C1CDAA4334D}"/>
                  </a:ext>
                </a:extLst>
              </p:cNvPr>
              <p:cNvSpPr/>
              <p:nvPr/>
            </p:nvSpPr>
            <p:spPr>
              <a:xfrm>
                <a:off x="8597652" y="2203679"/>
                <a:ext cx="47058" cy="25199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694" extrusionOk="0">
                    <a:moveTo>
                      <a:pt x="155" y="0"/>
                    </a:moveTo>
                    <a:cubicBezTo>
                      <a:pt x="52" y="0"/>
                      <a:pt x="1" y="159"/>
                      <a:pt x="118" y="218"/>
                    </a:cubicBezTo>
                    <a:cubicBezTo>
                      <a:pt x="503" y="376"/>
                      <a:pt x="820" y="512"/>
                      <a:pt x="1137" y="671"/>
                    </a:cubicBezTo>
                    <a:cubicBezTo>
                      <a:pt x="1160" y="693"/>
                      <a:pt x="1160" y="693"/>
                      <a:pt x="1183" y="693"/>
                    </a:cubicBezTo>
                    <a:cubicBezTo>
                      <a:pt x="1228" y="693"/>
                      <a:pt x="1250" y="671"/>
                      <a:pt x="1273" y="625"/>
                    </a:cubicBezTo>
                    <a:cubicBezTo>
                      <a:pt x="1296" y="580"/>
                      <a:pt x="1296" y="512"/>
                      <a:pt x="1228" y="489"/>
                    </a:cubicBezTo>
                    <a:cubicBezTo>
                      <a:pt x="933" y="331"/>
                      <a:pt x="594" y="172"/>
                      <a:pt x="208" y="14"/>
                    </a:cubicBezTo>
                    <a:cubicBezTo>
                      <a:pt x="189" y="4"/>
                      <a:pt x="171" y="0"/>
                      <a:pt x="15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2" name="Google Shape;1076;p48">
                <a:extLst>
                  <a:ext uri="{FF2B5EF4-FFF2-40B4-BE49-F238E27FC236}">
                    <a16:creationId xmlns:a16="http://schemas.microsoft.com/office/drawing/2014/main" id="{5DCF743B-BF4A-459E-80CB-AA7EAAB01392}"/>
                  </a:ext>
                </a:extLst>
              </p:cNvPr>
              <p:cNvSpPr/>
              <p:nvPr/>
            </p:nvSpPr>
            <p:spPr>
              <a:xfrm>
                <a:off x="8453029" y="1625842"/>
                <a:ext cx="35402" cy="3877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68" extrusionOk="0">
                    <a:moveTo>
                      <a:pt x="849" y="0"/>
                    </a:moveTo>
                    <a:cubicBezTo>
                      <a:pt x="816" y="0"/>
                      <a:pt x="785" y="20"/>
                      <a:pt x="771" y="48"/>
                    </a:cubicBezTo>
                    <a:cubicBezTo>
                      <a:pt x="544" y="342"/>
                      <a:pt x="318" y="637"/>
                      <a:pt x="46" y="886"/>
                    </a:cubicBezTo>
                    <a:cubicBezTo>
                      <a:pt x="1" y="931"/>
                      <a:pt x="1" y="999"/>
                      <a:pt x="46" y="1044"/>
                    </a:cubicBezTo>
                    <a:cubicBezTo>
                      <a:pt x="69" y="1067"/>
                      <a:pt x="91" y="1067"/>
                      <a:pt x="114" y="1067"/>
                    </a:cubicBezTo>
                    <a:cubicBezTo>
                      <a:pt x="136" y="1067"/>
                      <a:pt x="159" y="1067"/>
                      <a:pt x="182" y="1044"/>
                    </a:cubicBezTo>
                    <a:cubicBezTo>
                      <a:pt x="476" y="773"/>
                      <a:pt x="725" y="478"/>
                      <a:pt x="929" y="161"/>
                    </a:cubicBezTo>
                    <a:cubicBezTo>
                      <a:pt x="975" y="116"/>
                      <a:pt x="952" y="48"/>
                      <a:pt x="907" y="25"/>
                    </a:cubicBezTo>
                    <a:cubicBezTo>
                      <a:pt x="889" y="8"/>
                      <a:pt x="869" y="0"/>
                      <a:pt x="84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3" name="Google Shape;1077;p48">
                <a:extLst>
                  <a:ext uri="{FF2B5EF4-FFF2-40B4-BE49-F238E27FC236}">
                    <a16:creationId xmlns:a16="http://schemas.microsoft.com/office/drawing/2014/main" id="{A4BF42D9-E66F-44F1-B69F-5F6088FF5C13}"/>
                  </a:ext>
                </a:extLst>
              </p:cNvPr>
              <p:cNvSpPr/>
              <p:nvPr/>
            </p:nvSpPr>
            <p:spPr>
              <a:xfrm>
                <a:off x="8719545" y="2896002"/>
                <a:ext cx="36165" cy="394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86" extrusionOk="0">
                    <a:moveTo>
                      <a:pt x="841" y="1"/>
                    </a:moveTo>
                    <a:cubicBezTo>
                      <a:pt x="815" y="1"/>
                      <a:pt x="789" y="13"/>
                      <a:pt x="770" y="43"/>
                    </a:cubicBezTo>
                    <a:cubicBezTo>
                      <a:pt x="544" y="338"/>
                      <a:pt x="295" y="632"/>
                      <a:pt x="46" y="904"/>
                    </a:cubicBezTo>
                    <a:cubicBezTo>
                      <a:pt x="0" y="950"/>
                      <a:pt x="0" y="1018"/>
                      <a:pt x="46" y="1040"/>
                    </a:cubicBezTo>
                    <a:cubicBezTo>
                      <a:pt x="68" y="1063"/>
                      <a:pt x="91" y="1085"/>
                      <a:pt x="114" y="1085"/>
                    </a:cubicBezTo>
                    <a:cubicBezTo>
                      <a:pt x="136" y="1085"/>
                      <a:pt x="181" y="1063"/>
                      <a:pt x="181" y="1040"/>
                    </a:cubicBezTo>
                    <a:cubicBezTo>
                      <a:pt x="453" y="768"/>
                      <a:pt x="703" y="474"/>
                      <a:pt x="929" y="179"/>
                    </a:cubicBezTo>
                    <a:cubicBezTo>
                      <a:pt x="996" y="96"/>
                      <a:pt x="916" y="1"/>
                      <a:pt x="84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1078;p48">
                <a:extLst>
                  <a:ext uri="{FF2B5EF4-FFF2-40B4-BE49-F238E27FC236}">
                    <a16:creationId xmlns:a16="http://schemas.microsoft.com/office/drawing/2014/main" id="{0A89380B-4191-4EFE-B7EE-DD8353E8413D}"/>
                  </a:ext>
                </a:extLst>
              </p:cNvPr>
              <p:cNvSpPr/>
              <p:nvPr/>
            </p:nvSpPr>
            <p:spPr>
              <a:xfrm>
                <a:off x="8502374" y="2167660"/>
                <a:ext cx="47748" cy="21713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598" extrusionOk="0">
                    <a:moveTo>
                      <a:pt x="119" y="0"/>
                    </a:moveTo>
                    <a:cubicBezTo>
                      <a:pt x="81" y="0"/>
                      <a:pt x="40" y="21"/>
                      <a:pt x="23" y="54"/>
                    </a:cubicBezTo>
                    <a:cubicBezTo>
                      <a:pt x="1" y="122"/>
                      <a:pt x="23" y="168"/>
                      <a:pt x="91" y="190"/>
                    </a:cubicBezTo>
                    <a:cubicBezTo>
                      <a:pt x="431" y="326"/>
                      <a:pt x="771" y="462"/>
                      <a:pt x="1111" y="575"/>
                    </a:cubicBezTo>
                    <a:lnTo>
                      <a:pt x="1156" y="598"/>
                    </a:lnTo>
                    <a:lnTo>
                      <a:pt x="1179" y="598"/>
                    </a:lnTo>
                    <a:cubicBezTo>
                      <a:pt x="1224" y="598"/>
                      <a:pt x="1269" y="575"/>
                      <a:pt x="1292" y="530"/>
                    </a:cubicBezTo>
                    <a:cubicBezTo>
                      <a:pt x="1315" y="462"/>
                      <a:pt x="1292" y="394"/>
                      <a:pt x="1224" y="394"/>
                    </a:cubicBezTo>
                    <a:lnTo>
                      <a:pt x="1179" y="394"/>
                    </a:lnTo>
                    <a:cubicBezTo>
                      <a:pt x="839" y="258"/>
                      <a:pt x="499" y="122"/>
                      <a:pt x="159" y="9"/>
                    </a:cubicBezTo>
                    <a:cubicBezTo>
                      <a:pt x="147" y="3"/>
                      <a:pt x="133" y="0"/>
                      <a:pt x="11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1079;p48">
                <a:extLst>
                  <a:ext uri="{FF2B5EF4-FFF2-40B4-BE49-F238E27FC236}">
                    <a16:creationId xmlns:a16="http://schemas.microsoft.com/office/drawing/2014/main" id="{89277F15-B0FC-4697-83F6-D439769FA564}"/>
                  </a:ext>
                </a:extLst>
              </p:cNvPr>
              <p:cNvSpPr/>
              <p:nvPr/>
            </p:nvSpPr>
            <p:spPr>
              <a:xfrm>
                <a:off x="8554189" y="3030494"/>
                <a:ext cx="46949" cy="27487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757" extrusionOk="0">
                    <a:moveTo>
                      <a:pt x="1151" y="0"/>
                    </a:moveTo>
                    <a:cubicBezTo>
                      <a:pt x="1137" y="0"/>
                      <a:pt x="1123" y="3"/>
                      <a:pt x="1111" y="9"/>
                    </a:cubicBezTo>
                    <a:cubicBezTo>
                      <a:pt x="794" y="213"/>
                      <a:pt x="454" y="394"/>
                      <a:pt x="114" y="553"/>
                    </a:cubicBezTo>
                    <a:cubicBezTo>
                      <a:pt x="1" y="598"/>
                      <a:pt x="46" y="757"/>
                      <a:pt x="160" y="757"/>
                    </a:cubicBezTo>
                    <a:lnTo>
                      <a:pt x="205" y="757"/>
                    </a:lnTo>
                    <a:cubicBezTo>
                      <a:pt x="545" y="576"/>
                      <a:pt x="884" y="394"/>
                      <a:pt x="1224" y="213"/>
                    </a:cubicBezTo>
                    <a:cubicBezTo>
                      <a:pt x="1270" y="190"/>
                      <a:pt x="1292" y="123"/>
                      <a:pt x="1247" y="55"/>
                    </a:cubicBezTo>
                    <a:cubicBezTo>
                      <a:pt x="1230" y="21"/>
                      <a:pt x="1189" y="0"/>
                      <a:pt x="1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1080;p48">
                <a:extLst>
                  <a:ext uri="{FF2B5EF4-FFF2-40B4-BE49-F238E27FC236}">
                    <a16:creationId xmlns:a16="http://schemas.microsoft.com/office/drawing/2014/main" id="{41902D3C-E025-4942-8A20-E89DA31138BD}"/>
                  </a:ext>
                </a:extLst>
              </p:cNvPr>
              <p:cNvSpPr/>
              <p:nvPr/>
            </p:nvSpPr>
            <p:spPr>
              <a:xfrm>
                <a:off x="8459601" y="3075809"/>
                <a:ext cx="49817" cy="21677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597" extrusionOk="0">
                    <a:moveTo>
                      <a:pt x="1217" y="1"/>
                    </a:moveTo>
                    <a:cubicBezTo>
                      <a:pt x="1205" y="1"/>
                      <a:pt x="1192" y="3"/>
                      <a:pt x="1179" y="7"/>
                    </a:cubicBezTo>
                    <a:cubicBezTo>
                      <a:pt x="839" y="143"/>
                      <a:pt x="477" y="256"/>
                      <a:pt x="114" y="370"/>
                    </a:cubicBezTo>
                    <a:cubicBezTo>
                      <a:pt x="1" y="415"/>
                      <a:pt x="23" y="596"/>
                      <a:pt x="159" y="596"/>
                    </a:cubicBezTo>
                    <a:lnTo>
                      <a:pt x="182" y="596"/>
                    </a:lnTo>
                    <a:cubicBezTo>
                      <a:pt x="544" y="483"/>
                      <a:pt x="907" y="347"/>
                      <a:pt x="1269" y="211"/>
                    </a:cubicBezTo>
                    <a:cubicBezTo>
                      <a:pt x="1371" y="170"/>
                      <a:pt x="1326" y="1"/>
                      <a:pt x="121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1081;p48">
                <a:extLst>
                  <a:ext uri="{FF2B5EF4-FFF2-40B4-BE49-F238E27FC236}">
                    <a16:creationId xmlns:a16="http://schemas.microsoft.com/office/drawing/2014/main" id="{26C2BF5A-3C54-4E93-9C0B-1DF6F772C084}"/>
                  </a:ext>
                </a:extLst>
              </p:cNvPr>
              <p:cNvSpPr/>
              <p:nvPr/>
            </p:nvSpPr>
            <p:spPr>
              <a:xfrm>
                <a:off x="8847029" y="2510789"/>
                <a:ext cx="14016" cy="4792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320" extrusionOk="0">
                    <a:moveTo>
                      <a:pt x="114" y="1"/>
                    </a:moveTo>
                    <a:cubicBezTo>
                      <a:pt x="59" y="1"/>
                      <a:pt x="1" y="41"/>
                      <a:pt x="1" y="119"/>
                    </a:cubicBezTo>
                    <a:cubicBezTo>
                      <a:pt x="68" y="481"/>
                      <a:pt x="136" y="844"/>
                      <a:pt x="159" y="1229"/>
                    </a:cubicBezTo>
                    <a:cubicBezTo>
                      <a:pt x="182" y="1274"/>
                      <a:pt x="227" y="1319"/>
                      <a:pt x="295" y="1319"/>
                    </a:cubicBezTo>
                    <a:cubicBezTo>
                      <a:pt x="340" y="1319"/>
                      <a:pt x="386" y="1274"/>
                      <a:pt x="386" y="1206"/>
                    </a:cubicBezTo>
                    <a:cubicBezTo>
                      <a:pt x="340" y="821"/>
                      <a:pt x="295" y="458"/>
                      <a:pt x="204" y="73"/>
                    </a:cubicBezTo>
                    <a:cubicBezTo>
                      <a:pt x="195" y="24"/>
                      <a:pt x="155" y="1"/>
                      <a:pt x="11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1082;p48">
                <a:extLst>
                  <a:ext uri="{FF2B5EF4-FFF2-40B4-BE49-F238E27FC236}">
                    <a16:creationId xmlns:a16="http://schemas.microsoft.com/office/drawing/2014/main" id="{8A0EC4BA-EE2B-4E33-BA30-CC017887AC32}"/>
                  </a:ext>
                </a:extLst>
              </p:cNvPr>
              <p:cNvSpPr/>
              <p:nvPr/>
            </p:nvSpPr>
            <p:spPr>
              <a:xfrm>
                <a:off x="8825642" y="2713908"/>
                <a:ext cx="21423" cy="47130"/>
              </a:xfrm>
              <a:custGeom>
                <a:avLst/>
                <a:gdLst/>
                <a:ahLst/>
                <a:cxnLst/>
                <a:rect l="l" t="t" r="r" b="b"/>
                <a:pathLst>
                  <a:path w="590" h="1298" extrusionOk="0">
                    <a:moveTo>
                      <a:pt x="472" y="1"/>
                    </a:moveTo>
                    <a:cubicBezTo>
                      <a:pt x="430" y="1"/>
                      <a:pt x="382" y="38"/>
                      <a:pt x="363" y="75"/>
                    </a:cubicBezTo>
                    <a:cubicBezTo>
                      <a:pt x="272" y="437"/>
                      <a:pt x="159" y="800"/>
                      <a:pt x="23" y="1139"/>
                    </a:cubicBezTo>
                    <a:cubicBezTo>
                      <a:pt x="1" y="1207"/>
                      <a:pt x="46" y="1275"/>
                      <a:pt x="91" y="1298"/>
                    </a:cubicBezTo>
                    <a:lnTo>
                      <a:pt x="136" y="1298"/>
                    </a:lnTo>
                    <a:cubicBezTo>
                      <a:pt x="182" y="1275"/>
                      <a:pt x="204" y="1253"/>
                      <a:pt x="227" y="1207"/>
                    </a:cubicBezTo>
                    <a:cubicBezTo>
                      <a:pt x="363" y="868"/>
                      <a:pt x="476" y="482"/>
                      <a:pt x="567" y="120"/>
                    </a:cubicBezTo>
                    <a:cubicBezTo>
                      <a:pt x="590" y="75"/>
                      <a:pt x="544" y="29"/>
                      <a:pt x="499" y="7"/>
                    </a:cubicBezTo>
                    <a:cubicBezTo>
                      <a:pt x="491" y="3"/>
                      <a:pt x="482" y="1"/>
                      <a:pt x="47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1083;p48">
                <a:extLst>
                  <a:ext uri="{FF2B5EF4-FFF2-40B4-BE49-F238E27FC236}">
                    <a16:creationId xmlns:a16="http://schemas.microsoft.com/office/drawing/2014/main" id="{15B67F93-CED4-4655-940B-BDBFD85B0192}"/>
                  </a:ext>
                </a:extLst>
              </p:cNvPr>
              <p:cNvSpPr/>
              <p:nvPr/>
            </p:nvSpPr>
            <p:spPr>
              <a:xfrm>
                <a:off x="8851132" y="2612966"/>
                <a:ext cx="11547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18" h="1337" extrusionOk="0">
                    <a:moveTo>
                      <a:pt x="227" y="0"/>
                    </a:moveTo>
                    <a:cubicBezTo>
                      <a:pt x="159" y="0"/>
                      <a:pt x="114" y="46"/>
                      <a:pt x="114" y="91"/>
                    </a:cubicBezTo>
                    <a:cubicBezTo>
                      <a:pt x="91" y="476"/>
                      <a:pt x="69" y="839"/>
                      <a:pt x="1" y="1224"/>
                    </a:cubicBezTo>
                    <a:cubicBezTo>
                      <a:pt x="1" y="1269"/>
                      <a:pt x="46" y="1314"/>
                      <a:pt x="91" y="1337"/>
                    </a:cubicBezTo>
                    <a:lnTo>
                      <a:pt x="114" y="1337"/>
                    </a:lnTo>
                    <a:cubicBezTo>
                      <a:pt x="159" y="1337"/>
                      <a:pt x="205" y="1292"/>
                      <a:pt x="227" y="1246"/>
                    </a:cubicBezTo>
                    <a:cubicBezTo>
                      <a:pt x="273" y="861"/>
                      <a:pt x="318" y="476"/>
                      <a:pt x="318" y="114"/>
                    </a:cubicBezTo>
                    <a:cubicBezTo>
                      <a:pt x="318" y="46"/>
                      <a:pt x="273" y="0"/>
                      <a:pt x="22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1084;p48">
                <a:extLst>
                  <a:ext uri="{FF2B5EF4-FFF2-40B4-BE49-F238E27FC236}">
                    <a16:creationId xmlns:a16="http://schemas.microsoft.com/office/drawing/2014/main" id="{63CFB4CF-08E9-40D0-93F8-1D3596CE5021}"/>
                  </a:ext>
                </a:extLst>
              </p:cNvPr>
              <p:cNvSpPr/>
              <p:nvPr/>
            </p:nvSpPr>
            <p:spPr>
              <a:xfrm>
                <a:off x="8781235" y="2809512"/>
                <a:ext cx="28830" cy="43681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203" extrusionOk="0">
                    <a:moveTo>
                      <a:pt x="661" y="1"/>
                    </a:moveTo>
                    <a:cubicBezTo>
                      <a:pt x="628" y="1"/>
                      <a:pt x="604" y="26"/>
                      <a:pt x="589" y="69"/>
                    </a:cubicBezTo>
                    <a:cubicBezTo>
                      <a:pt x="408" y="387"/>
                      <a:pt x="227" y="726"/>
                      <a:pt x="23" y="1044"/>
                    </a:cubicBezTo>
                    <a:cubicBezTo>
                      <a:pt x="0" y="1089"/>
                      <a:pt x="23" y="1157"/>
                      <a:pt x="68" y="1179"/>
                    </a:cubicBezTo>
                    <a:cubicBezTo>
                      <a:pt x="91" y="1202"/>
                      <a:pt x="91" y="1202"/>
                      <a:pt x="114" y="1202"/>
                    </a:cubicBezTo>
                    <a:cubicBezTo>
                      <a:pt x="159" y="1202"/>
                      <a:pt x="181" y="1179"/>
                      <a:pt x="204" y="1157"/>
                    </a:cubicBezTo>
                    <a:cubicBezTo>
                      <a:pt x="408" y="840"/>
                      <a:pt x="589" y="500"/>
                      <a:pt x="770" y="160"/>
                    </a:cubicBezTo>
                    <a:cubicBezTo>
                      <a:pt x="793" y="115"/>
                      <a:pt x="770" y="47"/>
                      <a:pt x="725" y="24"/>
                    </a:cubicBezTo>
                    <a:cubicBezTo>
                      <a:pt x="701" y="8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1085;p48">
                <a:extLst>
                  <a:ext uri="{FF2B5EF4-FFF2-40B4-BE49-F238E27FC236}">
                    <a16:creationId xmlns:a16="http://schemas.microsoft.com/office/drawing/2014/main" id="{1468563E-ECE7-48E5-B2B1-FB40F51A51E7}"/>
                  </a:ext>
                </a:extLst>
              </p:cNvPr>
              <p:cNvSpPr/>
              <p:nvPr/>
            </p:nvSpPr>
            <p:spPr>
              <a:xfrm>
                <a:off x="8762318" y="2325499"/>
                <a:ext cx="32098" cy="41575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145" extrusionOk="0">
                    <a:moveTo>
                      <a:pt x="125" y="0"/>
                    </a:moveTo>
                    <a:cubicBezTo>
                      <a:pt x="97" y="0"/>
                      <a:pt x="68" y="11"/>
                      <a:pt x="46" y="34"/>
                    </a:cubicBezTo>
                    <a:cubicBezTo>
                      <a:pt x="0" y="57"/>
                      <a:pt x="0" y="125"/>
                      <a:pt x="23" y="170"/>
                    </a:cubicBezTo>
                    <a:cubicBezTo>
                      <a:pt x="249" y="464"/>
                      <a:pt x="476" y="759"/>
                      <a:pt x="680" y="1076"/>
                    </a:cubicBezTo>
                    <a:cubicBezTo>
                      <a:pt x="702" y="1121"/>
                      <a:pt x="725" y="1144"/>
                      <a:pt x="770" y="1144"/>
                    </a:cubicBezTo>
                    <a:cubicBezTo>
                      <a:pt x="793" y="1144"/>
                      <a:pt x="816" y="1121"/>
                      <a:pt x="816" y="1121"/>
                    </a:cubicBezTo>
                    <a:cubicBezTo>
                      <a:pt x="884" y="1076"/>
                      <a:pt x="884" y="1008"/>
                      <a:pt x="861" y="963"/>
                    </a:cubicBezTo>
                    <a:cubicBezTo>
                      <a:pt x="657" y="646"/>
                      <a:pt x="431" y="329"/>
                      <a:pt x="204" y="34"/>
                    </a:cubicBezTo>
                    <a:cubicBezTo>
                      <a:pt x="181" y="11"/>
                      <a:pt x="153" y="0"/>
                      <a:pt x="12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1086;p48">
                <a:extLst>
                  <a:ext uri="{FF2B5EF4-FFF2-40B4-BE49-F238E27FC236}">
                    <a16:creationId xmlns:a16="http://schemas.microsoft.com/office/drawing/2014/main" id="{829F5B55-776A-4150-AB14-254233F1748A}"/>
                  </a:ext>
                </a:extLst>
              </p:cNvPr>
              <p:cNvSpPr/>
              <p:nvPr/>
            </p:nvSpPr>
            <p:spPr>
              <a:xfrm>
                <a:off x="8814967" y="2413587"/>
                <a:ext cx="23856" cy="4560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1256" extrusionOk="0">
                    <a:moveTo>
                      <a:pt x="118" y="0"/>
                    </a:moveTo>
                    <a:cubicBezTo>
                      <a:pt x="103" y="0"/>
                      <a:pt x="86" y="3"/>
                      <a:pt x="68" y="9"/>
                    </a:cubicBezTo>
                    <a:cubicBezTo>
                      <a:pt x="23" y="32"/>
                      <a:pt x="0" y="100"/>
                      <a:pt x="23" y="145"/>
                    </a:cubicBezTo>
                    <a:cubicBezTo>
                      <a:pt x="181" y="485"/>
                      <a:pt x="317" y="847"/>
                      <a:pt x="453" y="1187"/>
                    </a:cubicBezTo>
                    <a:cubicBezTo>
                      <a:pt x="453" y="1233"/>
                      <a:pt x="498" y="1255"/>
                      <a:pt x="544" y="1255"/>
                    </a:cubicBezTo>
                    <a:lnTo>
                      <a:pt x="589" y="1255"/>
                    </a:lnTo>
                    <a:cubicBezTo>
                      <a:pt x="634" y="1233"/>
                      <a:pt x="657" y="1165"/>
                      <a:pt x="634" y="1119"/>
                    </a:cubicBezTo>
                    <a:cubicBezTo>
                      <a:pt x="521" y="757"/>
                      <a:pt x="385" y="394"/>
                      <a:pt x="227" y="55"/>
                    </a:cubicBezTo>
                    <a:cubicBezTo>
                      <a:pt x="193" y="21"/>
                      <a:pt x="160" y="0"/>
                      <a:pt x="11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1087;p48">
                <a:extLst>
                  <a:ext uri="{FF2B5EF4-FFF2-40B4-BE49-F238E27FC236}">
                    <a16:creationId xmlns:a16="http://schemas.microsoft.com/office/drawing/2014/main" id="{38928459-ADB2-40E6-807A-BF0E855151A2}"/>
                  </a:ext>
                </a:extLst>
              </p:cNvPr>
              <p:cNvSpPr/>
              <p:nvPr/>
            </p:nvSpPr>
            <p:spPr>
              <a:xfrm>
                <a:off x="7980963" y="3011976"/>
                <a:ext cx="36165" cy="37799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41" extrusionOk="0">
                    <a:moveTo>
                      <a:pt x="162" y="0"/>
                    </a:moveTo>
                    <a:cubicBezTo>
                      <a:pt x="91" y="0"/>
                      <a:pt x="0" y="91"/>
                      <a:pt x="66" y="157"/>
                    </a:cubicBezTo>
                    <a:cubicBezTo>
                      <a:pt x="293" y="474"/>
                      <a:pt x="542" y="746"/>
                      <a:pt x="814" y="1018"/>
                    </a:cubicBezTo>
                    <a:cubicBezTo>
                      <a:pt x="837" y="1040"/>
                      <a:pt x="859" y="1040"/>
                      <a:pt x="905" y="1040"/>
                    </a:cubicBezTo>
                    <a:cubicBezTo>
                      <a:pt x="927" y="1040"/>
                      <a:pt x="950" y="1018"/>
                      <a:pt x="973" y="1018"/>
                    </a:cubicBezTo>
                    <a:cubicBezTo>
                      <a:pt x="995" y="972"/>
                      <a:pt x="995" y="904"/>
                      <a:pt x="973" y="859"/>
                    </a:cubicBezTo>
                    <a:cubicBezTo>
                      <a:pt x="701" y="610"/>
                      <a:pt x="452" y="338"/>
                      <a:pt x="225" y="44"/>
                    </a:cubicBezTo>
                    <a:cubicBezTo>
                      <a:pt x="213" y="13"/>
                      <a:pt x="189" y="0"/>
                      <a:pt x="16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1088;p48">
                <a:extLst>
                  <a:ext uri="{FF2B5EF4-FFF2-40B4-BE49-F238E27FC236}">
                    <a16:creationId xmlns:a16="http://schemas.microsoft.com/office/drawing/2014/main" id="{96B0142B-E59F-4B46-9F8D-F5106A5D52BD}"/>
                  </a:ext>
                </a:extLst>
              </p:cNvPr>
              <p:cNvSpPr/>
              <p:nvPr/>
            </p:nvSpPr>
            <p:spPr>
              <a:xfrm>
                <a:off x="8198859" y="3117384"/>
                <a:ext cx="38706" cy="3685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015" extrusionOk="0">
                    <a:moveTo>
                      <a:pt x="894" y="1"/>
                    </a:moveTo>
                    <a:cubicBezTo>
                      <a:pt x="871" y="1"/>
                      <a:pt x="850" y="12"/>
                      <a:pt x="839" y="40"/>
                    </a:cubicBezTo>
                    <a:lnTo>
                      <a:pt x="816" y="40"/>
                    </a:lnTo>
                    <a:cubicBezTo>
                      <a:pt x="567" y="312"/>
                      <a:pt x="318" y="584"/>
                      <a:pt x="46" y="833"/>
                    </a:cubicBezTo>
                    <a:cubicBezTo>
                      <a:pt x="1" y="878"/>
                      <a:pt x="1" y="946"/>
                      <a:pt x="46" y="992"/>
                    </a:cubicBezTo>
                    <a:cubicBezTo>
                      <a:pt x="69" y="1014"/>
                      <a:pt x="91" y="1014"/>
                      <a:pt x="114" y="1014"/>
                    </a:cubicBezTo>
                    <a:cubicBezTo>
                      <a:pt x="137" y="1014"/>
                      <a:pt x="159" y="1014"/>
                      <a:pt x="182" y="992"/>
                    </a:cubicBezTo>
                    <a:cubicBezTo>
                      <a:pt x="476" y="742"/>
                      <a:pt x="748" y="471"/>
                      <a:pt x="997" y="176"/>
                    </a:cubicBezTo>
                    <a:cubicBezTo>
                      <a:pt x="1066" y="108"/>
                      <a:pt x="967" y="1"/>
                      <a:pt x="89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1089;p48">
                <a:extLst>
                  <a:ext uri="{FF2B5EF4-FFF2-40B4-BE49-F238E27FC236}">
                    <a16:creationId xmlns:a16="http://schemas.microsoft.com/office/drawing/2014/main" id="{70A6C5EE-3785-4C65-B01B-614E819C91D8}"/>
                  </a:ext>
                </a:extLst>
              </p:cNvPr>
              <p:cNvSpPr/>
              <p:nvPr/>
            </p:nvSpPr>
            <p:spPr>
              <a:xfrm>
                <a:off x="8258081" y="3118837"/>
                <a:ext cx="49382" cy="907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50" extrusionOk="0">
                    <a:moveTo>
                      <a:pt x="1247" y="0"/>
                    </a:moveTo>
                    <a:cubicBezTo>
                      <a:pt x="975" y="23"/>
                      <a:pt x="703" y="45"/>
                      <a:pt x="431" y="45"/>
                    </a:cubicBezTo>
                    <a:lnTo>
                      <a:pt x="114" y="45"/>
                    </a:lnTo>
                    <a:cubicBezTo>
                      <a:pt x="1" y="68"/>
                      <a:pt x="1" y="227"/>
                      <a:pt x="114" y="249"/>
                    </a:cubicBezTo>
                    <a:lnTo>
                      <a:pt x="454" y="249"/>
                    </a:lnTo>
                    <a:cubicBezTo>
                      <a:pt x="726" y="249"/>
                      <a:pt x="997" y="249"/>
                      <a:pt x="1269" y="227"/>
                    </a:cubicBezTo>
                    <a:cubicBezTo>
                      <a:pt x="1315" y="204"/>
                      <a:pt x="1360" y="159"/>
                      <a:pt x="1360" y="113"/>
                    </a:cubicBezTo>
                    <a:cubicBezTo>
                      <a:pt x="1360" y="45"/>
                      <a:pt x="1315" y="0"/>
                      <a:pt x="124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1090;p48">
                <a:extLst>
                  <a:ext uri="{FF2B5EF4-FFF2-40B4-BE49-F238E27FC236}">
                    <a16:creationId xmlns:a16="http://schemas.microsoft.com/office/drawing/2014/main" id="{8B55B59D-F316-438B-BE0F-3D4F2A71F7C1}"/>
                  </a:ext>
                </a:extLst>
              </p:cNvPr>
              <p:cNvSpPr/>
              <p:nvPr/>
            </p:nvSpPr>
            <p:spPr>
              <a:xfrm>
                <a:off x="8411091" y="2121837"/>
                <a:ext cx="44589" cy="28031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72" extrusionOk="0">
                    <a:moveTo>
                      <a:pt x="112" y="0"/>
                    </a:moveTo>
                    <a:cubicBezTo>
                      <a:pt x="79" y="0"/>
                      <a:pt x="51" y="20"/>
                      <a:pt x="23" y="48"/>
                    </a:cubicBezTo>
                    <a:cubicBezTo>
                      <a:pt x="0" y="93"/>
                      <a:pt x="0" y="161"/>
                      <a:pt x="46" y="184"/>
                    </a:cubicBezTo>
                    <a:cubicBezTo>
                      <a:pt x="363" y="410"/>
                      <a:pt x="702" y="591"/>
                      <a:pt x="1042" y="750"/>
                    </a:cubicBezTo>
                    <a:cubicBezTo>
                      <a:pt x="1057" y="765"/>
                      <a:pt x="1073" y="771"/>
                      <a:pt x="1088" y="771"/>
                    </a:cubicBezTo>
                    <a:cubicBezTo>
                      <a:pt x="1164" y="771"/>
                      <a:pt x="1228" y="607"/>
                      <a:pt x="1133" y="569"/>
                    </a:cubicBezTo>
                    <a:lnTo>
                      <a:pt x="1133" y="569"/>
                    </a:lnTo>
                    <a:lnTo>
                      <a:pt x="1133" y="591"/>
                    </a:lnTo>
                    <a:cubicBezTo>
                      <a:pt x="816" y="410"/>
                      <a:pt x="476" y="229"/>
                      <a:pt x="181" y="25"/>
                    </a:cubicBezTo>
                    <a:cubicBezTo>
                      <a:pt x="156" y="8"/>
                      <a:pt x="133" y="0"/>
                      <a:pt x="11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1091;p48">
                <a:extLst>
                  <a:ext uri="{FF2B5EF4-FFF2-40B4-BE49-F238E27FC236}">
                    <a16:creationId xmlns:a16="http://schemas.microsoft.com/office/drawing/2014/main" id="{501CD75B-00F9-450F-A20D-8D4ED9C98229}"/>
                  </a:ext>
                </a:extLst>
              </p:cNvPr>
              <p:cNvSpPr/>
              <p:nvPr/>
            </p:nvSpPr>
            <p:spPr>
              <a:xfrm>
                <a:off x="8113313" y="3184122"/>
                <a:ext cx="44443" cy="2766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62" extrusionOk="0">
                    <a:moveTo>
                      <a:pt x="1121" y="1"/>
                    </a:moveTo>
                    <a:cubicBezTo>
                      <a:pt x="1102" y="1"/>
                      <a:pt x="1082" y="6"/>
                      <a:pt x="1065" y="14"/>
                    </a:cubicBezTo>
                    <a:cubicBezTo>
                      <a:pt x="748" y="218"/>
                      <a:pt x="408" y="400"/>
                      <a:pt x="69" y="558"/>
                    </a:cubicBezTo>
                    <a:cubicBezTo>
                      <a:pt x="23" y="581"/>
                      <a:pt x="1" y="649"/>
                      <a:pt x="23" y="694"/>
                    </a:cubicBezTo>
                    <a:cubicBezTo>
                      <a:pt x="46" y="739"/>
                      <a:pt x="91" y="762"/>
                      <a:pt x="114" y="762"/>
                    </a:cubicBezTo>
                    <a:lnTo>
                      <a:pt x="182" y="762"/>
                    </a:lnTo>
                    <a:cubicBezTo>
                      <a:pt x="522" y="581"/>
                      <a:pt x="839" y="400"/>
                      <a:pt x="1179" y="196"/>
                    </a:cubicBezTo>
                    <a:cubicBezTo>
                      <a:pt x="1224" y="173"/>
                      <a:pt x="1224" y="105"/>
                      <a:pt x="1201" y="60"/>
                    </a:cubicBezTo>
                    <a:cubicBezTo>
                      <a:pt x="1187" y="17"/>
                      <a:pt x="1154" y="1"/>
                      <a:pt x="112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1092;p48">
                <a:extLst>
                  <a:ext uri="{FF2B5EF4-FFF2-40B4-BE49-F238E27FC236}">
                    <a16:creationId xmlns:a16="http://schemas.microsoft.com/office/drawing/2014/main" id="{773D5EFC-EC5C-450D-8FD0-6CBDAC35CC9F}"/>
                  </a:ext>
                </a:extLst>
              </p:cNvPr>
              <p:cNvSpPr/>
              <p:nvPr/>
            </p:nvSpPr>
            <p:spPr>
              <a:xfrm>
                <a:off x="8016256" y="3226568"/>
                <a:ext cx="48583" cy="181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500" extrusionOk="0">
                    <a:moveTo>
                      <a:pt x="1179" y="1"/>
                    </a:moveTo>
                    <a:cubicBezTo>
                      <a:pt x="839" y="114"/>
                      <a:pt x="476" y="205"/>
                      <a:pt x="91" y="295"/>
                    </a:cubicBezTo>
                    <a:cubicBezTo>
                      <a:pt x="46" y="295"/>
                      <a:pt x="1" y="363"/>
                      <a:pt x="23" y="409"/>
                    </a:cubicBezTo>
                    <a:cubicBezTo>
                      <a:pt x="23" y="476"/>
                      <a:pt x="69" y="499"/>
                      <a:pt x="114" y="499"/>
                    </a:cubicBezTo>
                    <a:lnTo>
                      <a:pt x="137" y="499"/>
                    </a:lnTo>
                    <a:cubicBezTo>
                      <a:pt x="522" y="431"/>
                      <a:pt x="884" y="318"/>
                      <a:pt x="1247" y="227"/>
                    </a:cubicBezTo>
                    <a:cubicBezTo>
                      <a:pt x="1314" y="205"/>
                      <a:pt x="1337" y="137"/>
                      <a:pt x="1314" y="91"/>
                    </a:cubicBezTo>
                    <a:cubicBezTo>
                      <a:pt x="1314" y="23"/>
                      <a:pt x="1247" y="1"/>
                      <a:pt x="1179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1093;p48">
                <a:extLst>
                  <a:ext uri="{FF2B5EF4-FFF2-40B4-BE49-F238E27FC236}">
                    <a16:creationId xmlns:a16="http://schemas.microsoft.com/office/drawing/2014/main" id="{AC8CD185-D10B-4CBC-8F5E-4DE8224FCDAB}"/>
                  </a:ext>
                </a:extLst>
              </p:cNvPr>
              <p:cNvSpPr/>
              <p:nvPr/>
            </p:nvSpPr>
            <p:spPr>
              <a:xfrm>
                <a:off x="8057976" y="3078024"/>
                <a:ext cx="48801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1344" h="672" extrusionOk="0">
                    <a:moveTo>
                      <a:pt x="171" y="0"/>
                    </a:moveTo>
                    <a:cubicBezTo>
                      <a:pt x="87" y="0"/>
                      <a:pt x="0" y="156"/>
                      <a:pt x="98" y="195"/>
                    </a:cubicBezTo>
                    <a:cubicBezTo>
                      <a:pt x="437" y="377"/>
                      <a:pt x="800" y="535"/>
                      <a:pt x="1140" y="671"/>
                    </a:cubicBezTo>
                    <a:lnTo>
                      <a:pt x="1185" y="671"/>
                    </a:lnTo>
                    <a:cubicBezTo>
                      <a:pt x="1298" y="671"/>
                      <a:pt x="1343" y="513"/>
                      <a:pt x="1230" y="467"/>
                    </a:cubicBezTo>
                    <a:cubicBezTo>
                      <a:pt x="868" y="354"/>
                      <a:pt x="528" y="195"/>
                      <a:pt x="211" y="14"/>
                    </a:cubicBezTo>
                    <a:cubicBezTo>
                      <a:pt x="198" y="5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1094;p48">
                <a:extLst>
                  <a:ext uri="{FF2B5EF4-FFF2-40B4-BE49-F238E27FC236}">
                    <a16:creationId xmlns:a16="http://schemas.microsoft.com/office/drawing/2014/main" id="{B76AF9E1-DDB0-45B3-A63B-38D18CBD6E07}"/>
                  </a:ext>
                </a:extLst>
              </p:cNvPr>
              <p:cNvSpPr/>
              <p:nvPr/>
            </p:nvSpPr>
            <p:spPr>
              <a:xfrm>
                <a:off x="8292648" y="2927991"/>
                <a:ext cx="9077" cy="49382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360" extrusionOk="0">
                    <a:moveTo>
                      <a:pt x="113" y="1"/>
                    </a:moveTo>
                    <a:cubicBezTo>
                      <a:pt x="45" y="23"/>
                      <a:pt x="0" y="69"/>
                      <a:pt x="0" y="114"/>
                    </a:cubicBezTo>
                    <a:cubicBezTo>
                      <a:pt x="23" y="295"/>
                      <a:pt x="23" y="476"/>
                      <a:pt x="23" y="658"/>
                    </a:cubicBezTo>
                    <a:cubicBezTo>
                      <a:pt x="23" y="816"/>
                      <a:pt x="23" y="1043"/>
                      <a:pt x="0" y="1247"/>
                    </a:cubicBezTo>
                    <a:cubicBezTo>
                      <a:pt x="0" y="1292"/>
                      <a:pt x="45" y="1360"/>
                      <a:pt x="113" y="1360"/>
                    </a:cubicBezTo>
                    <a:cubicBezTo>
                      <a:pt x="159" y="1360"/>
                      <a:pt x="204" y="1314"/>
                      <a:pt x="204" y="1247"/>
                    </a:cubicBezTo>
                    <a:cubicBezTo>
                      <a:pt x="227" y="1065"/>
                      <a:pt x="249" y="861"/>
                      <a:pt x="249" y="658"/>
                    </a:cubicBezTo>
                    <a:cubicBezTo>
                      <a:pt x="249" y="454"/>
                      <a:pt x="249" y="295"/>
                      <a:pt x="227" y="114"/>
                    </a:cubicBezTo>
                    <a:cubicBezTo>
                      <a:pt x="204" y="46"/>
                      <a:pt x="159" y="1"/>
                      <a:pt x="1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1095;p48">
                <a:extLst>
                  <a:ext uri="{FF2B5EF4-FFF2-40B4-BE49-F238E27FC236}">
                    <a16:creationId xmlns:a16="http://schemas.microsoft.com/office/drawing/2014/main" id="{B89AB628-9CF7-4F70-BD85-080D941FFC1B}"/>
                  </a:ext>
                </a:extLst>
              </p:cNvPr>
              <p:cNvSpPr/>
              <p:nvPr/>
            </p:nvSpPr>
            <p:spPr>
              <a:xfrm>
                <a:off x="8155287" y="3111429"/>
                <a:ext cx="50180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386" extrusionOk="0">
                    <a:moveTo>
                      <a:pt x="159" y="0"/>
                    </a:moveTo>
                    <a:cubicBezTo>
                      <a:pt x="23" y="0"/>
                      <a:pt x="0" y="182"/>
                      <a:pt x="113" y="227"/>
                    </a:cubicBezTo>
                    <a:cubicBezTo>
                      <a:pt x="476" y="295"/>
                      <a:pt x="861" y="340"/>
                      <a:pt x="1246" y="385"/>
                    </a:cubicBezTo>
                    <a:lnTo>
                      <a:pt x="1269" y="385"/>
                    </a:lnTo>
                    <a:cubicBezTo>
                      <a:pt x="1314" y="385"/>
                      <a:pt x="1359" y="340"/>
                      <a:pt x="1359" y="295"/>
                    </a:cubicBezTo>
                    <a:cubicBezTo>
                      <a:pt x="1382" y="227"/>
                      <a:pt x="1337" y="182"/>
                      <a:pt x="1269" y="182"/>
                    </a:cubicBezTo>
                    <a:cubicBezTo>
                      <a:pt x="884" y="136"/>
                      <a:pt x="521" y="91"/>
                      <a:pt x="15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1096;p48">
                <a:extLst>
                  <a:ext uri="{FF2B5EF4-FFF2-40B4-BE49-F238E27FC236}">
                    <a16:creationId xmlns:a16="http://schemas.microsoft.com/office/drawing/2014/main" id="{3AFA1373-F8F0-400A-BCB6-E7512F3F5707}"/>
                  </a:ext>
                </a:extLst>
              </p:cNvPr>
              <p:cNvSpPr/>
              <p:nvPr/>
            </p:nvSpPr>
            <p:spPr>
              <a:xfrm>
                <a:off x="8336365" y="2051105"/>
                <a:ext cx="36092" cy="38743"/>
              </a:xfrm>
              <a:custGeom>
                <a:avLst/>
                <a:gdLst/>
                <a:ahLst/>
                <a:cxnLst/>
                <a:rect l="l" t="t" r="r" b="b"/>
                <a:pathLst>
                  <a:path w="994" h="1067" extrusionOk="0">
                    <a:moveTo>
                      <a:pt x="152" y="1"/>
                    </a:moveTo>
                    <a:cubicBezTo>
                      <a:pt x="73" y="1"/>
                      <a:pt x="1" y="81"/>
                      <a:pt x="65" y="161"/>
                    </a:cubicBezTo>
                    <a:cubicBezTo>
                      <a:pt x="291" y="478"/>
                      <a:pt x="540" y="772"/>
                      <a:pt x="790" y="1044"/>
                    </a:cubicBezTo>
                    <a:cubicBezTo>
                      <a:pt x="812" y="1067"/>
                      <a:pt x="858" y="1067"/>
                      <a:pt x="880" y="1067"/>
                    </a:cubicBezTo>
                    <a:cubicBezTo>
                      <a:pt x="903" y="1067"/>
                      <a:pt x="926" y="1067"/>
                      <a:pt x="948" y="1044"/>
                    </a:cubicBezTo>
                    <a:cubicBezTo>
                      <a:pt x="994" y="999"/>
                      <a:pt x="994" y="931"/>
                      <a:pt x="948" y="886"/>
                    </a:cubicBezTo>
                    <a:cubicBezTo>
                      <a:pt x="699" y="614"/>
                      <a:pt x="450" y="342"/>
                      <a:pt x="246" y="47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1097;p48">
                <a:extLst>
                  <a:ext uri="{FF2B5EF4-FFF2-40B4-BE49-F238E27FC236}">
                    <a16:creationId xmlns:a16="http://schemas.microsoft.com/office/drawing/2014/main" id="{856134D2-4D83-40A7-A7CD-CDA14A78FF99}"/>
                  </a:ext>
                </a:extLst>
              </p:cNvPr>
              <p:cNvSpPr/>
              <p:nvPr/>
            </p:nvSpPr>
            <p:spPr>
              <a:xfrm>
                <a:off x="8291813" y="1958805"/>
                <a:ext cx="23892" cy="4633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276" extrusionOk="0">
                    <a:moveTo>
                      <a:pt x="126" y="1"/>
                    </a:moveTo>
                    <a:cubicBezTo>
                      <a:pt x="115" y="1"/>
                      <a:pt x="104" y="3"/>
                      <a:pt x="91" y="7"/>
                    </a:cubicBezTo>
                    <a:cubicBezTo>
                      <a:pt x="46" y="30"/>
                      <a:pt x="0" y="98"/>
                      <a:pt x="23" y="143"/>
                    </a:cubicBezTo>
                    <a:cubicBezTo>
                      <a:pt x="159" y="505"/>
                      <a:pt x="295" y="868"/>
                      <a:pt x="454" y="1208"/>
                    </a:cubicBezTo>
                    <a:cubicBezTo>
                      <a:pt x="476" y="1253"/>
                      <a:pt x="499" y="1276"/>
                      <a:pt x="544" y="1276"/>
                    </a:cubicBezTo>
                    <a:lnTo>
                      <a:pt x="589" y="1276"/>
                    </a:lnTo>
                    <a:cubicBezTo>
                      <a:pt x="635" y="1230"/>
                      <a:pt x="657" y="1185"/>
                      <a:pt x="635" y="1117"/>
                    </a:cubicBezTo>
                    <a:cubicBezTo>
                      <a:pt x="476" y="777"/>
                      <a:pt x="340" y="437"/>
                      <a:pt x="227" y="75"/>
                    </a:cubicBezTo>
                    <a:cubicBezTo>
                      <a:pt x="209" y="38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2" name="Google Shape;1098;p48">
                <a:extLst>
                  <a:ext uri="{FF2B5EF4-FFF2-40B4-BE49-F238E27FC236}">
                    <a16:creationId xmlns:a16="http://schemas.microsoft.com/office/drawing/2014/main" id="{B3195CE5-F3D5-477D-BD40-CBEC684608DB}"/>
                  </a:ext>
                </a:extLst>
              </p:cNvPr>
              <p:cNvSpPr/>
              <p:nvPr/>
            </p:nvSpPr>
            <p:spPr>
              <a:xfrm>
                <a:off x="8366648" y="1694105"/>
                <a:ext cx="46114" cy="25599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05" extrusionOk="0">
                    <a:moveTo>
                      <a:pt x="1146" y="1"/>
                    </a:moveTo>
                    <a:cubicBezTo>
                      <a:pt x="1126" y="1"/>
                      <a:pt x="1106" y="8"/>
                      <a:pt x="1088" y="25"/>
                    </a:cubicBezTo>
                    <a:cubicBezTo>
                      <a:pt x="749" y="207"/>
                      <a:pt x="431" y="365"/>
                      <a:pt x="69" y="501"/>
                    </a:cubicBezTo>
                    <a:cubicBezTo>
                      <a:pt x="24" y="524"/>
                      <a:pt x="1" y="592"/>
                      <a:pt x="24" y="637"/>
                    </a:cubicBezTo>
                    <a:cubicBezTo>
                      <a:pt x="46" y="682"/>
                      <a:pt x="69" y="705"/>
                      <a:pt x="114" y="705"/>
                    </a:cubicBezTo>
                    <a:lnTo>
                      <a:pt x="160" y="705"/>
                    </a:lnTo>
                    <a:cubicBezTo>
                      <a:pt x="522" y="569"/>
                      <a:pt x="862" y="388"/>
                      <a:pt x="1179" y="207"/>
                    </a:cubicBezTo>
                    <a:cubicBezTo>
                      <a:pt x="1247" y="184"/>
                      <a:pt x="1270" y="93"/>
                      <a:pt x="1224" y="48"/>
                    </a:cubicBezTo>
                    <a:cubicBezTo>
                      <a:pt x="1210" y="20"/>
                      <a:pt x="1179" y="1"/>
                      <a:pt x="114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3" name="Google Shape;1099;p48">
                <a:extLst>
                  <a:ext uri="{FF2B5EF4-FFF2-40B4-BE49-F238E27FC236}">
                    <a16:creationId xmlns:a16="http://schemas.microsoft.com/office/drawing/2014/main" id="{A93FBA04-934C-491C-B9E5-B6B25659B2DD}"/>
                  </a:ext>
                </a:extLst>
              </p:cNvPr>
              <p:cNvSpPr/>
              <p:nvPr/>
            </p:nvSpPr>
            <p:spPr>
              <a:xfrm>
                <a:off x="8360911" y="3104639"/>
                <a:ext cx="48546" cy="1503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414" extrusionOk="0">
                    <a:moveTo>
                      <a:pt x="1235" y="0"/>
                    </a:moveTo>
                    <a:cubicBezTo>
                      <a:pt x="1224" y="0"/>
                      <a:pt x="1213" y="2"/>
                      <a:pt x="1201" y="6"/>
                    </a:cubicBezTo>
                    <a:cubicBezTo>
                      <a:pt x="839" y="74"/>
                      <a:pt x="476" y="165"/>
                      <a:pt x="91" y="210"/>
                    </a:cubicBezTo>
                    <a:cubicBezTo>
                      <a:pt x="46" y="210"/>
                      <a:pt x="0" y="278"/>
                      <a:pt x="0" y="323"/>
                    </a:cubicBezTo>
                    <a:cubicBezTo>
                      <a:pt x="23" y="391"/>
                      <a:pt x="68" y="414"/>
                      <a:pt x="114" y="414"/>
                    </a:cubicBezTo>
                    <a:lnTo>
                      <a:pt x="136" y="414"/>
                    </a:lnTo>
                    <a:cubicBezTo>
                      <a:pt x="499" y="369"/>
                      <a:pt x="884" y="301"/>
                      <a:pt x="1246" y="210"/>
                    </a:cubicBezTo>
                    <a:cubicBezTo>
                      <a:pt x="1314" y="210"/>
                      <a:pt x="1337" y="142"/>
                      <a:pt x="1337" y="97"/>
                    </a:cubicBezTo>
                    <a:cubicBezTo>
                      <a:pt x="1318" y="41"/>
                      <a:pt x="1284" y="0"/>
                      <a:pt x="123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4" name="Google Shape;1100;p48">
                <a:extLst>
                  <a:ext uri="{FF2B5EF4-FFF2-40B4-BE49-F238E27FC236}">
                    <a16:creationId xmlns:a16="http://schemas.microsoft.com/office/drawing/2014/main" id="{D9194822-3640-46C2-9417-D710E7A87F42}"/>
                  </a:ext>
                </a:extLst>
              </p:cNvPr>
              <p:cNvSpPr/>
              <p:nvPr/>
            </p:nvSpPr>
            <p:spPr>
              <a:xfrm>
                <a:off x="8325545" y="1571195"/>
                <a:ext cx="35402" cy="3914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78" extrusionOk="0">
                    <a:moveTo>
                      <a:pt x="870" y="1"/>
                    </a:moveTo>
                    <a:cubicBezTo>
                      <a:pt x="844" y="1"/>
                      <a:pt x="816" y="12"/>
                      <a:pt x="793" y="35"/>
                    </a:cubicBezTo>
                    <a:cubicBezTo>
                      <a:pt x="521" y="307"/>
                      <a:pt x="249" y="601"/>
                      <a:pt x="46" y="918"/>
                    </a:cubicBezTo>
                    <a:cubicBezTo>
                      <a:pt x="0" y="964"/>
                      <a:pt x="0" y="1032"/>
                      <a:pt x="68" y="1054"/>
                    </a:cubicBezTo>
                    <a:cubicBezTo>
                      <a:pt x="68" y="1077"/>
                      <a:pt x="91" y="1077"/>
                      <a:pt x="114" y="1077"/>
                    </a:cubicBezTo>
                    <a:cubicBezTo>
                      <a:pt x="159" y="1077"/>
                      <a:pt x="182" y="1054"/>
                      <a:pt x="204" y="1032"/>
                    </a:cubicBezTo>
                    <a:cubicBezTo>
                      <a:pt x="431" y="737"/>
                      <a:pt x="657" y="443"/>
                      <a:pt x="929" y="194"/>
                    </a:cubicBezTo>
                    <a:cubicBezTo>
                      <a:pt x="974" y="148"/>
                      <a:pt x="974" y="80"/>
                      <a:pt x="929" y="35"/>
                    </a:cubicBezTo>
                    <a:cubicBezTo>
                      <a:pt x="918" y="12"/>
                      <a:pt x="895" y="1"/>
                      <a:pt x="8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1101;p48">
                <a:extLst>
                  <a:ext uri="{FF2B5EF4-FFF2-40B4-BE49-F238E27FC236}">
                    <a16:creationId xmlns:a16="http://schemas.microsoft.com/office/drawing/2014/main" id="{AC69246D-86D7-4C36-BC75-E0F6B66E0AF6}"/>
                  </a:ext>
                </a:extLst>
              </p:cNvPr>
              <p:cNvSpPr/>
              <p:nvPr/>
            </p:nvSpPr>
            <p:spPr>
              <a:xfrm>
                <a:off x="8267122" y="1729543"/>
                <a:ext cx="49418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386" extrusionOk="0">
                    <a:moveTo>
                      <a:pt x="1202" y="1"/>
                    </a:moveTo>
                    <a:cubicBezTo>
                      <a:pt x="839" y="91"/>
                      <a:pt x="477" y="137"/>
                      <a:pt x="114" y="159"/>
                    </a:cubicBezTo>
                    <a:cubicBezTo>
                      <a:pt x="46" y="182"/>
                      <a:pt x="1" y="227"/>
                      <a:pt x="1" y="273"/>
                    </a:cubicBezTo>
                    <a:cubicBezTo>
                      <a:pt x="1" y="341"/>
                      <a:pt x="46" y="386"/>
                      <a:pt x="114" y="386"/>
                    </a:cubicBezTo>
                    <a:cubicBezTo>
                      <a:pt x="499" y="341"/>
                      <a:pt x="862" y="295"/>
                      <a:pt x="1247" y="227"/>
                    </a:cubicBezTo>
                    <a:cubicBezTo>
                      <a:pt x="1360" y="182"/>
                      <a:pt x="1337" y="1"/>
                      <a:pt x="120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Google Shape;1102;p48">
              <a:extLst>
                <a:ext uri="{FF2B5EF4-FFF2-40B4-BE49-F238E27FC236}">
                  <a16:creationId xmlns:a16="http://schemas.microsoft.com/office/drawing/2014/main" id="{23E47A68-8EDC-4370-BB33-11424EE6F047}"/>
                </a:ext>
              </a:extLst>
            </p:cNvPr>
            <p:cNvGrpSpPr/>
            <p:nvPr/>
          </p:nvGrpSpPr>
          <p:grpSpPr>
            <a:xfrm rot="-779136">
              <a:off x="4300127" y="1231081"/>
              <a:ext cx="1022974" cy="812188"/>
              <a:chOff x="3990872" y="947663"/>
              <a:chExt cx="1023002" cy="812210"/>
            </a:xfrm>
          </p:grpSpPr>
          <p:sp>
            <p:nvSpPr>
              <p:cNvPr id="184" name="Google Shape;1103;p48">
                <a:extLst>
                  <a:ext uri="{FF2B5EF4-FFF2-40B4-BE49-F238E27FC236}">
                    <a16:creationId xmlns:a16="http://schemas.microsoft.com/office/drawing/2014/main" id="{9CEB3B14-AE51-4581-AF96-B7733A3393A2}"/>
                  </a:ext>
                </a:extLst>
              </p:cNvPr>
              <p:cNvSpPr/>
              <p:nvPr/>
            </p:nvSpPr>
            <p:spPr>
              <a:xfrm rot="-568418">
                <a:off x="4039617" y="1019268"/>
                <a:ext cx="925511" cy="669001"/>
              </a:xfrm>
              <a:custGeom>
                <a:avLst/>
                <a:gdLst/>
                <a:ahLst/>
                <a:cxnLst/>
                <a:rect l="l" t="t" r="r" b="b"/>
                <a:pathLst>
                  <a:path w="37019" h="26759" extrusionOk="0">
                    <a:moveTo>
                      <a:pt x="22970" y="474"/>
                    </a:moveTo>
                    <a:cubicBezTo>
                      <a:pt x="23712" y="474"/>
                      <a:pt x="24446" y="547"/>
                      <a:pt x="25164" y="717"/>
                    </a:cubicBezTo>
                    <a:lnTo>
                      <a:pt x="25201" y="717"/>
                    </a:lnTo>
                    <a:cubicBezTo>
                      <a:pt x="25760" y="829"/>
                      <a:pt x="26357" y="1052"/>
                      <a:pt x="26618" y="1463"/>
                    </a:cubicBezTo>
                    <a:cubicBezTo>
                      <a:pt x="26142" y="1246"/>
                      <a:pt x="25577" y="1169"/>
                      <a:pt x="24992" y="1169"/>
                    </a:cubicBezTo>
                    <a:cubicBezTo>
                      <a:pt x="24064" y="1169"/>
                      <a:pt x="23085" y="1363"/>
                      <a:pt x="22331" y="1500"/>
                    </a:cubicBezTo>
                    <a:cubicBezTo>
                      <a:pt x="20355" y="1910"/>
                      <a:pt x="18416" y="2581"/>
                      <a:pt x="16627" y="3438"/>
                    </a:cubicBezTo>
                    <a:cubicBezTo>
                      <a:pt x="16105" y="3028"/>
                      <a:pt x="15546" y="2655"/>
                      <a:pt x="15024" y="2283"/>
                    </a:cubicBezTo>
                    <a:cubicBezTo>
                      <a:pt x="17507" y="1436"/>
                      <a:pt x="20287" y="474"/>
                      <a:pt x="22970" y="474"/>
                    </a:cubicBezTo>
                    <a:close/>
                    <a:moveTo>
                      <a:pt x="9357" y="531"/>
                    </a:moveTo>
                    <a:cubicBezTo>
                      <a:pt x="9506" y="1425"/>
                      <a:pt x="9991" y="2283"/>
                      <a:pt x="10737" y="2879"/>
                    </a:cubicBezTo>
                    <a:cubicBezTo>
                      <a:pt x="11147" y="3215"/>
                      <a:pt x="11557" y="3513"/>
                      <a:pt x="12004" y="3811"/>
                    </a:cubicBezTo>
                    <a:cubicBezTo>
                      <a:pt x="12526" y="4594"/>
                      <a:pt x="11035" y="5153"/>
                      <a:pt x="10550" y="5340"/>
                    </a:cubicBezTo>
                    <a:cubicBezTo>
                      <a:pt x="10285" y="5436"/>
                      <a:pt x="10007" y="5482"/>
                      <a:pt x="9731" y="5482"/>
                    </a:cubicBezTo>
                    <a:cubicBezTo>
                      <a:pt x="9154" y="5482"/>
                      <a:pt x="8581" y="5282"/>
                      <a:pt x="8127" y="4930"/>
                    </a:cubicBezTo>
                    <a:cubicBezTo>
                      <a:pt x="6860" y="4035"/>
                      <a:pt x="6002" y="2730"/>
                      <a:pt x="5779" y="1202"/>
                    </a:cubicBezTo>
                    <a:cubicBezTo>
                      <a:pt x="6412" y="1090"/>
                      <a:pt x="7158" y="866"/>
                      <a:pt x="7680" y="754"/>
                    </a:cubicBezTo>
                    <a:lnTo>
                      <a:pt x="7717" y="754"/>
                    </a:lnTo>
                    <a:cubicBezTo>
                      <a:pt x="8239" y="642"/>
                      <a:pt x="8798" y="568"/>
                      <a:pt x="9357" y="531"/>
                    </a:cubicBezTo>
                    <a:close/>
                    <a:moveTo>
                      <a:pt x="5555" y="1239"/>
                    </a:moveTo>
                    <a:cubicBezTo>
                      <a:pt x="5816" y="3177"/>
                      <a:pt x="7419" y="5265"/>
                      <a:pt x="9357" y="5675"/>
                    </a:cubicBezTo>
                    <a:cubicBezTo>
                      <a:pt x="9450" y="5694"/>
                      <a:pt x="9556" y="5703"/>
                      <a:pt x="9671" y="5703"/>
                    </a:cubicBezTo>
                    <a:cubicBezTo>
                      <a:pt x="10705" y="5703"/>
                      <a:pt x="12474" y="4974"/>
                      <a:pt x="12340" y="4035"/>
                    </a:cubicBezTo>
                    <a:lnTo>
                      <a:pt x="12340" y="4035"/>
                    </a:lnTo>
                    <a:cubicBezTo>
                      <a:pt x="13346" y="4967"/>
                      <a:pt x="11221" y="5899"/>
                      <a:pt x="10662" y="6085"/>
                    </a:cubicBezTo>
                    <a:cubicBezTo>
                      <a:pt x="10362" y="6177"/>
                      <a:pt x="10060" y="6220"/>
                      <a:pt x="9760" y="6220"/>
                    </a:cubicBezTo>
                    <a:cubicBezTo>
                      <a:pt x="7378" y="6220"/>
                      <a:pt x="5128" y="3523"/>
                      <a:pt x="4996" y="1239"/>
                    </a:cubicBezTo>
                    <a:lnTo>
                      <a:pt x="4996" y="1239"/>
                    </a:lnTo>
                    <a:cubicBezTo>
                      <a:pt x="5058" y="1251"/>
                      <a:pt x="5116" y="1255"/>
                      <a:pt x="5172" y="1255"/>
                    </a:cubicBezTo>
                    <a:cubicBezTo>
                      <a:pt x="5286" y="1255"/>
                      <a:pt x="5393" y="1239"/>
                      <a:pt x="5518" y="1239"/>
                    </a:cubicBezTo>
                    <a:close/>
                    <a:moveTo>
                      <a:pt x="24849" y="1377"/>
                    </a:moveTo>
                    <a:cubicBezTo>
                      <a:pt x="25549" y="1377"/>
                      <a:pt x="26209" y="1480"/>
                      <a:pt x="26730" y="1761"/>
                    </a:cubicBezTo>
                    <a:cubicBezTo>
                      <a:pt x="26767" y="1910"/>
                      <a:pt x="26730" y="2059"/>
                      <a:pt x="26730" y="2208"/>
                    </a:cubicBezTo>
                    <a:cubicBezTo>
                      <a:pt x="26543" y="2879"/>
                      <a:pt x="25947" y="3513"/>
                      <a:pt x="25499" y="4035"/>
                    </a:cubicBezTo>
                    <a:cubicBezTo>
                      <a:pt x="24269" y="5302"/>
                      <a:pt x="22927" y="6458"/>
                      <a:pt x="21473" y="7465"/>
                    </a:cubicBezTo>
                    <a:cubicBezTo>
                      <a:pt x="19945" y="6122"/>
                      <a:pt x="18416" y="4818"/>
                      <a:pt x="16813" y="3587"/>
                    </a:cubicBezTo>
                    <a:cubicBezTo>
                      <a:pt x="18267" y="2916"/>
                      <a:pt x="19758" y="2394"/>
                      <a:pt x="21287" y="1947"/>
                    </a:cubicBezTo>
                    <a:cubicBezTo>
                      <a:pt x="22220" y="1708"/>
                      <a:pt x="23597" y="1377"/>
                      <a:pt x="24849" y="1377"/>
                    </a:cubicBezTo>
                    <a:close/>
                    <a:moveTo>
                      <a:pt x="33091" y="11454"/>
                    </a:moveTo>
                    <a:cubicBezTo>
                      <a:pt x="33617" y="11454"/>
                      <a:pt x="34186" y="11491"/>
                      <a:pt x="34521" y="11640"/>
                    </a:cubicBezTo>
                    <a:cubicBezTo>
                      <a:pt x="32993" y="11640"/>
                      <a:pt x="31464" y="11752"/>
                      <a:pt x="29936" y="11938"/>
                    </a:cubicBezTo>
                    <a:cubicBezTo>
                      <a:pt x="28817" y="12125"/>
                      <a:pt x="27624" y="12311"/>
                      <a:pt x="26692" y="13057"/>
                    </a:cubicBezTo>
                    <a:cubicBezTo>
                      <a:pt x="25947" y="13653"/>
                      <a:pt x="26171" y="14921"/>
                      <a:pt x="26730" y="15890"/>
                    </a:cubicBezTo>
                    <a:cubicBezTo>
                      <a:pt x="25947" y="15032"/>
                      <a:pt x="23896" y="12497"/>
                      <a:pt x="24754" y="12236"/>
                    </a:cubicBezTo>
                    <a:cubicBezTo>
                      <a:pt x="27140" y="11826"/>
                      <a:pt x="29526" y="11565"/>
                      <a:pt x="31912" y="11491"/>
                    </a:cubicBezTo>
                    <a:cubicBezTo>
                      <a:pt x="32079" y="11491"/>
                      <a:pt x="32564" y="11454"/>
                      <a:pt x="33091" y="11454"/>
                    </a:cubicBezTo>
                    <a:close/>
                    <a:moveTo>
                      <a:pt x="34819" y="11864"/>
                    </a:moveTo>
                    <a:cubicBezTo>
                      <a:pt x="34857" y="11975"/>
                      <a:pt x="34857" y="12125"/>
                      <a:pt x="34782" y="12236"/>
                    </a:cubicBezTo>
                    <a:lnTo>
                      <a:pt x="34819" y="12236"/>
                    </a:lnTo>
                    <a:cubicBezTo>
                      <a:pt x="34297" y="13280"/>
                      <a:pt x="32844" y="14026"/>
                      <a:pt x="31949" y="14697"/>
                    </a:cubicBezTo>
                    <a:cubicBezTo>
                      <a:pt x="30980" y="15368"/>
                      <a:pt x="29973" y="16039"/>
                      <a:pt x="28966" y="16673"/>
                    </a:cubicBezTo>
                    <a:cubicBezTo>
                      <a:pt x="28780" y="16785"/>
                      <a:pt x="28566" y="16840"/>
                      <a:pt x="28351" y="16840"/>
                    </a:cubicBezTo>
                    <a:cubicBezTo>
                      <a:pt x="28137" y="16840"/>
                      <a:pt x="27923" y="16785"/>
                      <a:pt x="27736" y="16673"/>
                    </a:cubicBezTo>
                    <a:cubicBezTo>
                      <a:pt x="27177" y="16113"/>
                      <a:pt x="26767" y="15442"/>
                      <a:pt x="26581" y="14697"/>
                    </a:cubicBezTo>
                    <a:cubicBezTo>
                      <a:pt x="26171" y="13392"/>
                      <a:pt x="27214" y="12833"/>
                      <a:pt x="28295" y="12497"/>
                    </a:cubicBezTo>
                    <a:cubicBezTo>
                      <a:pt x="30346" y="11864"/>
                      <a:pt x="32657" y="11864"/>
                      <a:pt x="34819" y="11864"/>
                    </a:cubicBezTo>
                    <a:close/>
                    <a:moveTo>
                      <a:pt x="10038" y="491"/>
                    </a:moveTo>
                    <a:cubicBezTo>
                      <a:pt x="11022" y="491"/>
                      <a:pt x="11778" y="922"/>
                      <a:pt x="12638" y="1388"/>
                    </a:cubicBezTo>
                    <a:cubicBezTo>
                      <a:pt x="13234" y="1686"/>
                      <a:pt x="13794" y="2059"/>
                      <a:pt x="14353" y="2394"/>
                    </a:cubicBezTo>
                    <a:lnTo>
                      <a:pt x="14390" y="2394"/>
                    </a:lnTo>
                    <a:cubicBezTo>
                      <a:pt x="15359" y="2991"/>
                      <a:pt x="16254" y="3662"/>
                      <a:pt x="17149" y="4370"/>
                    </a:cubicBezTo>
                    <a:cubicBezTo>
                      <a:pt x="19982" y="6644"/>
                      <a:pt x="22703" y="9105"/>
                      <a:pt x="25239" y="11714"/>
                    </a:cubicBezTo>
                    <a:lnTo>
                      <a:pt x="24679" y="11826"/>
                    </a:lnTo>
                    <a:cubicBezTo>
                      <a:pt x="23076" y="12274"/>
                      <a:pt x="25611" y="15256"/>
                      <a:pt x="26059" y="15741"/>
                    </a:cubicBezTo>
                    <a:cubicBezTo>
                      <a:pt x="26581" y="16337"/>
                      <a:pt x="27438" y="17232"/>
                      <a:pt x="28295" y="17306"/>
                    </a:cubicBezTo>
                    <a:cubicBezTo>
                      <a:pt x="28594" y="17306"/>
                      <a:pt x="28929" y="17195"/>
                      <a:pt x="29153" y="17008"/>
                    </a:cubicBezTo>
                    <a:lnTo>
                      <a:pt x="29265" y="16934"/>
                    </a:lnTo>
                    <a:cubicBezTo>
                      <a:pt x="29488" y="17381"/>
                      <a:pt x="29563" y="17866"/>
                      <a:pt x="29488" y="18350"/>
                    </a:cubicBezTo>
                    <a:cubicBezTo>
                      <a:pt x="29339" y="18686"/>
                      <a:pt x="29004" y="18947"/>
                      <a:pt x="28631" y="18984"/>
                    </a:cubicBezTo>
                    <a:cubicBezTo>
                      <a:pt x="28519" y="18686"/>
                      <a:pt x="28333" y="18388"/>
                      <a:pt x="28109" y="18164"/>
                    </a:cubicBezTo>
                    <a:cubicBezTo>
                      <a:pt x="27662" y="17717"/>
                      <a:pt x="26879" y="17567"/>
                      <a:pt x="26320" y="17493"/>
                    </a:cubicBezTo>
                    <a:cubicBezTo>
                      <a:pt x="26129" y="17469"/>
                      <a:pt x="25808" y="17437"/>
                      <a:pt x="25460" y="17437"/>
                    </a:cubicBezTo>
                    <a:cubicBezTo>
                      <a:pt x="24721" y="17437"/>
                      <a:pt x="23859" y="17580"/>
                      <a:pt x="23859" y="18238"/>
                    </a:cubicBezTo>
                    <a:cubicBezTo>
                      <a:pt x="23859" y="18276"/>
                      <a:pt x="23859" y="18313"/>
                      <a:pt x="23859" y="18350"/>
                    </a:cubicBezTo>
                    <a:cubicBezTo>
                      <a:pt x="23896" y="18425"/>
                      <a:pt x="23934" y="18462"/>
                      <a:pt x="23934" y="18537"/>
                    </a:cubicBezTo>
                    <a:cubicBezTo>
                      <a:pt x="21100" y="17866"/>
                      <a:pt x="18342" y="16971"/>
                      <a:pt x="15658" y="15853"/>
                    </a:cubicBezTo>
                    <a:cubicBezTo>
                      <a:pt x="15919" y="14995"/>
                      <a:pt x="16068" y="14473"/>
                      <a:pt x="15509" y="13690"/>
                    </a:cubicBezTo>
                    <a:cubicBezTo>
                      <a:pt x="14651" y="12497"/>
                      <a:pt x="13346" y="11640"/>
                      <a:pt x="12191" y="10857"/>
                    </a:cubicBezTo>
                    <a:cubicBezTo>
                      <a:pt x="11621" y="10487"/>
                      <a:pt x="9094" y="8790"/>
                      <a:pt x="7666" y="8790"/>
                    </a:cubicBezTo>
                    <a:cubicBezTo>
                      <a:pt x="7225" y="8790"/>
                      <a:pt x="6889" y="8952"/>
                      <a:pt x="6748" y="9366"/>
                    </a:cubicBezTo>
                    <a:cubicBezTo>
                      <a:pt x="6599" y="9888"/>
                      <a:pt x="6487" y="10447"/>
                      <a:pt x="6375" y="11006"/>
                    </a:cubicBezTo>
                    <a:cubicBezTo>
                      <a:pt x="3803" y="9068"/>
                      <a:pt x="261" y="5787"/>
                      <a:pt x="932" y="2208"/>
                    </a:cubicBezTo>
                    <a:cubicBezTo>
                      <a:pt x="1148" y="1173"/>
                      <a:pt x="1887" y="886"/>
                      <a:pt x="2725" y="886"/>
                    </a:cubicBezTo>
                    <a:cubicBezTo>
                      <a:pt x="3336" y="886"/>
                      <a:pt x="3998" y="1039"/>
                      <a:pt x="4548" y="1164"/>
                    </a:cubicBezTo>
                    <a:cubicBezTo>
                      <a:pt x="4619" y="3747"/>
                      <a:pt x="7108" y="6632"/>
                      <a:pt x="9751" y="6632"/>
                    </a:cubicBezTo>
                    <a:cubicBezTo>
                      <a:pt x="9893" y="6632"/>
                      <a:pt x="10035" y="6624"/>
                      <a:pt x="10178" y="6607"/>
                    </a:cubicBezTo>
                    <a:cubicBezTo>
                      <a:pt x="11110" y="6458"/>
                      <a:pt x="13011" y="5750"/>
                      <a:pt x="12973" y="4519"/>
                    </a:cubicBezTo>
                    <a:cubicBezTo>
                      <a:pt x="12973" y="4109"/>
                      <a:pt x="12713" y="3699"/>
                      <a:pt x="12340" y="3513"/>
                    </a:cubicBezTo>
                    <a:cubicBezTo>
                      <a:pt x="11296" y="2767"/>
                      <a:pt x="9879" y="1910"/>
                      <a:pt x="9767" y="493"/>
                    </a:cubicBezTo>
                    <a:lnTo>
                      <a:pt x="9917" y="493"/>
                    </a:lnTo>
                    <a:cubicBezTo>
                      <a:pt x="9957" y="492"/>
                      <a:pt x="9998" y="491"/>
                      <a:pt x="10038" y="491"/>
                    </a:cubicBezTo>
                    <a:close/>
                    <a:moveTo>
                      <a:pt x="25835" y="17903"/>
                    </a:moveTo>
                    <a:cubicBezTo>
                      <a:pt x="26320" y="17940"/>
                      <a:pt x="26692" y="17977"/>
                      <a:pt x="26767" y="18015"/>
                    </a:cubicBezTo>
                    <a:cubicBezTo>
                      <a:pt x="27214" y="18089"/>
                      <a:pt x="27624" y="18276"/>
                      <a:pt x="27960" y="18649"/>
                    </a:cubicBezTo>
                    <a:cubicBezTo>
                      <a:pt x="28333" y="19170"/>
                      <a:pt x="28445" y="20214"/>
                      <a:pt x="28631" y="20848"/>
                    </a:cubicBezTo>
                    <a:cubicBezTo>
                      <a:pt x="28780" y="21333"/>
                      <a:pt x="28817" y="21892"/>
                      <a:pt x="28743" y="22414"/>
                    </a:cubicBezTo>
                    <a:cubicBezTo>
                      <a:pt x="28693" y="22486"/>
                      <a:pt x="28627" y="22517"/>
                      <a:pt x="28549" y="22517"/>
                    </a:cubicBezTo>
                    <a:cubicBezTo>
                      <a:pt x="27976" y="22517"/>
                      <a:pt x="26749" y="20821"/>
                      <a:pt x="26618" y="20624"/>
                    </a:cubicBezTo>
                    <a:cubicBezTo>
                      <a:pt x="26282" y="20102"/>
                      <a:pt x="25388" y="18574"/>
                      <a:pt x="25835" y="17903"/>
                    </a:cubicBezTo>
                    <a:close/>
                    <a:moveTo>
                      <a:pt x="25309" y="17857"/>
                    </a:moveTo>
                    <a:cubicBezTo>
                      <a:pt x="25408" y="17857"/>
                      <a:pt x="25510" y="17860"/>
                      <a:pt x="25611" y="17866"/>
                    </a:cubicBezTo>
                    <a:cubicBezTo>
                      <a:pt x="25201" y="18723"/>
                      <a:pt x="26133" y="20252"/>
                      <a:pt x="26543" y="20885"/>
                    </a:cubicBezTo>
                    <a:cubicBezTo>
                      <a:pt x="26730" y="21146"/>
                      <a:pt x="27848" y="22675"/>
                      <a:pt x="28556" y="22749"/>
                    </a:cubicBezTo>
                    <a:cubicBezTo>
                      <a:pt x="28519" y="22787"/>
                      <a:pt x="28482" y="22824"/>
                      <a:pt x="28445" y="22861"/>
                    </a:cubicBezTo>
                    <a:cubicBezTo>
                      <a:pt x="28337" y="22927"/>
                      <a:pt x="28218" y="22955"/>
                      <a:pt x="28095" y="22955"/>
                    </a:cubicBezTo>
                    <a:cubicBezTo>
                      <a:pt x="27664" y="22955"/>
                      <a:pt x="27177" y="22617"/>
                      <a:pt x="26916" y="22414"/>
                    </a:cubicBezTo>
                    <a:cubicBezTo>
                      <a:pt x="25574" y="21482"/>
                      <a:pt x="24754" y="19730"/>
                      <a:pt x="24307" y="18238"/>
                    </a:cubicBezTo>
                    <a:cubicBezTo>
                      <a:pt x="24275" y="17954"/>
                      <a:pt x="24753" y="17857"/>
                      <a:pt x="25309" y="17857"/>
                    </a:cubicBezTo>
                    <a:close/>
                    <a:moveTo>
                      <a:pt x="9469" y="9776"/>
                    </a:moveTo>
                    <a:cubicBezTo>
                      <a:pt x="9991" y="10037"/>
                      <a:pt x="10401" y="10261"/>
                      <a:pt x="10550" y="10335"/>
                    </a:cubicBezTo>
                    <a:cubicBezTo>
                      <a:pt x="12079" y="11155"/>
                      <a:pt x="13458" y="12162"/>
                      <a:pt x="14688" y="13355"/>
                    </a:cubicBezTo>
                    <a:cubicBezTo>
                      <a:pt x="15024" y="13728"/>
                      <a:pt x="15546" y="14212"/>
                      <a:pt x="15546" y="14771"/>
                    </a:cubicBezTo>
                    <a:cubicBezTo>
                      <a:pt x="15471" y="15219"/>
                      <a:pt x="15359" y="15666"/>
                      <a:pt x="15136" y="16076"/>
                    </a:cubicBezTo>
                    <a:cubicBezTo>
                      <a:pt x="14539" y="17642"/>
                      <a:pt x="13905" y="19133"/>
                      <a:pt x="13197" y="20624"/>
                    </a:cubicBezTo>
                    <a:lnTo>
                      <a:pt x="13234" y="20624"/>
                    </a:lnTo>
                    <a:cubicBezTo>
                      <a:pt x="12563" y="22153"/>
                      <a:pt x="11706" y="23607"/>
                      <a:pt x="10699" y="24949"/>
                    </a:cubicBezTo>
                    <a:lnTo>
                      <a:pt x="10588" y="25098"/>
                    </a:lnTo>
                    <a:cubicBezTo>
                      <a:pt x="10312" y="25309"/>
                      <a:pt x="10030" y="25428"/>
                      <a:pt x="9746" y="25428"/>
                    </a:cubicBezTo>
                    <a:cubicBezTo>
                      <a:pt x="9378" y="25428"/>
                      <a:pt x="9007" y="25226"/>
                      <a:pt x="8649" y="24762"/>
                    </a:cubicBezTo>
                    <a:cubicBezTo>
                      <a:pt x="8164" y="24129"/>
                      <a:pt x="8053" y="23159"/>
                      <a:pt x="7941" y="22376"/>
                    </a:cubicBezTo>
                    <a:cubicBezTo>
                      <a:pt x="7866" y="20923"/>
                      <a:pt x="7866" y="19469"/>
                      <a:pt x="8015" y="18015"/>
                    </a:cubicBezTo>
                    <a:cubicBezTo>
                      <a:pt x="8090" y="16412"/>
                      <a:pt x="8202" y="14846"/>
                      <a:pt x="8388" y="13280"/>
                    </a:cubicBezTo>
                    <a:cubicBezTo>
                      <a:pt x="8500" y="12348"/>
                      <a:pt x="8463" y="10335"/>
                      <a:pt x="9469" y="9776"/>
                    </a:cubicBezTo>
                    <a:close/>
                    <a:moveTo>
                      <a:pt x="7668" y="9190"/>
                    </a:moveTo>
                    <a:cubicBezTo>
                      <a:pt x="8086" y="9190"/>
                      <a:pt x="8703" y="9405"/>
                      <a:pt x="9246" y="9664"/>
                    </a:cubicBezTo>
                    <a:cubicBezTo>
                      <a:pt x="8500" y="10186"/>
                      <a:pt x="8425" y="11454"/>
                      <a:pt x="8314" y="12274"/>
                    </a:cubicBezTo>
                    <a:cubicBezTo>
                      <a:pt x="8015" y="14660"/>
                      <a:pt x="7866" y="17045"/>
                      <a:pt x="7754" y="19431"/>
                    </a:cubicBezTo>
                    <a:cubicBezTo>
                      <a:pt x="7680" y="21258"/>
                      <a:pt x="7493" y="23532"/>
                      <a:pt x="8649" y="25023"/>
                    </a:cubicBezTo>
                    <a:cubicBezTo>
                      <a:pt x="8897" y="25409"/>
                      <a:pt x="9307" y="25632"/>
                      <a:pt x="9730" y="25632"/>
                    </a:cubicBezTo>
                    <a:cubicBezTo>
                      <a:pt x="9880" y="25632"/>
                      <a:pt x="10031" y="25604"/>
                      <a:pt x="10178" y="25545"/>
                    </a:cubicBezTo>
                    <a:lnTo>
                      <a:pt x="10178" y="25545"/>
                    </a:lnTo>
                    <a:cubicBezTo>
                      <a:pt x="9954" y="25806"/>
                      <a:pt x="9693" y="25993"/>
                      <a:pt x="9395" y="26179"/>
                    </a:cubicBezTo>
                    <a:cubicBezTo>
                      <a:pt x="9212" y="26285"/>
                      <a:pt x="9044" y="26331"/>
                      <a:pt x="8888" y="26331"/>
                    </a:cubicBezTo>
                    <a:cubicBezTo>
                      <a:pt x="8441" y="26331"/>
                      <a:pt x="8096" y="25950"/>
                      <a:pt x="7792" y="25508"/>
                    </a:cubicBezTo>
                    <a:cubicBezTo>
                      <a:pt x="6263" y="23383"/>
                      <a:pt x="6189" y="20363"/>
                      <a:pt x="6263" y="17828"/>
                    </a:cubicBezTo>
                    <a:cubicBezTo>
                      <a:pt x="6300" y="15070"/>
                      <a:pt x="6450" y="12162"/>
                      <a:pt x="7195" y="9440"/>
                    </a:cubicBezTo>
                    <a:cubicBezTo>
                      <a:pt x="7250" y="9262"/>
                      <a:pt x="7425" y="9190"/>
                      <a:pt x="7668" y="9190"/>
                    </a:cubicBezTo>
                    <a:close/>
                    <a:moveTo>
                      <a:pt x="9891" y="1"/>
                    </a:moveTo>
                    <a:cubicBezTo>
                      <a:pt x="8782" y="1"/>
                      <a:pt x="7553" y="348"/>
                      <a:pt x="6561" y="531"/>
                    </a:cubicBezTo>
                    <a:cubicBezTo>
                      <a:pt x="6097" y="623"/>
                      <a:pt x="5505" y="819"/>
                      <a:pt x="4997" y="819"/>
                    </a:cubicBezTo>
                    <a:cubicBezTo>
                      <a:pt x="4893" y="819"/>
                      <a:pt x="4793" y="811"/>
                      <a:pt x="4697" y="791"/>
                    </a:cubicBezTo>
                    <a:cubicBezTo>
                      <a:pt x="4064" y="633"/>
                      <a:pt x="3458" y="394"/>
                      <a:pt x="2787" y="394"/>
                    </a:cubicBezTo>
                    <a:cubicBezTo>
                      <a:pt x="2668" y="394"/>
                      <a:pt x="2547" y="402"/>
                      <a:pt x="2423" y="419"/>
                    </a:cubicBezTo>
                    <a:cubicBezTo>
                      <a:pt x="1230" y="605"/>
                      <a:pt x="597" y="1388"/>
                      <a:pt x="448" y="2544"/>
                    </a:cubicBezTo>
                    <a:cubicBezTo>
                      <a:pt x="0" y="6197"/>
                      <a:pt x="3654" y="9552"/>
                      <a:pt x="6300" y="11491"/>
                    </a:cubicBezTo>
                    <a:cubicBezTo>
                      <a:pt x="6039" y="13392"/>
                      <a:pt x="5890" y="15331"/>
                      <a:pt x="5816" y="17269"/>
                    </a:cubicBezTo>
                    <a:cubicBezTo>
                      <a:pt x="5704" y="19655"/>
                      <a:pt x="5816" y="22190"/>
                      <a:pt x="6711" y="24427"/>
                    </a:cubicBezTo>
                    <a:cubicBezTo>
                      <a:pt x="7025" y="25232"/>
                      <a:pt x="7734" y="26759"/>
                      <a:pt x="8837" y="26759"/>
                    </a:cubicBezTo>
                    <a:cubicBezTo>
                      <a:pt x="8909" y="26759"/>
                      <a:pt x="8983" y="26752"/>
                      <a:pt x="9059" y="26738"/>
                    </a:cubicBezTo>
                    <a:cubicBezTo>
                      <a:pt x="10103" y="26515"/>
                      <a:pt x="10849" y="25471"/>
                      <a:pt x="11445" y="24651"/>
                    </a:cubicBezTo>
                    <a:cubicBezTo>
                      <a:pt x="13197" y="22116"/>
                      <a:pt x="14465" y="19133"/>
                      <a:pt x="15471" y="16263"/>
                    </a:cubicBezTo>
                    <a:lnTo>
                      <a:pt x="15509" y="16263"/>
                    </a:lnTo>
                    <a:cubicBezTo>
                      <a:pt x="18304" y="17418"/>
                      <a:pt x="21138" y="18350"/>
                      <a:pt x="24083" y="19059"/>
                    </a:cubicBezTo>
                    <a:cubicBezTo>
                      <a:pt x="24679" y="20699"/>
                      <a:pt x="25760" y="22675"/>
                      <a:pt x="27438" y="23234"/>
                    </a:cubicBezTo>
                    <a:cubicBezTo>
                      <a:pt x="27663" y="23309"/>
                      <a:pt x="27862" y="23343"/>
                      <a:pt x="28038" y="23343"/>
                    </a:cubicBezTo>
                    <a:cubicBezTo>
                      <a:pt x="29088" y="23343"/>
                      <a:pt x="29302" y="22125"/>
                      <a:pt x="29078" y="21072"/>
                    </a:cubicBezTo>
                    <a:cubicBezTo>
                      <a:pt x="29004" y="20513"/>
                      <a:pt x="28892" y="19953"/>
                      <a:pt x="28743" y="19431"/>
                    </a:cubicBezTo>
                    <a:cubicBezTo>
                      <a:pt x="29227" y="19320"/>
                      <a:pt x="29638" y="19021"/>
                      <a:pt x="29861" y="18574"/>
                    </a:cubicBezTo>
                    <a:cubicBezTo>
                      <a:pt x="30010" y="17940"/>
                      <a:pt x="29936" y="17306"/>
                      <a:pt x="29600" y="16747"/>
                    </a:cubicBezTo>
                    <a:cubicBezTo>
                      <a:pt x="30271" y="16337"/>
                      <a:pt x="30905" y="15927"/>
                      <a:pt x="31539" y="15480"/>
                    </a:cubicBezTo>
                    <a:cubicBezTo>
                      <a:pt x="32173" y="15032"/>
                      <a:pt x="37019" y="12125"/>
                      <a:pt x="34596" y="11230"/>
                    </a:cubicBezTo>
                    <a:cubicBezTo>
                      <a:pt x="34047" y="11024"/>
                      <a:pt x="33427" y="10955"/>
                      <a:pt x="32787" y="10955"/>
                    </a:cubicBezTo>
                    <a:cubicBezTo>
                      <a:pt x="31688" y="10955"/>
                      <a:pt x="30529" y="11159"/>
                      <a:pt x="29563" y="11230"/>
                    </a:cubicBezTo>
                    <a:cubicBezTo>
                      <a:pt x="28295" y="11342"/>
                      <a:pt x="26991" y="11454"/>
                      <a:pt x="25723" y="11640"/>
                    </a:cubicBezTo>
                    <a:cubicBezTo>
                      <a:pt x="24456" y="10335"/>
                      <a:pt x="23114" y="9030"/>
                      <a:pt x="21772" y="7763"/>
                    </a:cubicBezTo>
                    <a:cubicBezTo>
                      <a:pt x="23151" y="6756"/>
                      <a:pt x="28929" y="2618"/>
                      <a:pt x="26730" y="941"/>
                    </a:cubicBezTo>
                    <a:cubicBezTo>
                      <a:pt x="25851" y="252"/>
                      <a:pt x="24594" y="47"/>
                      <a:pt x="23374" y="47"/>
                    </a:cubicBezTo>
                    <a:cubicBezTo>
                      <a:pt x="22678" y="47"/>
                      <a:pt x="21994" y="114"/>
                      <a:pt x="21399" y="195"/>
                    </a:cubicBezTo>
                    <a:cubicBezTo>
                      <a:pt x="19050" y="568"/>
                      <a:pt x="16776" y="1164"/>
                      <a:pt x="14539" y="1984"/>
                    </a:cubicBezTo>
                    <a:cubicBezTo>
                      <a:pt x="13495" y="1276"/>
                      <a:pt x="12377" y="717"/>
                      <a:pt x="11221" y="232"/>
                    </a:cubicBezTo>
                    <a:cubicBezTo>
                      <a:pt x="10819" y="65"/>
                      <a:pt x="10366" y="1"/>
                      <a:pt x="98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85" name="Google Shape;1104;p48">
                <a:extLst>
                  <a:ext uri="{FF2B5EF4-FFF2-40B4-BE49-F238E27FC236}">
                    <a16:creationId xmlns:a16="http://schemas.microsoft.com/office/drawing/2014/main" id="{59D17972-81CD-4294-B0A4-CF221A3436AA}"/>
                  </a:ext>
                </a:extLst>
              </p:cNvPr>
              <p:cNvGrpSpPr/>
              <p:nvPr/>
            </p:nvGrpSpPr>
            <p:grpSpPr>
              <a:xfrm>
                <a:off x="3999788" y="987123"/>
                <a:ext cx="923255" cy="740033"/>
                <a:chOff x="4714763" y="2052448"/>
                <a:chExt cx="923255" cy="740033"/>
              </a:xfrm>
            </p:grpSpPr>
            <p:sp>
              <p:nvSpPr>
                <p:cNvPr id="189" name="Google Shape;1105;p48">
                  <a:extLst>
                    <a:ext uri="{FF2B5EF4-FFF2-40B4-BE49-F238E27FC236}">
                      <a16:creationId xmlns:a16="http://schemas.microsoft.com/office/drawing/2014/main" id="{CA15BCD6-81B8-484D-ADBF-8E830B59FDD2}"/>
                    </a:ext>
                  </a:extLst>
                </p:cNvPr>
                <p:cNvSpPr/>
                <p:nvPr/>
              </p:nvSpPr>
              <p:spPr>
                <a:xfrm rot="-568418">
                  <a:off x="5357868" y="2323083"/>
                  <a:ext cx="260060" cy="116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2" h="4661" extrusionOk="0">
                      <a:moveTo>
                        <a:pt x="8799" y="1"/>
                      </a:moveTo>
                      <a:cubicBezTo>
                        <a:pt x="8352" y="1"/>
                        <a:pt x="7979" y="75"/>
                        <a:pt x="7755" y="75"/>
                      </a:cubicBezTo>
                      <a:lnTo>
                        <a:pt x="7531" y="75"/>
                      </a:lnTo>
                      <a:cubicBezTo>
                        <a:pt x="5183" y="150"/>
                        <a:pt x="2834" y="373"/>
                        <a:pt x="523" y="784"/>
                      </a:cubicBezTo>
                      <a:cubicBezTo>
                        <a:pt x="411" y="821"/>
                        <a:pt x="299" y="933"/>
                        <a:pt x="262" y="1082"/>
                      </a:cubicBezTo>
                      <a:cubicBezTo>
                        <a:pt x="1" y="1939"/>
                        <a:pt x="2461" y="4586"/>
                        <a:pt x="2461" y="4623"/>
                      </a:cubicBezTo>
                      <a:cubicBezTo>
                        <a:pt x="2461" y="4623"/>
                        <a:pt x="2499" y="4661"/>
                        <a:pt x="2536" y="4661"/>
                      </a:cubicBezTo>
                      <a:cubicBezTo>
                        <a:pt x="2611" y="4661"/>
                        <a:pt x="2648" y="4549"/>
                        <a:pt x="2611" y="4512"/>
                      </a:cubicBezTo>
                      <a:cubicBezTo>
                        <a:pt x="2051" y="3617"/>
                        <a:pt x="1828" y="2387"/>
                        <a:pt x="2536" y="1790"/>
                      </a:cubicBezTo>
                      <a:cubicBezTo>
                        <a:pt x="3431" y="1044"/>
                        <a:pt x="4698" y="858"/>
                        <a:pt x="5705" y="709"/>
                      </a:cubicBezTo>
                      <a:cubicBezTo>
                        <a:pt x="7233" y="523"/>
                        <a:pt x="8762" y="411"/>
                        <a:pt x="10290" y="411"/>
                      </a:cubicBezTo>
                      <a:cubicBezTo>
                        <a:pt x="10327" y="411"/>
                        <a:pt x="10365" y="373"/>
                        <a:pt x="10402" y="336"/>
                      </a:cubicBezTo>
                      <a:cubicBezTo>
                        <a:pt x="10402" y="299"/>
                        <a:pt x="10365" y="262"/>
                        <a:pt x="10327" y="224"/>
                      </a:cubicBezTo>
                      <a:cubicBezTo>
                        <a:pt x="9843" y="38"/>
                        <a:pt x="9321" y="1"/>
                        <a:pt x="8799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106;p48">
                  <a:extLst>
                    <a:ext uri="{FF2B5EF4-FFF2-40B4-BE49-F238E27FC236}">
                      <a16:creationId xmlns:a16="http://schemas.microsoft.com/office/drawing/2014/main" id="{ACC606F9-E20F-4059-A512-6CAC9400319B}"/>
                    </a:ext>
                  </a:extLst>
                </p:cNvPr>
                <p:cNvSpPr/>
                <p:nvPr/>
              </p:nvSpPr>
              <p:spPr>
                <a:xfrm rot="-568418">
                  <a:off x="5133249" y="2106051"/>
                  <a:ext cx="254460" cy="1576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8" h="6307" extrusionOk="0">
                      <a:moveTo>
                        <a:pt x="8368" y="0"/>
                      </a:moveTo>
                      <a:cubicBezTo>
                        <a:pt x="8300" y="0"/>
                        <a:pt x="8232" y="2"/>
                        <a:pt x="8164" y="6"/>
                      </a:cubicBezTo>
                      <a:cubicBezTo>
                        <a:pt x="6934" y="43"/>
                        <a:pt x="5741" y="230"/>
                        <a:pt x="4586" y="603"/>
                      </a:cubicBezTo>
                      <a:cubicBezTo>
                        <a:pt x="3020" y="1013"/>
                        <a:pt x="1529" y="1535"/>
                        <a:pt x="75" y="2206"/>
                      </a:cubicBezTo>
                      <a:cubicBezTo>
                        <a:pt x="37" y="2206"/>
                        <a:pt x="0" y="2243"/>
                        <a:pt x="0" y="2280"/>
                      </a:cubicBezTo>
                      <a:cubicBezTo>
                        <a:pt x="0" y="2317"/>
                        <a:pt x="0" y="2355"/>
                        <a:pt x="37" y="2392"/>
                      </a:cubicBezTo>
                      <a:cubicBezTo>
                        <a:pt x="1603" y="3585"/>
                        <a:pt x="3169" y="4890"/>
                        <a:pt x="4697" y="6269"/>
                      </a:cubicBezTo>
                      <a:cubicBezTo>
                        <a:pt x="4735" y="6306"/>
                        <a:pt x="4735" y="6306"/>
                        <a:pt x="4772" y="6306"/>
                      </a:cubicBezTo>
                      <a:lnTo>
                        <a:pt x="4847" y="6306"/>
                      </a:lnTo>
                      <a:cubicBezTo>
                        <a:pt x="6300" y="5263"/>
                        <a:pt x="7643" y="4107"/>
                        <a:pt x="8873" y="2839"/>
                      </a:cubicBezTo>
                      <a:lnTo>
                        <a:pt x="8947" y="2728"/>
                      </a:lnTo>
                      <a:cubicBezTo>
                        <a:pt x="9507" y="2243"/>
                        <a:pt x="9879" y="1609"/>
                        <a:pt x="10140" y="938"/>
                      </a:cubicBezTo>
                      <a:cubicBezTo>
                        <a:pt x="10178" y="789"/>
                        <a:pt x="10178" y="640"/>
                        <a:pt x="10140" y="491"/>
                      </a:cubicBezTo>
                      <a:cubicBezTo>
                        <a:pt x="10140" y="453"/>
                        <a:pt x="10140" y="416"/>
                        <a:pt x="10103" y="416"/>
                      </a:cubicBezTo>
                      <a:cubicBezTo>
                        <a:pt x="9567" y="148"/>
                        <a:pt x="8970" y="0"/>
                        <a:pt x="8368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107;p48">
                  <a:extLst>
                    <a:ext uri="{FF2B5EF4-FFF2-40B4-BE49-F238E27FC236}">
                      <a16:creationId xmlns:a16="http://schemas.microsoft.com/office/drawing/2014/main" id="{4A5F03DF-7493-429D-9091-B1500F3DCF20}"/>
                    </a:ext>
                  </a:extLst>
                </p:cNvPr>
                <p:cNvSpPr/>
                <p:nvPr/>
              </p:nvSpPr>
              <p:spPr>
                <a:xfrm rot="-568418">
                  <a:off x="5078694" y="2088403"/>
                  <a:ext cx="296412" cy="79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56" h="3177" extrusionOk="0">
                      <a:moveTo>
                        <a:pt x="8385" y="0"/>
                      </a:moveTo>
                      <a:cubicBezTo>
                        <a:pt x="8287" y="0"/>
                        <a:pt x="8188" y="2"/>
                        <a:pt x="8090" y="7"/>
                      </a:cubicBezTo>
                      <a:cubicBezTo>
                        <a:pt x="5444" y="7"/>
                        <a:pt x="2685" y="902"/>
                        <a:pt x="262" y="1722"/>
                      </a:cubicBezTo>
                      <a:lnTo>
                        <a:pt x="75" y="1797"/>
                      </a:lnTo>
                      <a:cubicBezTo>
                        <a:pt x="38" y="1834"/>
                        <a:pt x="1" y="1834"/>
                        <a:pt x="1" y="1909"/>
                      </a:cubicBezTo>
                      <a:cubicBezTo>
                        <a:pt x="1" y="1946"/>
                        <a:pt x="1" y="1983"/>
                        <a:pt x="38" y="1983"/>
                      </a:cubicBezTo>
                      <a:cubicBezTo>
                        <a:pt x="560" y="2356"/>
                        <a:pt x="1119" y="2729"/>
                        <a:pt x="1641" y="3139"/>
                      </a:cubicBezTo>
                      <a:cubicBezTo>
                        <a:pt x="1678" y="3139"/>
                        <a:pt x="1678" y="3139"/>
                        <a:pt x="1716" y="3176"/>
                      </a:cubicBezTo>
                      <a:lnTo>
                        <a:pt x="1753" y="3176"/>
                      </a:lnTo>
                      <a:cubicBezTo>
                        <a:pt x="3580" y="2319"/>
                        <a:pt x="5481" y="1648"/>
                        <a:pt x="7457" y="1238"/>
                      </a:cubicBezTo>
                      <a:lnTo>
                        <a:pt x="7569" y="1238"/>
                      </a:lnTo>
                      <a:cubicBezTo>
                        <a:pt x="8389" y="1051"/>
                        <a:pt x="9246" y="939"/>
                        <a:pt x="10066" y="939"/>
                      </a:cubicBezTo>
                      <a:cubicBezTo>
                        <a:pt x="10139" y="935"/>
                        <a:pt x="10211" y="932"/>
                        <a:pt x="10283" y="932"/>
                      </a:cubicBezTo>
                      <a:cubicBezTo>
                        <a:pt x="10769" y="932"/>
                        <a:pt x="11252" y="1038"/>
                        <a:pt x="11707" y="1200"/>
                      </a:cubicBezTo>
                      <a:lnTo>
                        <a:pt x="11744" y="1200"/>
                      </a:lnTo>
                      <a:cubicBezTo>
                        <a:pt x="11818" y="1200"/>
                        <a:pt x="11856" y="1126"/>
                        <a:pt x="11818" y="1051"/>
                      </a:cubicBezTo>
                      <a:cubicBezTo>
                        <a:pt x="11557" y="567"/>
                        <a:pt x="10886" y="380"/>
                        <a:pt x="10327" y="231"/>
                      </a:cubicBezTo>
                      <a:cubicBezTo>
                        <a:pt x="9680" y="102"/>
                        <a:pt x="9032" y="0"/>
                        <a:pt x="8385" y="0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108;p48">
                  <a:extLst>
                    <a:ext uri="{FF2B5EF4-FFF2-40B4-BE49-F238E27FC236}">
                      <a16:creationId xmlns:a16="http://schemas.microsoft.com/office/drawing/2014/main" id="{C2283893-B059-4B35-B154-0EF2AF93B309}"/>
                    </a:ext>
                  </a:extLst>
                </p:cNvPr>
                <p:cNvSpPr/>
                <p:nvPr/>
              </p:nvSpPr>
              <p:spPr>
                <a:xfrm rot="-568418">
                  <a:off x="4927176" y="2353274"/>
                  <a:ext cx="106279" cy="433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" h="17336" extrusionOk="0">
                      <a:moveTo>
                        <a:pt x="1604" y="1"/>
                      </a:moveTo>
                      <a:cubicBezTo>
                        <a:pt x="1193" y="1"/>
                        <a:pt x="1082" y="187"/>
                        <a:pt x="1007" y="336"/>
                      </a:cubicBezTo>
                      <a:cubicBezTo>
                        <a:pt x="261" y="3095"/>
                        <a:pt x="150" y="6115"/>
                        <a:pt x="75" y="8724"/>
                      </a:cubicBezTo>
                      <a:cubicBezTo>
                        <a:pt x="0" y="11520"/>
                        <a:pt x="150" y="14391"/>
                        <a:pt x="1641" y="16479"/>
                      </a:cubicBezTo>
                      <a:cubicBezTo>
                        <a:pt x="1976" y="16926"/>
                        <a:pt x="2349" y="17336"/>
                        <a:pt x="2834" y="17336"/>
                      </a:cubicBezTo>
                      <a:cubicBezTo>
                        <a:pt x="3057" y="17336"/>
                        <a:pt x="3244" y="17261"/>
                        <a:pt x="3430" y="17150"/>
                      </a:cubicBezTo>
                      <a:cubicBezTo>
                        <a:pt x="3691" y="17000"/>
                        <a:pt x="3952" y="16777"/>
                        <a:pt x="4176" y="16553"/>
                      </a:cubicBezTo>
                      <a:cubicBezTo>
                        <a:pt x="4250" y="16479"/>
                        <a:pt x="4213" y="16367"/>
                        <a:pt x="4101" y="16367"/>
                      </a:cubicBezTo>
                      <a:lnTo>
                        <a:pt x="4064" y="16367"/>
                      </a:lnTo>
                      <a:cubicBezTo>
                        <a:pt x="3952" y="16404"/>
                        <a:pt x="3803" y="16441"/>
                        <a:pt x="3654" y="16441"/>
                      </a:cubicBezTo>
                      <a:cubicBezTo>
                        <a:pt x="3244" y="16441"/>
                        <a:pt x="2908" y="16218"/>
                        <a:pt x="2685" y="15882"/>
                      </a:cubicBezTo>
                      <a:cubicBezTo>
                        <a:pt x="1604" y="14503"/>
                        <a:pt x="1678" y="12340"/>
                        <a:pt x="1790" y="10663"/>
                      </a:cubicBezTo>
                      <a:lnTo>
                        <a:pt x="1790" y="10365"/>
                      </a:lnTo>
                      <a:cubicBezTo>
                        <a:pt x="1902" y="7494"/>
                        <a:pt x="2088" y="5295"/>
                        <a:pt x="2349" y="3207"/>
                      </a:cubicBezTo>
                      <a:lnTo>
                        <a:pt x="2386" y="2983"/>
                      </a:lnTo>
                      <a:cubicBezTo>
                        <a:pt x="2461" y="2163"/>
                        <a:pt x="2573" y="1119"/>
                        <a:pt x="3244" y="635"/>
                      </a:cubicBezTo>
                      <a:cubicBezTo>
                        <a:pt x="3281" y="635"/>
                        <a:pt x="3318" y="597"/>
                        <a:pt x="3281" y="560"/>
                      </a:cubicBezTo>
                      <a:cubicBezTo>
                        <a:pt x="3281" y="523"/>
                        <a:pt x="3281" y="486"/>
                        <a:pt x="3244" y="486"/>
                      </a:cubicBezTo>
                      <a:cubicBezTo>
                        <a:pt x="2722" y="225"/>
                        <a:pt x="2163" y="38"/>
                        <a:pt x="160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109;p48">
                  <a:extLst>
                    <a:ext uri="{FF2B5EF4-FFF2-40B4-BE49-F238E27FC236}">
                      <a16:creationId xmlns:a16="http://schemas.microsoft.com/office/drawing/2014/main" id="{0A651A82-78C6-4A8B-8D4B-B89265B79DFB}"/>
                    </a:ext>
                  </a:extLst>
                </p:cNvPr>
                <p:cNvSpPr/>
                <p:nvPr/>
              </p:nvSpPr>
              <p:spPr>
                <a:xfrm rot="-568418">
                  <a:off x="4967245" y="2352910"/>
                  <a:ext cx="197608" cy="397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04" h="15882" extrusionOk="0">
                      <a:moveTo>
                        <a:pt x="1640" y="0"/>
                      </a:moveTo>
                      <a:cubicBezTo>
                        <a:pt x="746" y="485"/>
                        <a:pt x="634" y="2050"/>
                        <a:pt x="559" y="3094"/>
                      </a:cubicBezTo>
                      <a:cubicBezTo>
                        <a:pt x="559" y="3243"/>
                        <a:pt x="522" y="3430"/>
                        <a:pt x="522" y="3579"/>
                      </a:cubicBezTo>
                      <a:cubicBezTo>
                        <a:pt x="373" y="5033"/>
                        <a:pt x="224" y="6599"/>
                        <a:pt x="149" y="8313"/>
                      </a:cubicBezTo>
                      <a:lnTo>
                        <a:pt x="112" y="9022"/>
                      </a:lnTo>
                      <a:cubicBezTo>
                        <a:pt x="0" y="10252"/>
                        <a:pt x="0" y="11482"/>
                        <a:pt x="112" y="12750"/>
                      </a:cubicBezTo>
                      <a:cubicBezTo>
                        <a:pt x="186" y="13533"/>
                        <a:pt x="298" y="14502"/>
                        <a:pt x="820" y="15173"/>
                      </a:cubicBezTo>
                      <a:cubicBezTo>
                        <a:pt x="1081" y="15583"/>
                        <a:pt x="1529" y="15844"/>
                        <a:pt x="2013" y="15881"/>
                      </a:cubicBezTo>
                      <a:cubicBezTo>
                        <a:pt x="2349" y="15844"/>
                        <a:pt x="2647" y="15732"/>
                        <a:pt x="2908" y="15508"/>
                      </a:cubicBezTo>
                      <a:lnTo>
                        <a:pt x="3020" y="15322"/>
                      </a:lnTo>
                      <a:cubicBezTo>
                        <a:pt x="4026" y="13980"/>
                        <a:pt x="4884" y="12526"/>
                        <a:pt x="5555" y="10998"/>
                      </a:cubicBezTo>
                      <a:cubicBezTo>
                        <a:pt x="6300" y="9395"/>
                        <a:pt x="6934" y="7903"/>
                        <a:pt x="7456" y="6449"/>
                      </a:cubicBezTo>
                      <a:cubicBezTo>
                        <a:pt x="7493" y="6338"/>
                        <a:pt x="7531" y="6226"/>
                        <a:pt x="7605" y="6114"/>
                      </a:cubicBezTo>
                      <a:cubicBezTo>
                        <a:pt x="7754" y="5778"/>
                        <a:pt x="7866" y="5443"/>
                        <a:pt x="7903" y="5070"/>
                      </a:cubicBezTo>
                      <a:cubicBezTo>
                        <a:pt x="7866" y="4474"/>
                        <a:pt x="7344" y="3952"/>
                        <a:pt x="7009" y="3616"/>
                      </a:cubicBezTo>
                      <a:cubicBezTo>
                        <a:pt x="5778" y="2386"/>
                        <a:pt x="4362" y="1379"/>
                        <a:pt x="2833" y="597"/>
                      </a:cubicBezTo>
                      <a:lnTo>
                        <a:pt x="2796" y="559"/>
                      </a:lnTo>
                      <a:cubicBezTo>
                        <a:pt x="2610" y="447"/>
                        <a:pt x="2200" y="224"/>
                        <a:pt x="1752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110;p48">
                  <a:extLst>
                    <a:ext uri="{FF2B5EF4-FFF2-40B4-BE49-F238E27FC236}">
                      <a16:creationId xmlns:a16="http://schemas.microsoft.com/office/drawing/2014/main" id="{C12945CD-2DEC-45F8-90BD-1BC341AC2EAB}"/>
                    </a:ext>
                  </a:extLst>
                </p:cNvPr>
                <p:cNvSpPr/>
                <p:nvPr/>
              </p:nvSpPr>
              <p:spPr>
                <a:xfrm rot="-568418">
                  <a:off x="5384737" y="2493518"/>
                  <a:ext cx="112804" cy="1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2" h="5295" extrusionOk="0">
                      <a:moveTo>
                        <a:pt x="1119" y="1"/>
                      </a:moveTo>
                      <a:cubicBezTo>
                        <a:pt x="560" y="1"/>
                        <a:pt x="224" y="75"/>
                        <a:pt x="112" y="262"/>
                      </a:cubicBezTo>
                      <a:cubicBezTo>
                        <a:pt x="38" y="336"/>
                        <a:pt x="0" y="411"/>
                        <a:pt x="38" y="523"/>
                      </a:cubicBezTo>
                      <a:cubicBezTo>
                        <a:pt x="299" y="1417"/>
                        <a:pt x="1082" y="3654"/>
                        <a:pt x="2685" y="4773"/>
                      </a:cubicBezTo>
                      <a:cubicBezTo>
                        <a:pt x="3020" y="5034"/>
                        <a:pt x="3467" y="5220"/>
                        <a:pt x="3915" y="5295"/>
                      </a:cubicBezTo>
                      <a:cubicBezTo>
                        <a:pt x="4064" y="5295"/>
                        <a:pt x="4213" y="5257"/>
                        <a:pt x="4362" y="5145"/>
                      </a:cubicBezTo>
                      <a:cubicBezTo>
                        <a:pt x="4399" y="5108"/>
                        <a:pt x="4437" y="5071"/>
                        <a:pt x="4474" y="5034"/>
                      </a:cubicBezTo>
                      <a:cubicBezTo>
                        <a:pt x="4511" y="4996"/>
                        <a:pt x="4511" y="4959"/>
                        <a:pt x="4474" y="4922"/>
                      </a:cubicBezTo>
                      <a:cubicBezTo>
                        <a:pt x="4474" y="4884"/>
                        <a:pt x="4437" y="4847"/>
                        <a:pt x="4399" y="4847"/>
                      </a:cubicBezTo>
                      <a:cubicBezTo>
                        <a:pt x="3766" y="4810"/>
                        <a:pt x="2685" y="3431"/>
                        <a:pt x="2461" y="3058"/>
                      </a:cubicBezTo>
                      <a:cubicBezTo>
                        <a:pt x="2088" y="2499"/>
                        <a:pt x="1119" y="970"/>
                        <a:pt x="1529" y="150"/>
                      </a:cubicBezTo>
                      <a:cubicBezTo>
                        <a:pt x="1529" y="150"/>
                        <a:pt x="1529" y="75"/>
                        <a:pt x="1529" y="75"/>
                      </a:cubicBezTo>
                      <a:cubicBezTo>
                        <a:pt x="1492" y="38"/>
                        <a:pt x="1492" y="1"/>
                        <a:pt x="145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1111;p48">
                  <a:extLst>
                    <a:ext uri="{FF2B5EF4-FFF2-40B4-BE49-F238E27FC236}">
                      <a16:creationId xmlns:a16="http://schemas.microsoft.com/office/drawing/2014/main" id="{8AAC6559-11D4-4C3D-B1E0-13BD3E99B818}"/>
                    </a:ext>
                  </a:extLst>
                </p:cNvPr>
                <p:cNvSpPr/>
                <p:nvPr/>
              </p:nvSpPr>
              <p:spPr>
                <a:xfrm rot="-568418">
                  <a:off x="5411618" y="2491779"/>
                  <a:ext cx="90429" cy="12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7" h="4810" extrusionOk="0">
                      <a:moveTo>
                        <a:pt x="560" y="0"/>
                      </a:moveTo>
                      <a:cubicBezTo>
                        <a:pt x="523" y="0"/>
                        <a:pt x="485" y="0"/>
                        <a:pt x="448" y="37"/>
                      </a:cubicBezTo>
                      <a:cubicBezTo>
                        <a:pt x="1" y="671"/>
                        <a:pt x="635" y="1939"/>
                        <a:pt x="1231" y="2871"/>
                      </a:cubicBezTo>
                      <a:cubicBezTo>
                        <a:pt x="1231" y="2908"/>
                        <a:pt x="2573" y="4809"/>
                        <a:pt x="3244" y="4809"/>
                      </a:cubicBezTo>
                      <a:cubicBezTo>
                        <a:pt x="3356" y="4809"/>
                        <a:pt x="3468" y="4735"/>
                        <a:pt x="3542" y="4660"/>
                      </a:cubicBezTo>
                      <a:cubicBezTo>
                        <a:pt x="3617" y="4101"/>
                        <a:pt x="3580" y="3542"/>
                        <a:pt x="3431" y="3020"/>
                      </a:cubicBezTo>
                      <a:cubicBezTo>
                        <a:pt x="3393" y="2871"/>
                        <a:pt x="3356" y="2684"/>
                        <a:pt x="3319" y="2535"/>
                      </a:cubicBezTo>
                      <a:cubicBezTo>
                        <a:pt x="3244" y="1901"/>
                        <a:pt x="3020" y="1305"/>
                        <a:pt x="2722" y="783"/>
                      </a:cubicBezTo>
                      <a:cubicBezTo>
                        <a:pt x="2387" y="410"/>
                        <a:pt x="1939" y="186"/>
                        <a:pt x="1492" y="112"/>
                      </a:cubicBezTo>
                      <a:cubicBezTo>
                        <a:pt x="1380" y="75"/>
                        <a:pt x="970" y="37"/>
                        <a:pt x="560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1112;p48">
                  <a:extLst>
                    <a:ext uri="{FF2B5EF4-FFF2-40B4-BE49-F238E27FC236}">
                      <a16:creationId xmlns:a16="http://schemas.microsoft.com/office/drawing/2014/main" id="{C255E51A-CF37-47B2-933B-07CF09596150}"/>
                    </a:ext>
                  </a:extLst>
                </p:cNvPr>
                <p:cNvSpPr/>
                <p:nvPr/>
              </p:nvSpPr>
              <p:spPr>
                <a:xfrm rot="-568418">
                  <a:off x="5403232" y="2328879"/>
                  <a:ext cx="225584" cy="130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3" h="5220" extrusionOk="0">
                      <a:moveTo>
                        <a:pt x="8836" y="1"/>
                      </a:moveTo>
                      <a:cubicBezTo>
                        <a:pt x="6748" y="1"/>
                        <a:pt x="4325" y="1"/>
                        <a:pt x="2275" y="672"/>
                      </a:cubicBezTo>
                      <a:cubicBezTo>
                        <a:pt x="1716" y="858"/>
                        <a:pt x="1" y="1380"/>
                        <a:pt x="485" y="2983"/>
                      </a:cubicBezTo>
                      <a:cubicBezTo>
                        <a:pt x="709" y="3766"/>
                        <a:pt x="1119" y="4474"/>
                        <a:pt x="1716" y="5034"/>
                      </a:cubicBezTo>
                      <a:cubicBezTo>
                        <a:pt x="1902" y="5145"/>
                        <a:pt x="2163" y="5220"/>
                        <a:pt x="2387" y="5220"/>
                      </a:cubicBezTo>
                      <a:cubicBezTo>
                        <a:pt x="2610" y="5183"/>
                        <a:pt x="2834" y="5108"/>
                        <a:pt x="3058" y="4996"/>
                      </a:cubicBezTo>
                      <a:cubicBezTo>
                        <a:pt x="3952" y="4437"/>
                        <a:pt x="4884" y="3803"/>
                        <a:pt x="6040" y="2983"/>
                      </a:cubicBezTo>
                      <a:cubicBezTo>
                        <a:pt x="6227" y="2871"/>
                        <a:pt x="6413" y="2722"/>
                        <a:pt x="6637" y="2573"/>
                      </a:cubicBezTo>
                      <a:cubicBezTo>
                        <a:pt x="7531" y="2014"/>
                        <a:pt x="8501" y="1380"/>
                        <a:pt x="8948" y="523"/>
                      </a:cubicBezTo>
                      <a:cubicBezTo>
                        <a:pt x="9023" y="374"/>
                        <a:pt x="9023" y="187"/>
                        <a:pt x="8948" y="38"/>
                      </a:cubicBezTo>
                      <a:cubicBezTo>
                        <a:pt x="8911" y="38"/>
                        <a:pt x="8873" y="1"/>
                        <a:pt x="8836" y="1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1113;p48">
                  <a:extLst>
                    <a:ext uri="{FF2B5EF4-FFF2-40B4-BE49-F238E27FC236}">
                      <a16:creationId xmlns:a16="http://schemas.microsoft.com/office/drawing/2014/main" id="{3A1C1D85-C0C4-4375-893B-21E3E5C05311}"/>
                    </a:ext>
                  </a:extLst>
                </p:cNvPr>
                <p:cNvSpPr/>
                <p:nvPr/>
              </p:nvSpPr>
              <p:spPr>
                <a:xfrm rot="-568418">
                  <a:off x="4748255" y="2109779"/>
                  <a:ext cx="735404" cy="46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15" h="18715" extrusionOk="0">
                      <a:moveTo>
                        <a:pt x="15322" y="5965"/>
                      </a:moveTo>
                      <a:cubicBezTo>
                        <a:pt x="15882" y="5965"/>
                        <a:pt x="16441" y="6226"/>
                        <a:pt x="16776" y="6636"/>
                      </a:cubicBezTo>
                      <a:cubicBezTo>
                        <a:pt x="17596" y="7568"/>
                        <a:pt x="17559" y="8948"/>
                        <a:pt x="16664" y="9805"/>
                      </a:cubicBezTo>
                      <a:cubicBezTo>
                        <a:pt x="16292" y="10178"/>
                        <a:pt x="15770" y="10364"/>
                        <a:pt x="15211" y="10401"/>
                      </a:cubicBezTo>
                      <a:cubicBezTo>
                        <a:pt x="14614" y="10364"/>
                        <a:pt x="14055" y="10141"/>
                        <a:pt x="13645" y="9730"/>
                      </a:cubicBezTo>
                      <a:cubicBezTo>
                        <a:pt x="13197" y="9320"/>
                        <a:pt x="12974" y="8761"/>
                        <a:pt x="12974" y="8165"/>
                      </a:cubicBezTo>
                      <a:cubicBezTo>
                        <a:pt x="13011" y="7568"/>
                        <a:pt x="13235" y="7046"/>
                        <a:pt x="13682" y="6636"/>
                      </a:cubicBezTo>
                      <a:cubicBezTo>
                        <a:pt x="14129" y="6226"/>
                        <a:pt x="14726" y="5965"/>
                        <a:pt x="15322" y="5965"/>
                      </a:cubicBezTo>
                      <a:close/>
                      <a:moveTo>
                        <a:pt x="19796" y="9581"/>
                      </a:moveTo>
                      <a:cubicBezTo>
                        <a:pt x="20355" y="9581"/>
                        <a:pt x="20877" y="9805"/>
                        <a:pt x="21250" y="10252"/>
                      </a:cubicBezTo>
                      <a:cubicBezTo>
                        <a:pt x="22070" y="11147"/>
                        <a:pt x="21995" y="12564"/>
                        <a:pt x="21138" y="13384"/>
                      </a:cubicBezTo>
                      <a:cubicBezTo>
                        <a:pt x="20728" y="13757"/>
                        <a:pt x="20206" y="13980"/>
                        <a:pt x="19684" y="13980"/>
                      </a:cubicBezTo>
                      <a:cubicBezTo>
                        <a:pt x="19088" y="13980"/>
                        <a:pt x="18528" y="13757"/>
                        <a:pt x="18081" y="13347"/>
                      </a:cubicBezTo>
                      <a:cubicBezTo>
                        <a:pt x="17671" y="12936"/>
                        <a:pt x="17410" y="12377"/>
                        <a:pt x="17447" y="11781"/>
                      </a:cubicBezTo>
                      <a:cubicBezTo>
                        <a:pt x="17447" y="11184"/>
                        <a:pt x="17708" y="10625"/>
                        <a:pt x="18156" y="10252"/>
                      </a:cubicBezTo>
                      <a:cubicBezTo>
                        <a:pt x="18603" y="9842"/>
                        <a:pt x="19162" y="9581"/>
                        <a:pt x="19796" y="9581"/>
                      </a:cubicBezTo>
                      <a:close/>
                      <a:moveTo>
                        <a:pt x="9432" y="0"/>
                      </a:moveTo>
                      <a:cubicBezTo>
                        <a:pt x="9395" y="0"/>
                        <a:pt x="9395" y="0"/>
                        <a:pt x="9358" y="38"/>
                      </a:cubicBezTo>
                      <a:cubicBezTo>
                        <a:pt x="9358" y="38"/>
                        <a:pt x="9320" y="75"/>
                        <a:pt x="9320" y="112"/>
                      </a:cubicBezTo>
                      <a:cubicBezTo>
                        <a:pt x="9469" y="1454"/>
                        <a:pt x="10625" y="2274"/>
                        <a:pt x="11632" y="2983"/>
                      </a:cubicBezTo>
                      <a:lnTo>
                        <a:pt x="11967" y="3206"/>
                      </a:lnTo>
                      <a:cubicBezTo>
                        <a:pt x="12340" y="3393"/>
                        <a:pt x="12564" y="3728"/>
                        <a:pt x="12564" y="4138"/>
                      </a:cubicBezTo>
                      <a:cubicBezTo>
                        <a:pt x="12601" y="5294"/>
                        <a:pt x="10849" y="6002"/>
                        <a:pt x="9880" y="6114"/>
                      </a:cubicBezTo>
                      <a:cubicBezTo>
                        <a:pt x="9730" y="6114"/>
                        <a:pt x="9581" y="6114"/>
                        <a:pt x="9432" y="6152"/>
                      </a:cubicBezTo>
                      <a:cubicBezTo>
                        <a:pt x="6785" y="6152"/>
                        <a:pt x="4437" y="3206"/>
                        <a:pt x="4362" y="821"/>
                      </a:cubicBezTo>
                      <a:cubicBezTo>
                        <a:pt x="4362" y="746"/>
                        <a:pt x="4325" y="709"/>
                        <a:pt x="4250" y="709"/>
                      </a:cubicBezTo>
                      <a:cubicBezTo>
                        <a:pt x="3654" y="560"/>
                        <a:pt x="3020" y="448"/>
                        <a:pt x="2386" y="410"/>
                      </a:cubicBezTo>
                      <a:cubicBezTo>
                        <a:pt x="1342" y="410"/>
                        <a:pt x="709" y="895"/>
                        <a:pt x="522" y="1827"/>
                      </a:cubicBezTo>
                      <a:cubicBezTo>
                        <a:pt x="0" y="4586"/>
                        <a:pt x="1902" y="7643"/>
                        <a:pt x="6002" y="10737"/>
                      </a:cubicBezTo>
                      <a:lnTo>
                        <a:pt x="6114" y="10737"/>
                      </a:lnTo>
                      <a:cubicBezTo>
                        <a:pt x="6152" y="10700"/>
                        <a:pt x="6189" y="10700"/>
                        <a:pt x="6189" y="10662"/>
                      </a:cubicBezTo>
                      <a:cubicBezTo>
                        <a:pt x="6301" y="10029"/>
                        <a:pt x="6413" y="9469"/>
                        <a:pt x="6524" y="9022"/>
                      </a:cubicBezTo>
                      <a:cubicBezTo>
                        <a:pt x="6663" y="8711"/>
                        <a:pt x="6961" y="8496"/>
                        <a:pt x="7271" y="8496"/>
                      </a:cubicBezTo>
                      <a:cubicBezTo>
                        <a:pt x="7296" y="8496"/>
                        <a:pt x="7320" y="8497"/>
                        <a:pt x="7345" y="8500"/>
                      </a:cubicBezTo>
                      <a:cubicBezTo>
                        <a:pt x="7978" y="8500"/>
                        <a:pt x="9246" y="8873"/>
                        <a:pt x="11744" y="10513"/>
                      </a:cubicBezTo>
                      <a:lnTo>
                        <a:pt x="11818" y="10551"/>
                      </a:lnTo>
                      <a:cubicBezTo>
                        <a:pt x="13011" y="11371"/>
                        <a:pt x="14279" y="12228"/>
                        <a:pt x="15099" y="13347"/>
                      </a:cubicBezTo>
                      <a:cubicBezTo>
                        <a:pt x="15658" y="14129"/>
                        <a:pt x="15509" y="14614"/>
                        <a:pt x="15248" y="15434"/>
                      </a:cubicBezTo>
                      <a:cubicBezTo>
                        <a:pt x="15211" y="15472"/>
                        <a:pt x="15248" y="15546"/>
                        <a:pt x="15285" y="15546"/>
                      </a:cubicBezTo>
                      <a:cubicBezTo>
                        <a:pt x="18006" y="16664"/>
                        <a:pt x="20765" y="17596"/>
                        <a:pt x="23636" y="18268"/>
                      </a:cubicBezTo>
                      <a:lnTo>
                        <a:pt x="23710" y="18268"/>
                      </a:lnTo>
                      <a:cubicBezTo>
                        <a:pt x="23748" y="18230"/>
                        <a:pt x="23748" y="18193"/>
                        <a:pt x="23748" y="18156"/>
                      </a:cubicBezTo>
                      <a:lnTo>
                        <a:pt x="23673" y="17932"/>
                      </a:lnTo>
                      <a:cubicBezTo>
                        <a:pt x="23673" y="17895"/>
                        <a:pt x="23673" y="17895"/>
                        <a:pt x="23673" y="17857"/>
                      </a:cubicBezTo>
                      <a:cubicBezTo>
                        <a:pt x="23673" y="17708"/>
                        <a:pt x="23710" y="17596"/>
                        <a:pt x="23822" y="17485"/>
                      </a:cubicBezTo>
                      <a:cubicBezTo>
                        <a:pt x="24148" y="17256"/>
                        <a:pt x="24560" y="17142"/>
                        <a:pt x="24958" y="17142"/>
                      </a:cubicBezTo>
                      <a:cubicBezTo>
                        <a:pt x="25014" y="17142"/>
                        <a:pt x="25071" y="17144"/>
                        <a:pt x="25127" y="17149"/>
                      </a:cubicBezTo>
                      <a:cubicBezTo>
                        <a:pt x="25425" y="17149"/>
                        <a:pt x="25686" y="17186"/>
                        <a:pt x="25984" y="17224"/>
                      </a:cubicBezTo>
                      <a:cubicBezTo>
                        <a:pt x="26618" y="17298"/>
                        <a:pt x="27326" y="17447"/>
                        <a:pt x="27736" y="17857"/>
                      </a:cubicBezTo>
                      <a:cubicBezTo>
                        <a:pt x="27923" y="18081"/>
                        <a:pt x="28109" y="18379"/>
                        <a:pt x="28221" y="18640"/>
                      </a:cubicBezTo>
                      <a:cubicBezTo>
                        <a:pt x="28221" y="18678"/>
                        <a:pt x="28258" y="18715"/>
                        <a:pt x="28296" y="18715"/>
                      </a:cubicBezTo>
                      <a:lnTo>
                        <a:pt x="28370" y="18715"/>
                      </a:lnTo>
                      <a:cubicBezTo>
                        <a:pt x="28892" y="18603"/>
                        <a:pt x="29190" y="18342"/>
                        <a:pt x="29302" y="18007"/>
                      </a:cubicBezTo>
                      <a:cubicBezTo>
                        <a:pt x="29414" y="17522"/>
                        <a:pt x="29302" y="17000"/>
                        <a:pt x="29079" y="16553"/>
                      </a:cubicBezTo>
                      <a:cubicBezTo>
                        <a:pt x="29079" y="16515"/>
                        <a:pt x="29041" y="16515"/>
                        <a:pt x="29004" y="16478"/>
                      </a:cubicBezTo>
                      <a:lnTo>
                        <a:pt x="28929" y="16478"/>
                      </a:lnTo>
                      <a:lnTo>
                        <a:pt x="28818" y="16553"/>
                      </a:lnTo>
                      <a:cubicBezTo>
                        <a:pt x="28594" y="16739"/>
                        <a:pt x="28333" y="16814"/>
                        <a:pt x="28072" y="16851"/>
                      </a:cubicBezTo>
                      <a:lnTo>
                        <a:pt x="28035" y="16851"/>
                      </a:lnTo>
                      <a:cubicBezTo>
                        <a:pt x="27140" y="16776"/>
                        <a:pt x="26283" y="15807"/>
                        <a:pt x="25835" y="15322"/>
                      </a:cubicBezTo>
                      <a:cubicBezTo>
                        <a:pt x="25052" y="14428"/>
                        <a:pt x="23748" y="12750"/>
                        <a:pt x="23971" y="11930"/>
                      </a:cubicBezTo>
                      <a:cubicBezTo>
                        <a:pt x="24046" y="11744"/>
                        <a:pt x="24195" y="11594"/>
                        <a:pt x="24381" y="11557"/>
                      </a:cubicBezTo>
                      <a:lnTo>
                        <a:pt x="24717" y="11520"/>
                      </a:lnTo>
                      <a:lnTo>
                        <a:pt x="24941" y="11483"/>
                      </a:lnTo>
                      <a:cubicBezTo>
                        <a:pt x="24978" y="11445"/>
                        <a:pt x="25015" y="11445"/>
                        <a:pt x="25015" y="11408"/>
                      </a:cubicBezTo>
                      <a:cubicBezTo>
                        <a:pt x="25015" y="11371"/>
                        <a:pt x="25015" y="11333"/>
                        <a:pt x="24978" y="11296"/>
                      </a:cubicBezTo>
                      <a:cubicBezTo>
                        <a:pt x="22443" y="8649"/>
                        <a:pt x="19759" y="6189"/>
                        <a:pt x="16888" y="3915"/>
                      </a:cubicBezTo>
                      <a:cubicBezTo>
                        <a:pt x="16031" y="3206"/>
                        <a:pt x="15099" y="2573"/>
                        <a:pt x="14167" y="1976"/>
                      </a:cubicBezTo>
                      <a:lnTo>
                        <a:pt x="14129" y="1939"/>
                      </a:lnTo>
                      <a:cubicBezTo>
                        <a:pt x="13458" y="1529"/>
                        <a:pt x="12899" y="1193"/>
                        <a:pt x="12377" y="895"/>
                      </a:cubicBezTo>
                      <a:lnTo>
                        <a:pt x="12265" y="858"/>
                      </a:lnTo>
                      <a:cubicBezTo>
                        <a:pt x="11483" y="336"/>
                        <a:pt x="10625" y="38"/>
                        <a:pt x="9693" y="0"/>
                      </a:cubicBezTo>
                      <a:close/>
                    </a:path>
                  </a:pathLst>
                </a:custGeom>
                <a:solidFill>
                  <a:srgbClr val="00CB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6" name="Google Shape;1114;p48">
                <a:extLst>
                  <a:ext uri="{FF2B5EF4-FFF2-40B4-BE49-F238E27FC236}">
                    <a16:creationId xmlns:a16="http://schemas.microsoft.com/office/drawing/2014/main" id="{FC625D0B-2164-4743-B4BA-02950E17AF37}"/>
                  </a:ext>
                </a:extLst>
              </p:cNvPr>
              <p:cNvGrpSpPr/>
              <p:nvPr/>
            </p:nvGrpSpPr>
            <p:grpSpPr>
              <a:xfrm>
                <a:off x="4334602" y="1179550"/>
                <a:ext cx="269374" cy="206482"/>
                <a:chOff x="5049577" y="2244875"/>
                <a:chExt cx="269374" cy="206482"/>
              </a:xfrm>
            </p:grpSpPr>
            <p:sp>
              <p:nvSpPr>
                <p:cNvPr id="187" name="Google Shape;1115;p48">
                  <a:extLst>
                    <a:ext uri="{FF2B5EF4-FFF2-40B4-BE49-F238E27FC236}">
                      <a16:creationId xmlns:a16="http://schemas.microsoft.com/office/drawing/2014/main" id="{9B3FE613-5900-4893-98B3-D2462D2363EB}"/>
                    </a:ext>
                  </a:extLst>
                </p:cNvPr>
                <p:cNvSpPr/>
                <p:nvPr/>
              </p:nvSpPr>
              <p:spPr>
                <a:xfrm rot="-568418">
                  <a:off x="5183470" y="2325486"/>
                  <a:ext cx="126780" cy="1162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1" h="4649" extrusionOk="0">
                      <a:moveTo>
                        <a:pt x="2680" y="435"/>
                      </a:moveTo>
                      <a:cubicBezTo>
                        <a:pt x="3116" y="435"/>
                        <a:pt x="3562" y="604"/>
                        <a:pt x="3952" y="1008"/>
                      </a:cubicBezTo>
                      <a:cubicBezTo>
                        <a:pt x="4250" y="1344"/>
                        <a:pt x="4437" y="1791"/>
                        <a:pt x="4400" y="2238"/>
                      </a:cubicBezTo>
                      <a:cubicBezTo>
                        <a:pt x="4299" y="3041"/>
                        <a:pt x="3359" y="3603"/>
                        <a:pt x="2494" y="3603"/>
                      </a:cubicBezTo>
                      <a:cubicBezTo>
                        <a:pt x="2395" y="3603"/>
                        <a:pt x="2296" y="3596"/>
                        <a:pt x="2200" y="3580"/>
                      </a:cubicBezTo>
                      <a:cubicBezTo>
                        <a:pt x="1305" y="3357"/>
                        <a:pt x="746" y="2499"/>
                        <a:pt x="895" y="1567"/>
                      </a:cubicBezTo>
                      <a:cubicBezTo>
                        <a:pt x="1246" y="913"/>
                        <a:pt x="1947" y="435"/>
                        <a:pt x="2680" y="435"/>
                      </a:cubicBezTo>
                      <a:close/>
                      <a:moveTo>
                        <a:pt x="709" y="2276"/>
                      </a:moveTo>
                      <a:lnTo>
                        <a:pt x="709" y="2276"/>
                      </a:lnTo>
                      <a:cubicBezTo>
                        <a:pt x="932" y="3058"/>
                        <a:pt x="1566" y="3655"/>
                        <a:pt x="2349" y="3804"/>
                      </a:cubicBezTo>
                      <a:cubicBezTo>
                        <a:pt x="2445" y="3818"/>
                        <a:pt x="2542" y="3825"/>
                        <a:pt x="2637" y="3825"/>
                      </a:cubicBezTo>
                      <a:cubicBezTo>
                        <a:pt x="3282" y="3825"/>
                        <a:pt x="3898" y="3508"/>
                        <a:pt x="4288" y="3021"/>
                      </a:cubicBezTo>
                      <a:lnTo>
                        <a:pt x="4288" y="3021"/>
                      </a:lnTo>
                      <a:cubicBezTo>
                        <a:pt x="4213" y="3208"/>
                        <a:pt x="4064" y="3431"/>
                        <a:pt x="3952" y="3580"/>
                      </a:cubicBezTo>
                      <a:cubicBezTo>
                        <a:pt x="3584" y="4022"/>
                        <a:pt x="3115" y="4219"/>
                        <a:pt x="2641" y="4219"/>
                      </a:cubicBezTo>
                      <a:cubicBezTo>
                        <a:pt x="2155" y="4219"/>
                        <a:pt x="1664" y="4013"/>
                        <a:pt x="1268" y="3655"/>
                      </a:cubicBezTo>
                      <a:cubicBezTo>
                        <a:pt x="895" y="3319"/>
                        <a:pt x="672" y="2797"/>
                        <a:pt x="709" y="2276"/>
                      </a:cubicBezTo>
                      <a:close/>
                      <a:moveTo>
                        <a:pt x="2709" y="0"/>
                      </a:moveTo>
                      <a:cubicBezTo>
                        <a:pt x="2105" y="0"/>
                        <a:pt x="1491" y="265"/>
                        <a:pt x="1007" y="710"/>
                      </a:cubicBezTo>
                      <a:cubicBezTo>
                        <a:pt x="38" y="1567"/>
                        <a:pt x="1" y="3058"/>
                        <a:pt x="932" y="3953"/>
                      </a:cubicBezTo>
                      <a:cubicBezTo>
                        <a:pt x="1394" y="4415"/>
                        <a:pt x="1995" y="4648"/>
                        <a:pt x="2591" y="4648"/>
                      </a:cubicBezTo>
                      <a:cubicBezTo>
                        <a:pt x="3150" y="4648"/>
                        <a:pt x="3705" y="4443"/>
                        <a:pt x="4139" y="4028"/>
                      </a:cubicBezTo>
                      <a:cubicBezTo>
                        <a:pt x="5033" y="3133"/>
                        <a:pt x="5071" y="1679"/>
                        <a:pt x="4250" y="747"/>
                      </a:cubicBezTo>
                      <a:cubicBezTo>
                        <a:pt x="3820" y="227"/>
                        <a:pt x="3269" y="0"/>
                        <a:pt x="2709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116;p48">
                  <a:extLst>
                    <a:ext uri="{FF2B5EF4-FFF2-40B4-BE49-F238E27FC236}">
                      <a16:creationId xmlns:a16="http://schemas.microsoft.com/office/drawing/2014/main" id="{CDEF9360-E439-4E98-A030-5598E45748A1}"/>
                    </a:ext>
                  </a:extLst>
                </p:cNvPr>
                <p:cNvSpPr/>
                <p:nvPr/>
              </p:nvSpPr>
              <p:spPr>
                <a:xfrm rot="-568418">
                  <a:off x="5058341" y="2254664"/>
                  <a:ext cx="128655" cy="117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686" extrusionOk="0">
                      <a:moveTo>
                        <a:pt x="2663" y="451"/>
                      </a:moveTo>
                      <a:cubicBezTo>
                        <a:pt x="3059" y="451"/>
                        <a:pt x="3467" y="595"/>
                        <a:pt x="3841" y="929"/>
                      </a:cubicBezTo>
                      <a:cubicBezTo>
                        <a:pt x="4437" y="1824"/>
                        <a:pt x="4102" y="3017"/>
                        <a:pt x="3207" y="3502"/>
                      </a:cubicBezTo>
                      <a:cubicBezTo>
                        <a:pt x="2954" y="3650"/>
                        <a:pt x="2701" y="3716"/>
                        <a:pt x="2460" y="3716"/>
                      </a:cubicBezTo>
                      <a:cubicBezTo>
                        <a:pt x="1493" y="3716"/>
                        <a:pt x="717" y="2660"/>
                        <a:pt x="896" y="1675"/>
                      </a:cubicBezTo>
                      <a:cubicBezTo>
                        <a:pt x="1213" y="967"/>
                        <a:pt x="1914" y="451"/>
                        <a:pt x="2663" y="451"/>
                      </a:cubicBezTo>
                      <a:close/>
                      <a:moveTo>
                        <a:pt x="4288" y="1563"/>
                      </a:moveTo>
                      <a:cubicBezTo>
                        <a:pt x="4586" y="2234"/>
                        <a:pt x="4437" y="3054"/>
                        <a:pt x="3953" y="3613"/>
                      </a:cubicBezTo>
                      <a:cubicBezTo>
                        <a:pt x="3589" y="4050"/>
                        <a:pt x="3127" y="4238"/>
                        <a:pt x="2659" y="4238"/>
                      </a:cubicBezTo>
                      <a:cubicBezTo>
                        <a:pt x="2168" y="4238"/>
                        <a:pt x="1669" y="4032"/>
                        <a:pt x="1268" y="3688"/>
                      </a:cubicBezTo>
                      <a:cubicBezTo>
                        <a:pt x="933" y="3390"/>
                        <a:pt x="747" y="2942"/>
                        <a:pt x="709" y="2532"/>
                      </a:cubicBezTo>
                      <a:lnTo>
                        <a:pt x="709" y="2532"/>
                      </a:lnTo>
                      <a:cubicBezTo>
                        <a:pt x="1022" y="3380"/>
                        <a:pt x="1720" y="3753"/>
                        <a:pt x="2420" y="3753"/>
                      </a:cubicBezTo>
                      <a:cubicBezTo>
                        <a:pt x="3475" y="3753"/>
                        <a:pt x="4535" y="2907"/>
                        <a:pt x="4288" y="1563"/>
                      </a:cubicBezTo>
                      <a:close/>
                      <a:moveTo>
                        <a:pt x="2740" y="0"/>
                      </a:moveTo>
                      <a:cubicBezTo>
                        <a:pt x="2126" y="0"/>
                        <a:pt x="1495" y="275"/>
                        <a:pt x="1007" y="743"/>
                      </a:cubicBezTo>
                      <a:cubicBezTo>
                        <a:pt x="38" y="1600"/>
                        <a:pt x="1" y="3129"/>
                        <a:pt x="933" y="4024"/>
                      </a:cubicBezTo>
                      <a:cubicBezTo>
                        <a:pt x="1390" y="4462"/>
                        <a:pt x="1983" y="4686"/>
                        <a:pt x="2574" y="4686"/>
                      </a:cubicBezTo>
                      <a:cubicBezTo>
                        <a:pt x="3139" y="4686"/>
                        <a:pt x="3701" y="4480"/>
                        <a:pt x="4139" y="4061"/>
                      </a:cubicBezTo>
                      <a:cubicBezTo>
                        <a:pt x="5071" y="3166"/>
                        <a:pt x="5146" y="1712"/>
                        <a:pt x="4251" y="743"/>
                      </a:cubicBezTo>
                      <a:cubicBezTo>
                        <a:pt x="3842" y="228"/>
                        <a:pt x="32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47" name="Google Shape;1117;p48">
              <a:extLst>
                <a:ext uri="{FF2B5EF4-FFF2-40B4-BE49-F238E27FC236}">
                  <a16:creationId xmlns:a16="http://schemas.microsoft.com/office/drawing/2014/main" id="{A4609E9E-FF18-4D9F-AB0B-FAFE7A528D00}"/>
                </a:ext>
              </a:extLst>
            </p:cNvPr>
            <p:cNvGrpSpPr/>
            <p:nvPr/>
          </p:nvGrpSpPr>
          <p:grpSpPr>
            <a:xfrm>
              <a:off x="5401606" y="1475905"/>
              <a:ext cx="2263947" cy="2946855"/>
              <a:chOff x="5401606" y="1475905"/>
              <a:chExt cx="2263947" cy="2946855"/>
            </a:xfrm>
          </p:grpSpPr>
          <p:sp>
            <p:nvSpPr>
              <p:cNvPr id="160" name="Google Shape;1118;p48">
                <a:extLst>
                  <a:ext uri="{FF2B5EF4-FFF2-40B4-BE49-F238E27FC236}">
                    <a16:creationId xmlns:a16="http://schemas.microsoft.com/office/drawing/2014/main" id="{7A817F16-583D-4865-AB37-0A4AD617BF60}"/>
                  </a:ext>
                </a:extLst>
              </p:cNvPr>
              <p:cNvSpPr/>
              <p:nvPr/>
            </p:nvSpPr>
            <p:spPr>
              <a:xfrm rot="-568379">
                <a:off x="5886593" y="1595123"/>
                <a:ext cx="1415985" cy="982795"/>
              </a:xfrm>
              <a:custGeom>
                <a:avLst/>
                <a:gdLst/>
                <a:ahLst/>
                <a:cxnLst/>
                <a:rect l="l" t="t" r="r" b="b"/>
                <a:pathLst>
                  <a:path w="49322" h="34233" extrusionOk="0">
                    <a:moveTo>
                      <a:pt x="35738" y="1"/>
                    </a:moveTo>
                    <a:cubicBezTo>
                      <a:pt x="34820" y="1"/>
                      <a:pt x="33904" y="83"/>
                      <a:pt x="33068" y="159"/>
                    </a:cubicBezTo>
                    <a:lnTo>
                      <a:pt x="32658" y="196"/>
                    </a:lnTo>
                    <a:cubicBezTo>
                      <a:pt x="29489" y="495"/>
                      <a:pt x="26395" y="1017"/>
                      <a:pt x="23412" y="1538"/>
                    </a:cubicBezTo>
                    <a:cubicBezTo>
                      <a:pt x="22294" y="1725"/>
                      <a:pt x="21213" y="1911"/>
                      <a:pt x="20132" y="2098"/>
                    </a:cubicBezTo>
                    <a:cubicBezTo>
                      <a:pt x="18641" y="2321"/>
                      <a:pt x="17075" y="2582"/>
                      <a:pt x="15546" y="2881"/>
                    </a:cubicBezTo>
                    <a:cubicBezTo>
                      <a:pt x="12825" y="3328"/>
                      <a:pt x="10178" y="3999"/>
                      <a:pt x="7569" y="4894"/>
                    </a:cubicBezTo>
                    <a:cubicBezTo>
                      <a:pt x="6189" y="5378"/>
                      <a:pt x="4847" y="5975"/>
                      <a:pt x="3542" y="6683"/>
                    </a:cubicBezTo>
                    <a:cubicBezTo>
                      <a:pt x="2275" y="7391"/>
                      <a:pt x="1194" y="8062"/>
                      <a:pt x="746" y="9442"/>
                    </a:cubicBezTo>
                    <a:cubicBezTo>
                      <a:pt x="1" y="11604"/>
                      <a:pt x="262" y="13915"/>
                      <a:pt x="523" y="16152"/>
                    </a:cubicBezTo>
                    <a:lnTo>
                      <a:pt x="635" y="17271"/>
                    </a:lnTo>
                    <a:cubicBezTo>
                      <a:pt x="933" y="19917"/>
                      <a:pt x="1194" y="22676"/>
                      <a:pt x="2238" y="25137"/>
                    </a:cubicBezTo>
                    <a:cubicBezTo>
                      <a:pt x="2238" y="25137"/>
                      <a:pt x="2275" y="25174"/>
                      <a:pt x="2312" y="25174"/>
                    </a:cubicBezTo>
                    <a:lnTo>
                      <a:pt x="2312" y="25099"/>
                    </a:lnTo>
                    <a:cubicBezTo>
                      <a:pt x="2331" y="25118"/>
                      <a:pt x="2349" y="25127"/>
                      <a:pt x="2368" y="25127"/>
                    </a:cubicBezTo>
                    <a:cubicBezTo>
                      <a:pt x="2387" y="25127"/>
                      <a:pt x="2405" y="25118"/>
                      <a:pt x="2424" y="25099"/>
                    </a:cubicBezTo>
                    <a:cubicBezTo>
                      <a:pt x="3468" y="24354"/>
                      <a:pt x="4773" y="23981"/>
                      <a:pt x="6077" y="23981"/>
                    </a:cubicBezTo>
                    <a:cubicBezTo>
                      <a:pt x="6115" y="23981"/>
                      <a:pt x="6152" y="23944"/>
                      <a:pt x="6152" y="23869"/>
                    </a:cubicBezTo>
                    <a:cubicBezTo>
                      <a:pt x="6413" y="22527"/>
                      <a:pt x="6674" y="21148"/>
                      <a:pt x="6972" y="19768"/>
                    </a:cubicBezTo>
                    <a:cubicBezTo>
                      <a:pt x="6972" y="19768"/>
                      <a:pt x="6972" y="19731"/>
                      <a:pt x="6972" y="19694"/>
                    </a:cubicBezTo>
                    <a:cubicBezTo>
                      <a:pt x="6972" y="19656"/>
                      <a:pt x="6935" y="19656"/>
                      <a:pt x="6935" y="19656"/>
                    </a:cubicBezTo>
                    <a:lnTo>
                      <a:pt x="6898" y="19656"/>
                    </a:lnTo>
                    <a:cubicBezTo>
                      <a:pt x="5705" y="19619"/>
                      <a:pt x="4512" y="19545"/>
                      <a:pt x="3356" y="19395"/>
                    </a:cubicBezTo>
                    <a:cubicBezTo>
                      <a:pt x="3319" y="19358"/>
                      <a:pt x="3319" y="19284"/>
                      <a:pt x="3319" y="19284"/>
                    </a:cubicBezTo>
                    <a:cubicBezTo>
                      <a:pt x="3346" y="19229"/>
                      <a:pt x="3373" y="19194"/>
                      <a:pt x="3415" y="19194"/>
                    </a:cubicBezTo>
                    <a:cubicBezTo>
                      <a:pt x="3431" y="19194"/>
                      <a:pt x="3448" y="19199"/>
                      <a:pt x="3468" y="19209"/>
                    </a:cubicBezTo>
                    <a:cubicBezTo>
                      <a:pt x="4623" y="19321"/>
                      <a:pt x="5816" y="19433"/>
                      <a:pt x="7121" y="19470"/>
                    </a:cubicBezTo>
                    <a:cubicBezTo>
                      <a:pt x="7468" y="19474"/>
                      <a:pt x="7815" y="19476"/>
                      <a:pt x="8162" y="19476"/>
                    </a:cubicBezTo>
                    <a:cubicBezTo>
                      <a:pt x="11319" y="19476"/>
                      <a:pt x="14477" y="19321"/>
                      <a:pt x="17634" y="18985"/>
                    </a:cubicBezTo>
                    <a:lnTo>
                      <a:pt x="18752" y="18911"/>
                    </a:lnTo>
                    <a:cubicBezTo>
                      <a:pt x="23636" y="18575"/>
                      <a:pt x="28482" y="17830"/>
                      <a:pt x="33254" y="16674"/>
                    </a:cubicBezTo>
                    <a:lnTo>
                      <a:pt x="33292" y="16674"/>
                    </a:lnTo>
                    <a:lnTo>
                      <a:pt x="33366" y="16599"/>
                    </a:lnTo>
                    <a:lnTo>
                      <a:pt x="33366" y="16711"/>
                    </a:lnTo>
                    <a:lnTo>
                      <a:pt x="33441" y="16637"/>
                    </a:lnTo>
                    <a:lnTo>
                      <a:pt x="33403" y="16749"/>
                    </a:lnTo>
                    <a:lnTo>
                      <a:pt x="33403" y="16823"/>
                    </a:lnTo>
                    <a:cubicBezTo>
                      <a:pt x="33403" y="16860"/>
                      <a:pt x="33366" y="16860"/>
                      <a:pt x="33366" y="16860"/>
                    </a:cubicBezTo>
                    <a:cubicBezTo>
                      <a:pt x="31539" y="18836"/>
                      <a:pt x="28967" y="20477"/>
                      <a:pt x="25724" y="21893"/>
                    </a:cubicBezTo>
                    <a:cubicBezTo>
                      <a:pt x="25686" y="21893"/>
                      <a:pt x="25649" y="21968"/>
                      <a:pt x="25686" y="22005"/>
                    </a:cubicBezTo>
                    <a:cubicBezTo>
                      <a:pt x="25686" y="22042"/>
                      <a:pt x="25686" y="22042"/>
                      <a:pt x="25724" y="22080"/>
                    </a:cubicBezTo>
                    <a:lnTo>
                      <a:pt x="25761" y="22080"/>
                    </a:lnTo>
                    <a:cubicBezTo>
                      <a:pt x="29675" y="22042"/>
                      <a:pt x="32881" y="21334"/>
                      <a:pt x="35230" y="19955"/>
                    </a:cubicBezTo>
                    <a:cubicBezTo>
                      <a:pt x="35249" y="19936"/>
                      <a:pt x="35267" y="19927"/>
                      <a:pt x="35286" y="19927"/>
                    </a:cubicBezTo>
                    <a:cubicBezTo>
                      <a:pt x="35305" y="19927"/>
                      <a:pt x="35323" y="19936"/>
                      <a:pt x="35342" y="19955"/>
                    </a:cubicBezTo>
                    <a:lnTo>
                      <a:pt x="35379" y="19955"/>
                    </a:lnTo>
                    <a:lnTo>
                      <a:pt x="35416" y="20029"/>
                    </a:lnTo>
                    <a:cubicBezTo>
                      <a:pt x="36759" y="23683"/>
                      <a:pt x="38660" y="26516"/>
                      <a:pt x="41008" y="28454"/>
                    </a:cubicBezTo>
                    <a:cubicBezTo>
                      <a:pt x="41046" y="28454"/>
                      <a:pt x="41046" y="28529"/>
                      <a:pt x="41008" y="28529"/>
                    </a:cubicBezTo>
                    <a:cubicBezTo>
                      <a:pt x="40987" y="28573"/>
                      <a:pt x="40939" y="28591"/>
                      <a:pt x="40896" y="28591"/>
                    </a:cubicBezTo>
                    <a:cubicBezTo>
                      <a:pt x="40866" y="28591"/>
                      <a:pt x="40837" y="28582"/>
                      <a:pt x="40822" y="28566"/>
                    </a:cubicBezTo>
                    <a:cubicBezTo>
                      <a:pt x="40449" y="28268"/>
                      <a:pt x="40114" y="27970"/>
                      <a:pt x="39778" y="27634"/>
                    </a:cubicBezTo>
                    <a:lnTo>
                      <a:pt x="39704" y="27634"/>
                    </a:lnTo>
                    <a:cubicBezTo>
                      <a:pt x="39666" y="27672"/>
                      <a:pt x="39629" y="27672"/>
                      <a:pt x="39629" y="27709"/>
                    </a:cubicBezTo>
                    <a:cubicBezTo>
                      <a:pt x="39294" y="29014"/>
                      <a:pt x="38995" y="30169"/>
                      <a:pt x="38697" y="31325"/>
                    </a:cubicBezTo>
                    <a:cubicBezTo>
                      <a:pt x="38660" y="31362"/>
                      <a:pt x="38697" y="31400"/>
                      <a:pt x="38734" y="31437"/>
                    </a:cubicBezTo>
                    <a:cubicBezTo>
                      <a:pt x="38809" y="31474"/>
                      <a:pt x="38921" y="31511"/>
                      <a:pt x="38995" y="31586"/>
                    </a:cubicBezTo>
                    <a:cubicBezTo>
                      <a:pt x="40076" y="32182"/>
                      <a:pt x="40971" y="33077"/>
                      <a:pt x="41530" y="34196"/>
                    </a:cubicBezTo>
                    <a:cubicBezTo>
                      <a:pt x="41530" y="34196"/>
                      <a:pt x="41530" y="34233"/>
                      <a:pt x="41568" y="34233"/>
                    </a:cubicBezTo>
                    <a:lnTo>
                      <a:pt x="41679" y="34233"/>
                    </a:lnTo>
                    <a:lnTo>
                      <a:pt x="42351" y="33748"/>
                    </a:lnTo>
                    <a:cubicBezTo>
                      <a:pt x="44214" y="32406"/>
                      <a:pt x="46339" y="30915"/>
                      <a:pt x="46787" y="28492"/>
                    </a:cubicBezTo>
                    <a:cubicBezTo>
                      <a:pt x="46973" y="27485"/>
                      <a:pt x="47122" y="26441"/>
                      <a:pt x="47271" y="25435"/>
                    </a:cubicBezTo>
                    <a:lnTo>
                      <a:pt x="47271" y="25398"/>
                    </a:lnTo>
                    <a:cubicBezTo>
                      <a:pt x="47793" y="22117"/>
                      <a:pt x="48241" y="18874"/>
                      <a:pt x="48688" y="15742"/>
                    </a:cubicBezTo>
                    <a:cubicBezTo>
                      <a:pt x="48763" y="15332"/>
                      <a:pt x="48800" y="14885"/>
                      <a:pt x="48874" y="14475"/>
                    </a:cubicBezTo>
                    <a:cubicBezTo>
                      <a:pt x="49135" y="12946"/>
                      <a:pt x="49285" y="11380"/>
                      <a:pt x="49322" y="9815"/>
                    </a:cubicBezTo>
                    <a:cubicBezTo>
                      <a:pt x="49322" y="8659"/>
                      <a:pt x="48651" y="7652"/>
                      <a:pt x="47644" y="7130"/>
                    </a:cubicBezTo>
                    <a:cubicBezTo>
                      <a:pt x="46078" y="6236"/>
                      <a:pt x="43730" y="6161"/>
                      <a:pt x="42164" y="6124"/>
                    </a:cubicBezTo>
                    <a:lnTo>
                      <a:pt x="41978" y="6124"/>
                    </a:lnTo>
                    <a:cubicBezTo>
                      <a:pt x="41940" y="6087"/>
                      <a:pt x="41940" y="6087"/>
                      <a:pt x="41940" y="6049"/>
                    </a:cubicBezTo>
                    <a:lnTo>
                      <a:pt x="41903" y="5751"/>
                    </a:lnTo>
                    <a:cubicBezTo>
                      <a:pt x="41605" y="3962"/>
                      <a:pt x="41232" y="1725"/>
                      <a:pt x="39517" y="793"/>
                    </a:cubicBezTo>
                    <a:cubicBezTo>
                      <a:pt x="38413" y="174"/>
                      <a:pt x="37073" y="1"/>
                      <a:pt x="3573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1" name="Google Shape;1119;p48">
                <a:extLst>
                  <a:ext uri="{FF2B5EF4-FFF2-40B4-BE49-F238E27FC236}">
                    <a16:creationId xmlns:a16="http://schemas.microsoft.com/office/drawing/2014/main" id="{6AC2AB3E-5164-429D-8C3E-7F9D8D296EB8}"/>
                  </a:ext>
                </a:extLst>
              </p:cNvPr>
              <p:cNvSpPr/>
              <p:nvPr/>
            </p:nvSpPr>
            <p:spPr>
              <a:xfrm rot="-568379">
                <a:off x="6955043" y="2431460"/>
                <a:ext cx="245117" cy="326450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11371" extrusionOk="0">
                    <a:moveTo>
                      <a:pt x="4511" y="1"/>
                    </a:moveTo>
                    <a:cubicBezTo>
                      <a:pt x="4474" y="38"/>
                      <a:pt x="4474" y="38"/>
                      <a:pt x="4474" y="75"/>
                    </a:cubicBezTo>
                    <a:cubicBezTo>
                      <a:pt x="4027" y="1492"/>
                      <a:pt x="3617" y="2834"/>
                      <a:pt x="3095" y="4101"/>
                    </a:cubicBezTo>
                    <a:lnTo>
                      <a:pt x="2834" y="4847"/>
                    </a:lnTo>
                    <a:cubicBezTo>
                      <a:pt x="2796" y="4884"/>
                      <a:pt x="2834" y="4959"/>
                      <a:pt x="2871" y="4996"/>
                    </a:cubicBezTo>
                    <a:lnTo>
                      <a:pt x="2946" y="5033"/>
                    </a:lnTo>
                    <a:cubicBezTo>
                      <a:pt x="4027" y="5593"/>
                      <a:pt x="4399" y="6935"/>
                      <a:pt x="3766" y="7941"/>
                    </a:cubicBezTo>
                    <a:cubicBezTo>
                      <a:pt x="3463" y="8683"/>
                      <a:pt x="2756" y="9121"/>
                      <a:pt x="2017" y="9121"/>
                    </a:cubicBezTo>
                    <a:cubicBezTo>
                      <a:pt x="1753" y="9121"/>
                      <a:pt x="1486" y="9065"/>
                      <a:pt x="1231" y="8948"/>
                    </a:cubicBezTo>
                    <a:cubicBezTo>
                      <a:pt x="1193" y="8948"/>
                      <a:pt x="1119" y="8985"/>
                      <a:pt x="1119" y="9022"/>
                    </a:cubicBezTo>
                    <a:cubicBezTo>
                      <a:pt x="783" y="9693"/>
                      <a:pt x="410" y="10402"/>
                      <a:pt x="38" y="11035"/>
                    </a:cubicBezTo>
                    <a:cubicBezTo>
                      <a:pt x="0" y="11073"/>
                      <a:pt x="0" y="11110"/>
                      <a:pt x="38" y="11147"/>
                    </a:cubicBezTo>
                    <a:cubicBezTo>
                      <a:pt x="38" y="11147"/>
                      <a:pt x="38" y="11185"/>
                      <a:pt x="75" y="11185"/>
                    </a:cubicBezTo>
                    <a:lnTo>
                      <a:pt x="112" y="11185"/>
                    </a:lnTo>
                    <a:cubicBezTo>
                      <a:pt x="608" y="11308"/>
                      <a:pt x="1133" y="11371"/>
                      <a:pt x="1666" y="11371"/>
                    </a:cubicBezTo>
                    <a:cubicBezTo>
                      <a:pt x="3862" y="11371"/>
                      <a:pt x="6191" y="10310"/>
                      <a:pt x="7121" y="8090"/>
                    </a:cubicBezTo>
                    <a:cubicBezTo>
                      <a:pt x="8537" y="4772"/>
                      <a:pt x="7680" y="1715"/>
                      <a:pt x="4809" y="112"/>
                    </a:cubicBezTo>
                    <a:lnTo>
                      <a:pt x="4623" y="1"/>
                    </a:ln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2" name="Google Shape;1120;p48">
                <a:extLst>
                  <a:ext uri="{FF2B5EF4-FFF2-40B4-BE49-F238E27FC236}">
                    <a16:creationId xmlns:a16="http://schemas.microsoft.com/office/drawing/2014/main" id="{EA44B8F2-99D0-4FCD-B724-034DB24A5AB7}"/>
                  </a:ext>
                </a:extLst>
              </p:cNvPr>
              <p:cNvSpPr/>
              <p:nvPr/>
            </p:nvSpPr>
            <p:spPr>
              <a:xfrm rot="-568379">
                <a:off x="5961510" y="2388708"/>
                <a:ext cx="171278" cy="344651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2005" extrusionOk="0">
                    <a:moveTo>
                      <a:pt x="5854" y="0"/>
                    </a:moveTo>
                    <a:cubicBezTo>
                      <a:pt x="4810" y="37"/>
                      <a:pt x="2834" y="336"/>
                      <a:pt x="1641" y="1827"/>
                    </a:cubicBezTo>
                    <a:cubicBezTo>
                      <a:pt x="560" y="3132"/>
                      <a:pt x="1" y="4809"/>
                      <a:pt x="75" y="6487"/>
                    </a:cubicBezTo>
                    <a:cubicBezTo>
                      <a:pt x="225" y="8537"/>
                      <a:pt x="1380" y="10364"/>
                      <a:pt x="3207" y="11333"/>
                    </a:cubicBezTo>
                    <a:cubicBezTo>
                      <a:pt x="3803" y="11631"/>
                      <a:pt x="4437" y="11892"/>
                      <a:pt x="5071" y="12004"/>
                    </a:cubicBezTo>
                    <a:lnTo>
                      <a:pt x="5183" y="12004"/>
                    </a:lnTo>
                    <a:cubicBezTo>
                      <a:pt x="5183" y="11967"/>
                      <a:pt x="5220" y="11930"/>
                      <a:pt x="5220" y="11892"/>
                    </a:cubicBezTo>
                    <a:cubicBezTo>
                      <a:pt x="5183" y="11408"/>
                      <a:pt x="5145" y="10849"/>
                      <a:pt x="5145" y="10252"/>
                    </a:cubicBezTo>
                    <a:lnTo>
                      <a:pt x="5145" y="9879"/>
                    </a:lnTo>
                    <a:lnTo>
                      <a:pt x="5145" y="9581"/>
                    </a:lnTo>
                    <a:cubicBezTo>
                      <a:pt x="5145" y="9544"/>
                      <a:pt x="5108" y="9506"/>
                      <a:pt x="5071" y="9506"/>
                    </a:cubicBezTo>
                    <a:lnTo>
                      <a:pt x="5034" y="9506"/>
                    </a:lnTo>
                    <a:cubicBezTo>
                      <a:pt x="4735" y="9469"/>
                      <a:pt x="4400" y="9357"/>
                      <a:pt x="4102" y="9208"/>
                    </a:cubicBezTo>
                    <a:cubicBezTo>
                      <a:pt x="3431" y="8798"/>
                      <a:pt x="3058" y="8015"/>
                      <a:pt x="3170" y="7232"/>
                    </a:cubicBezTo>
                    <a:cubicBezTo>
                      <a:pt x="3207" y="6114"/>
                      <a:pt x="4139" y="5219"/>
                      <a:pt x="5257" y="5219"/>
                    </a:cubicBezTo>
                    <a:cubicBezTo>
                      <a:pt x="5295" y="5219"/>
                      <a:pt x="5332" y="5182"/>
                      <a:pt x="5369" y="5107"/>
                    </a:cubicBezTo>
                    <a:cubicBezTo>
                      <a:pt x="5481" y="3504"/>
                      <a:pt x="5705" y="1790"/>
                      <a:pt x="5966" y="112"/>
                    </a:cubicBezTo>
                    <a:cubicBezTo>
                      <a:pt x="5966" y="75"/>
                      <a:pt x="5966" y="37"/>
                      <a:pt x="59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1121;p48">
                <a:extLst>
                  <a:ext uri="{FF2B5EF4-FFF2-40B4-BE49-F238E27FC236}">
                    <a16:creationId xmlns:a16="http://schemas.microsoft.com/office/drawing/2014/main" id="{80A0CC38-E47A-4362-BA9B-BDDFCB904CD5}"/>
                  </a:ext>
                </a:extLst>
              </p:cNvPr>
              <p:cNvSpPr/>
              <p:nvPr/>
            </p:nvSpPr>
            <p:spPr>
              <a:xfrm rot="-568379">
                <a:off x="6062764" y="2539237"/>
                <a:ext cx="56758" cy="10918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3803" extrusionOk="0">
                    <a:moveTo>
                      <a:pt x="1865" y="0"/>
                    </a:moveTo>
                    <a:cubicBezTo>
                      <a:pt x="821" y="0"/>
                      <a:pt x="1" y="858"/>
                      <a:pt x="38" y="1902"/>
                    </a:cubicBezTo>
                    <a:cubicBezTo>
                      <a:pt x="1" y="2573"/>
                      <a:pt x="299" y="3206"/>
                      <a:pt x="896" y="3542"/>
                    </a:cubicBezTo>
                    <a:cubicBezTo>
                      <a:pt x="1119" y="3691"/>
                      <a:pt x="1417" y="3766"/>
                      <a:pt x="1716" y="3803"/>
                    </a:cubicBezTo>
                    <a:lnTo>
                      <a:pt x="1790" y="3803"/>
                    </a:lnTo>
                    <a:cubicBezTo>
                      <a:pt x="1790" y="3766"/>
                      <a:pt x="1827" y="3766"/>
                      <a:pt x="1827" y="3728"/>
                    </a:cubicBezTo>
                    <a:cubicBezTo>
                      <a:pt x="1827" y="2535"/>
                      <a:pt x="1865" y="1305"/>
                      <a:pt x="1977" y="75"/>
                    </a:cubicBezTo>
                    <a:cubicBezTo>
                      <a:pt x="1977" y="38"/>
                      <a:pt x="1977" y="0"/>
                      <a:pt x="1939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4" name="Google Shape;1122;p48">
                <a:extLst>
                  <a:ext uri="{FF2B5EF4-FFF2-40B4-BE49-F238E27FC236}">
                    <a16:creationId xmlns:a16="http://schemas.microsoft.com/office/drawing/2014/main" id="{7C44EE07-F671-4B39-82CE-77E2A6E9D319}"/>
                  </a:ext>
                </a:extLst>
              </p:cNvPr>
              <p:cNvSpPr/>
              <p:nvPr/>
            </p:nvSpPr>
            <p:spPr>
              <a:xfrm rot="-568379">
                <a:off x="6461722" y="2941343"/>
                <a:ext cx="143459" cy="165105"/>
              </a:xfrm>
              <a:custGeom>
                <a:avLst/>
                <a:gdLst/>
                <a:ahLst/>
                <a:cxnLst/>
                <a:rect l="l" t="t" r="r" b="b"/>
                <a:pathLst>
                  <a:path w="4997" h="5751" extrusionOk="0">
                    <a:moveTo>
                      <a:pt x="90" y="0"/>
                    </a:moveTo>
                    <a:cubicBezTo>
                      <a:pt x="76" y="0"/>
                      <a:pt x="57" y="9"/>
                      <a:pt x="38" y="28"/>
                    </a:cubicBezTo>
                    <a:cubicBezTo>
                      <a:pt x="1" y="28"/>
                      <a:pt x="1" y="65"/>
                      <a:pt x="1" y="103"/>
                    </a:cubicBezTo>
                    <a:lnTo>
                      <a:pt x="1" y="177"/>
                    </a:lnTo>
                    <a:cubicBezTo>
                      <a:pt x="486" y="2563"/>
                      <a:pt x="1157" y="5359"/>
                      <a:pt x="1790" y="5732"/>
                    </a:cubicBezTo>
                    <a:lnTo>
                      <a:pt x="1790" y="5695"/>
                    </a:lnTo>
                    <a:cubicBezTo>
                      <a:pt x="1846" y="5732"/>
                      <a:pt x="1902" y="5751"/>
                      <a:pt x="1958" y="5751"/>
                    </a:cubicBezTo>
                    <a:cubicBezTo>
                      <a:pt x="2014" y="5751"/>
                      <a:pt x="2070" y="5732"/>
                      <a:pt x="2126" y="5695"/>
                    </a:cubicBezTo>
                    <a:cubicBezTo>
                      <a:pt x="2834" y="5247"/>
                      <a:pt x="3319" y="4353"/>
                      <a:pt x="3766" y="3570"/>
                    </a:cubicBezTo>
                    <a:lnTo>
                      <a:pt x="4027" y="3122"/>
                    </a:lnTo>
                    <a:lnTo>
                      <a:pt x="4251" y="2750"/>
                    </a:lnTo>
                    <a:cubicBezTo>
                      <a:pt x="4512" y="2302"/>
                      <a:pt x="4773" y="1892"/>
                      <a:pt x="4959" y="1407"/>
                    </a:cubicBezTo>
                    <a:cubicBezTo>
                      <a:pt x="4996" y="1407"/>
                      <a:pt x="4996" y="1370"/>
                      <a:pt x="4959" y="1333"/>
                    </a:cubicBezTo>
                    <a:cubicBezTo>
                      <a:pt x="4959" y="1296"/>
                      <a:pt x="4959" y="1296"/>
                      <a:pt x="4922" y="1296"/>
                    </a:cubicBezTo>
                    <a:lnTo>
                      <a:pt x="4885" y="1296"/>
                    </a:lnTo>
                    <a:cubicBezTo>
                      <a:pt x="3282" y="1035"/>
                      <a:pt x="1679" y="625"/>
                      <a:pt x="113" y="28"/>
                    </a:cubicBezTo>
                    <a:cubicBezTo>
                      <a:pt x="113" y="9"/>
                      <a:pt x="103" y="0"/>
                      <a:pt x="90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5" name="Google Shape;1123;p48">
                <a:extLst>
                  <a:ext uri="{FF2B5EF4-FFF2-40B4-BE49-F238E27FC236}">
                    <a16:creationId xmlns:a16="http://schemas.microsoft.com/office/drawing/2014/main" id="{D4B2358F-9EDB-4E88-8395-B42EF1529770}"/>
                  </a:ext>
                </a:extLst>
              </p:cNvPr>
              <p:cNvSpPr/>
              <p:nvPr/>
            </p:nvSpPr>
            <p:spPr>
              <a:xfrm rot="-568379">
                <a:off x="5712959" y="2544833"/>
                <a:ext cx="365006" cy="392538"/>
              </a:xfrm>
              <a:custGeom>
                <a:avLst/>
                <a:gdLst/>
                <a:ahLst/>
                <a:cxnLst/>
                <a:rect l="l" t="t" r="r" b="b"/>
                <a:pathLst>
                  <a:path w="12714" h="13673" extrusionOk="0">
                    <a:moveTo>
                      <a:pt x="3766" y="0"/>
                    </a:moveTo>
                    <a:cubicBezTo>
                      <a:pt x="3738" y="0"/>
                      <a:pt x="3710" y="9"/>
                      <a:pt x="3691" y="28"/>
                    </a:cubicBezTo>
                    <a:cubicBezTo>
                      <a:pt x="3654" y="28"/>
                      <a:pt x="3654" y="65"/>
                      <a:pt x="3617" y="103"/>
                    </a:cubicBezTo>
                    <a:cubicBezTo>
                      <a:pt x="3505" y="438"/>
                      <a:pt x="3505" y="811"/>
                      <a:pt x="3617" y="1184"/>
                    </a:cubicBezTo>
                    <a:cubicBezTo>
                      <a:pt x="3654" y="1258"/>
                      <a:pt x="3654" y="1333"/>
                      <a:pt x="3691" y="1445"/>
                    </a:cubicBezTo>
                    <a:cubicBezTo>
                      <a:pt x="3729" y="1668"/>
                      <a:pt x="3766" y="2116"/>
                      <a:pt x="3580" y="2339"/>
                    </a:cubicBezTo>
                    <a:cubicBezTo>
                      <a:pt x="3542" y="2358"/>
                      <a:pt x="3496" y="2367"/>
                      <a:pt x="3454" y="2367"/>
                    </a:cubicBezTo>
                    <a:cubicBezTo>
                      <a:pt x="3412" y="2367"/>
                      <a:pt x="3375" y="2358"/>
                      <a:pt x="3356" y="2339"/>
                    </a:cubicBezTo>
                    <a:cubicBezTo>
                      <a:pt x="3170" y="2190"/>
                      <a:pt x="2983" y="2004"/>
                      <a:pt x="2871" y="1817"/>
                    </a:cubicBezTo>
                    <a:lnTo>
                      <a:pt x="2834" y="1743"/>
                    </a:lnTo>
                    <a:lnTo>
                      <a:pt x="2685" y="1519"/>
                    </a:lnTo>
                    <a:cubicBezTo>
                      <a:pt x="2461" y="1072"/>
                      <a:pt x="2163" y="699"/>
                      <a:pt x="1753" y="364"/>
                    </a:cubicBezTo>
                    <a:cubicBezTo>
                      <a:pt x="1709" y="320"/>
                      <a:pt x="1666" y="302"/>
                      <a:pt x="1614" y="302"/>
                    </a:cubicBezTo>
                    <a:cubicBezTo>
                      <a:pt x="1578" y="302"/>
                      <a:pt x="1538" y="311"/>
                      <a:pt x="1492" y="326"/>
                    </a:cubicBezTo>
                    <a:cubicBezTo>
                      <a:pt x="1455" y="364"/>
                      <a:pt x="1380" y="401"/>
                      <a:pt x="1380" y="475"/>
                    </a:cubicBezTo>
                    <a:cubicBezTo>
                      <a:pt x="1306" y="699"/>
                      <a:pt x="1492" y="1184"/>
                      <a:pt x="2051" y="2078"/>
                    </a:cubicBezTo>
                    <a:lnTo>
                      <a:pt x="2126" y="2190"/>
                    </a:lnTo>
                    <a:cubicBezTo>
                      <a:pt x="2312" y="2563"/>
                      <a:pt x="2498" y="2899"/>
                      <a:pt x="2275" y="3048"/>
                    </a:cubicBezTo>
                    <a:cubicBezTo>
                      <a:pt x="2218" y="3086"/>
                      <a:pt x="2149" y="3102"/>
                      <a:pt x="2073" y="3102"/>
                    </a:cubicBezTo>
                    <a:cubicBezTo>
                      <a:pt x="1850" y="3102"/>
                      <a:pt x="1565" y="2963"/>
                      <a:pt x="1343" y="2824"/>
                    </a:cubicBezTo>
                    <a:cubicBezTo>
                      <a:pt x="1231" y="2787"/>
                      <a:pt x="1119" y="2712"/>
                      <a:pt x="1045" y="2675"/>
                    </a:cubicBezTo>
                    <a:lnTo>
                      <a:pt x="1007" y="2675"/>
                    </a:lnTo>
                    <a:cubicBezTo>
                      <a:pt x="784" y="2563"/>
                      <a:pt x="485" y="2488"/>
                      <a:pt x="224" y="2451"/>
                    </a:cubicBezTo>
                    <a:lnTo>
                      <a:pt x="75" y="2451"/>
                    </a:lnTo>
                    <a:cubicBezTo>
                      <a:pt x="38" y="2451"/>
                      <a:pt x="38" y="2488"/>
                      <a:pt x="1" y="2526"/>
                    </a:cubicBezTo>
                    <a:cubicBezTo>
                      <a:pt x="1" y="2526"/>
                      <a:pt x="1" y="2563"/>
                      <a:pt x="1" y="2600"/>
                    </a:cubicBezTo>
                    <a:cubicBezTo>
                      <a:pt x="224" y="2973"/>
                      <a:pt x="523" y="3234"/>
                      <a:pt x="895" y="3420"/>
                    </a:cubicBezTo>
                    <a:lnTo>
                      <a:pt x="933" y="3458"/>
                    </a:lnTo>
                    <a:lnTo>
                      <a:pt x="1082" y="3532"/>
                    </a:lnTo>
                    <a:cubicBezTo>
                      <a:pt x="1306" y="3681"/>
                      <a:pt x="1678" y="3868"/>
                      <a:pt x="1604" y="4092"/>
                    </a:cubicBezTo>
                    <a:cubicBezTo>
                      <a:pt x="1604" y="4220"/>
                      <a:pt x="1479" y="4260"/>
                      <a:pt x="1304" y="4260"/>
                    </a:cubicBezTo>
                    <a:cubicBezTo>
                      <a:pt x="1225" y="4260"/>
                      <a:pt x="1137" y="4252"/>
                      <a:pt x="1045" y="4241"/>
                    </a:cubicBezTo>
                    <a:lnTo>
                      <a:pt x="1045" y="4352"/>
                    </a:lnTo>
                    <a:lnTo>
                      <a:pt x="1007" y="4241"/>
                    </a:lnTo>
                    <a:lnTo>
                      <a:pt x="411" y="4241"/>
                    </a:lnTo>
                    <a:cubicBezTo>
                      <a:pt x="299" y="4278"/>
                      <a:pt x="224" y="4278"/>
                      <a:pt x="150" y="4315"/>
                    </a:cubicBezTo>
                    <a:cubicBezTo>
                      <a:pt x="113" y="4315"/>
                      <a:pt x="75" y="4352"/>
                      <a:pt x="75" y="4390"/>
                    </a:cubicBezTo>
                    <a:cubicBezTo>
                      <a:pt x="38" y="4427"/>
                      <a:pt x="75" y="4464"/>
                      <a:pt x="113" y="4502"/>
                    </a:cubicBezTo>
                    <a:cubicBezTo>
                      <a:pt x="150" y="4539"/>
                      <a:pt x="224" y="4576"/>
                      <a:pt x="299" y="4613"/>
                    </a:cubicBezTo>
                    <a:lnTo>
                      <a:pt x="374" y="4688"/>
                    </a:lnTo>
                    <a:cubicBezTo>
                      <a:pt x="597" y="4800"/>
                      <a:pt x="784" y="4912"/>
                      <a:pt x="1007" y="4986"/>
                    </a:cubicBezTo>
                    <a:lnTo>
                      <a:pt x="1194" y="5061"/>
                    </a:lnTo>
                    <a:cubicBezTo>
                      <a:pt x="1878" y="5317"/>
                      <a:pt x="2628" y="5596"/>
                      <a:pt x="3393" y="5596"/>
                    </a:cubicBezTo>
                    <a:cubicBezTo>
                      <a:pt x="3628" y="5596"/>
                      <a:pt x="3865" y="5570"/>
                      <a:pt x="4102" y="5508"/>
                    </a:cubicBezTo>
                    <a:lnTo>
                      <a:pt x="4288" y="5508"/>
                    </a:lnTo>
                    <a:cubicBezTo>
                      <a:pt x="4288" y="5508"/>
                      <a:pt x="4325" y="5545"/>
                      <a:pt x="4325" y="5545"/>
                    </a:cubicBezTo>
                    <a:cubicBezTo>
                      <a:pt x="5705" y="8453"/>
                      <a:pt x="7419" y="11175"/>
                      <a:pt x="9507" y="13635"/>
                    </a:cubicBezTo>
                    <a:lnTo>
                      <a:pt x="9544" y="13672"/>
                    </a:lnTo>
                    <a:cubicBezTo>
                      <a:pt x="9582" y="13672"/>
                      <a:pt x="9619" y="13672"/>
                      <a:pt x="9619" y="13635"/>
                    </a:cubicBezTo>
                    <a:cubicBezTo>
                      <a:pt x="9656" y="13635"/>
                      <a:pt x="9693" y="13598"/>
                      <a:pt x="9693" y="13598"/>
                    </a:cubicBezTo>
                    <a:cubicBezTo>
                      <a:pt x="10215" y="12591"/>
                      <a:pt x="10961" y="11771"/>
                      <a:pt x="11893" y="11137"/>
                    </a:cubicBezTo>
                    <a:cubicBezTo>
                      <a:pt x="12117" y="11026"/>
                      <a:pt x="12378" y="10914"/>
                      <a:pt x="12639" y="10839"/>
                    </a:cubicBezTo>
                    <a:cubicBezTo>
                      <a:pt x="12676" y="10839"/>
                      <a:pt x="12676" y="10802"/>
                      <a:pt x="12713" y="10765"/>
                    </a:cubicBezTo>
                    <a:cubicBezTo>
                      <a:pt x="12713" y="10727"/>
                      <a:pt x="12676" y="10690"/>
                      <a:pt x="12639" y="10653"/>
                    </a:cubicBezTo>
                    <a:cubicBezTo>
                      <a:pt x="10104" y="8789"/>
                      <a:pt x="7718" y="6701"/>
                      <a:pt x="5593" y="4352"/>
                    </a:cubicBezTo>
                    <a:cubicBezTo>
                      <a:pt x="5593" y="4352"/>
                      <a:pt x="5555" y="4315"/>
                      <a:pt x="5555" y="4315"/>
                    </a:cubicBezTo>
                    <a:cubicBezTo>
                      <a:pt x="5555" y="4278"/>
                      <a:pt x="5555" y="4241"/>
                      <a:pt x="5555" y="4241"/>
                    </a:cubicBezTo>
                    <a:cubicBezTo>
                      <a:pt x="5705" y="3905"/>
                      <a:pt x="5779" y="3532"/>
                      <a:pt x="5742" y="3160"/>
                    </a:cubicBezTo>
                    <a:lnTo>
                      <a:pt x="5742" y="2712"/>
                    </a:lnTo>
                    <a:cubicBezTo>
                      <a:pt x="5742" y="2488"/>
                      <a:pt x="5779" y="2265"/>
                      <a:pt x="5854" y="2041"/>
                    </a:cubicBezTo>
                    <a:cubicBezTo>
                      <a:pt x="5891" y="1817"/>
                      <a:pt x="5891" y="1706"/>
                      <a:pt x="5928" y="1556"/>
                    </a:cubicBezTo>
                    <a:cubicBezTo>
                      <a:pt x="5928" y="1519"/>
                      <a:pt x="5891" y="1519"/>
                      <a:pt x="5891" y="1482"/>
                    </a:cubicBezTo>
                    <a:lnTo>
                      <a:pt x="5816" y="1482"/>
                    </a:lnTo>
                    <a:cubicBezTo>
                      <a:pt x="5593" y="1482"/>
                      <a:pt x="5369" y="1556"/>
                      <a:pt x="5220" y="1706"/>
                    </a:cubicBezTo>
                    <a:cubicBezTo>
                      <a:pt x="4773" y="2190"/>
                      <a:pt x="4586" y="3271"/>
                      <a:pt x="4623" y="3756"/>
                    </a:cubicBezTo>
                    <a:cubicBezTo>
                      <a:pt x="4623" y="3793"/>
                      <a:pt x="4586" y="3831"/>
                      <a:pt x="4586" y="3831"/>
                    </a:cubicBezTo>
                    <a:cubicBezTo>
                      <a:pt x="4549" y="3849"/>
                      <a:pt x="4521" y="3859"/>
                      <a:pt x="4498" y="3859"/>
                    </a:cubicBezTo>
                    <a:cubicBezTo>
                      <a:pt x="4474" y="3859"/>
                      <a:pt x="4456" y="3849"/>
                      <a:pt x="4437" y="3831"/>
                    </a:cubicBezTo>
                    <a:cubicBezTo>
                      <a:pt x="4400" y="3831"/>
                      <a:pt x="4400" y="3793"/>
                      <a:pt x="4400" y="3756"/>
                    </a:cubicBezTo>
                    <a:cubicBezTo>
                      <a:pt x="4362" y="3122"/>
                      <a:pt x="4512" y="2526"/>
                      <a:pt x="4810" y="1967"/>
                    </a:cubicBezTo>
                    <a:cubicBezTo>
                      <a:pt x="4847" y="1929"/>
                      <a:pt x="4847" y="1892"/>
                      <a:pt x="4810" y="1855"/>
                    </a:cubicBezTo>
                    <a:lnTo>
                      <a:pt x="4810" y="1817"/>
                    </a:lnTo>
                    <a:cubicBezTo>
                      <a:pt x="4623" y="1333"/>
                      <a:pt x="4400" y="848"/>
                      <a:pt x="4176" y="401"/>
                    </a:cubicBezTo>
                    <a:cubicBezTo>
                      <a:pt x="3952" y="65"/>
                      <a:pt x="3878" y="28"/>
                      <a:pt x="3841" y="28"/>
                    </a:cubicBezTo>
                    <a:cubicBezTo>
                      <a:pt x="3822" y="9"/>
                      <a:pt x="3794" y="0"/>
                      <a:pt x="37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6" name="Google Shape;1124;p48">
                <a:extLst>
                  <a:ext uri="{FF2B5EF4-FFF2-40B4-BE49-F238E27FC236}">
                    <a16:creationId xmlns:a16="http://schemas.microsoft.com/office/drawing/2014/main" id="{B2AE37A2-0A5F-4EB5-B9B1-EF9169CA3D4B}"/>
                  </a:ext>
                </a:extLst>
              </p:cNvPr>
              <p:cNvSpPr/>
              <p:nvPr/>
            </p:nvSpPr>
            <p:spPr>
              <a:xfrm rot="-568379">
                <a:off x="5829942" y="3654717"/>
                <a:ext cx="207652" cy="147076"/>
              </a:xfrm>
              <a:custGeom>
                <a:avLst/>
                <a:gdLst/>
                <a:ahLst/>
                <a:cxnLst/>
                <a:rect l="l" t="t" r="r" b="b"/>
                <a:pathLst>
                  <a:path w="7233" h="5123" extrusionOk="0">
                    <a:moveTo>
                      <a:pt x="5621" y="0"/>
                    </a:moveTo>
                    <a:cubicBezTo>
                      <a:pt x="5424" y="0"/>
                      <a:pt x="5227" y="67"/>
                      <a:pt x="5071" y="202"/>
                    </a:cubicBezTo>
                    <a:cubicBezTo>
                      <a:pt x="4884" y="351"/>
                      <a:pt x="4661" y="500"/>
                      <a:pt x="4437" y="649"/>
                    </a:cubicBezTo>
                    <a:cubicBezTo>
                      <a:pt x="4437" y="686"/>
                      <a:pt x="4400" y="686"/>
                      <a:pt x="4362" y="724"/>
                    </a:cubicBezTo>
                    <a:lnTo>
                      <a:pt x="3505" y="1320"/>
                    </a:lnTo>
                    <a:lnTo>
                      <a:pt x="1641" y="2588"/>
                    </a:lnTo>
                    <a:lnTo>
                      <a:pt x="224" y="3594"/>
                    </a:lnTo>
                    <a:cubicBezTo>
                      <a:pt x="187" y="3594"/>
                      <a:pt x="150" y="3631"/>
                      <a:pt x="187" y="3669"/>
                    </a:cubicBezTo>
                    <a:cubicBezTo>
                      <a:pt x="224" y="4116"/>
                      <a:pt x="150" y="4563"/>
                      <a:pt x="1" y="4973"/>
                    </a:cubicBezTo>
                    <a:cubicBezTo>
                      <a:pt x="1" y="5011"/>
                      <a:pt x="1" y="5048"/>
                      <a:pt x="1" y="5085"/>
                    </a:cubicBezTo>
                    <a:lnTo>
                      <a:pt x="38" y="5123"/>
                    </a:lnTo>
                    <a:cubicBezTo>
                      <a:pt x="75" y="5123"/>
                      <a:pt x="113" y="5123"/>
                      <a:pt x="150" y="5085"/>
                    </a:cubicBezTo>
                    <a:cubicBezTo>
                      <a:pt x="1827" y="4824"/>
                      <a:pt x="3505" y="4414"/>
                      <a:pt x="5108" y="3967"/>
                    </a:cubicBezTo>
                    <a:lnTo>
                      <a:pt x="5183" y="3967"/>
                    </a:lnTo>
                    <a:cubicBezTo>
                      <a:pt x="5294" y="3967"/>
                      <a:pt x="5406" y="3930"/>
                      <a:pt x="5555" y="3930"/>
                    </a:cubicBezTo>
                    <a:cubicBezTo>
                      <a:pt x="6189" y="3781"/>
                      <a:pt x="7047" y="3631"/>
                      <a:pt x="7158" y="3109"/>
                    </a:cubicBezTo>
                    <a:cubicBezTo>
                      <a:pt x="7233" y="2476"/>
                      <a:pt x="7121" y="1879"/>
                      <a:pt x="6897" y="1283"/>
                    </a:cubicBezTo>
                    <a:cubicBezTo>
                      <a:pt x="6711" y="798"/>
                      <a:pt x="6413" y="388"/>
                      <a:pt x="6003" y="90"/>
                    </a:cubicBezTo>
                    <a:cubicBezTo>
                      <a:pt x="5883" y="30"/>
                      <a:pt x="5752" y="0"/>
                      <a:pt x="562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7" name="Google Shape;1125;p48">
                <a:extLst>
                  <a:ext uri="{FF2B5EF4-FFF2-40B4-BE49-F238E27FC236}">
                    <a16:creationId xmlns:a16="http://schemas.microsoft.com/office/drawing/2014/main" id="{96CA3518-D05E-4E44-B16B-D95DD87221C6}"/>
                  </a:ext>
                </a:extLst>
              </p:cNvPr>
              <p:cNvSpPr/>
              <p:nvPr/>
            </p:nvSpPr>
            <p:spPr>
              <a:xfrm rot="-568379">
                <a:off x="6367407" y="4059939"/>
                <a:ext cx="138090" cy="166024"/>
              </a:xfrm>
              <a:custGeom>
                <a:avLst/>
                <a:gdLst/>
                <a:ahLst/>
                <a:cxnLst/>
                <a:rect l="l" t="t" r="r" b="b"/>
                <a:pathLst>
                  <a:path w="4810" h="5783" extrusionOk="0">
                    <a:moveTo>
                      <a:pt x="1291" y="0"/>
                    </a:moveTo>
                    <a:cubicBezTo>
                      <a:pt x="1277" y="0"/>
                      <a:pt x="1268" y="10"/>
                      <a:pt x="1268" y="28"/>
                    </a:cubicBezTo>
                    <a:cubicBezTo>
                      <a:pt x="1231" y="28"/>
                      <a:pt x="1193" y="66"/>
                      <a:pt x="1193" y="103"/>
                    </a:cubicBezTo>
                    <a:cubicBezTo>
                      <a:pt x="1082" y="588"/>
                      <a:pt x="970" y="1072"/>
                      <a:pt x="858" y="1557"/>
                    </a:cubicBezTo>
                    <a:cubicBezTo>
                      <a:pt x="746" y="1967"/>
                      <a:pt x="672" y="2377"/>
                      <a:pt x="560" y="2824"/>
                    </a:cubicBezTo>
                    <a:cubicBezTo>
                      <a:pt x="522" y="2936"/>
                      <a:pt x="485" y="3085"/>
                      <a:pt x="448" y="3235"/>
                    </a:cubicBezTo>
                    <a:cubicBezTo>
                      <a:pt x="261" y="3980"/>
                      <a:pt x="1" y="4987"/>
                      <a:pt x="373" y="5583"/>
                    </a:cubicBezTo>
                    <a:cubicBezTo>
                      <a:pt x="411" y="5620"/>
                      <a:pt x="485" y="5695"/>
                      <a:pt x="560" y="5732"/>
                    </a:cubicBezTo>
                    <a:lnTo>
                      <a:pt x="597" y="5732"/>
                    </a:lnTo>
                    <a:cubicBezTo>
                      <a:pt x="663" y="5766"/>
                      <a:pt x="734" y="5783"/>
                      <a:pt x="811" y="5783"/>
                    </a:cubicBezTo>
                    <a:cubicBezTo>
                      <a:pt x="1742" y="5783"/>
                      <a:pt x="3464" y="3396"/>
                      <a:pt x="4772" y="1296"/>
                    </a:cubicBezTo>
                    <a:cubicBezTo>
                      <a:pt x="4810" y="1259"/>
                      <a:pt x="4810" y="1221"/>
                      <a:pt x="4772" y="1184"/>
                    </a:cubicBezTo>
                    <a:cubicBezTo>
                      <a:pt x="4772" y="1147"/>
                      <a:pt x="4735" y="1147"/>
                      <a:pt x="4735" y="1147"/>
                    </a:cubicBezTo>
                    <a:cubicBezTo>
                      <a:pt x="4735" y="1128"/>
                      <a:pt x="4726" y="1119"/>
                      <a:pt x="4716" y="1119"/>
                    </a:cubicBezTo>
                    <a:cubicBezTo>
                      <a:pt x="4707" y="1119"/>
                      <a:pt x="4698" y="1128"/>
                      <a:pt x="4698" y="1147"/>
                    </a:cubicBezTo>
                    <a:cubicBezTo>
                      <a:pt x="3952" y="1035"/>
                      <a:pt x="3244" y="849"/>
                      <a:pt x="2536" y="588"/>
                    </a:cubicBezTo>
                    <a:cubicBezTo>
                      <a:pt x="2125" y="439"/>
                      <a:pt x="1715" y="252"/>
                      <a:pt x="1343" y="28"/>
                    </a:cubicBezTo>
                    <a:cubicBezTo>
                      <a:pt x="1324" y="10"/>
                      <a:pt x="1305" y="0"/>
                      <a:pt x="129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8" name="Google Shape;1126;p48">
                <a:extLst>
                  <a:ext uri="{FF2B5EF4-FFF2-40B4-BE49-F238E27FC236}">
                    <a16:creationId xmlns:a16="http://schemas.microsoft.com/office/drawing/2014/main" id="{5618C1B8-B7BD-436C-8631-1B3288EF0C30}"/>
                  </a:ext>
                </a:extLst>
              </p:cNvPr>
              <p:cNvSpPr/>
              <p:nvPr/>
            </p:nvSpPr>
            <p:spPr>
              <a:xfrm rot="-568379">
                <a:off x="6986261" y="2671766"/>
                <a:ext cx="413151" cy="284219"/>
              </a:xfrm>
              <a:custGeom>
                <a:avLst/>
                <a:gdLst/>
                <a:ahLst/>
                <a:cxnLst/>
                <a:rect l="l" t="t" r="r" b="b"/>
                <a:pathLst>
                  <a:path w="14391" h="9900" extrusionOk="0">
                    <a:moveTo>
                      <a:pt x="12618" y="0"/>
                    </a:moveTo>
                    <a:cubicBezTo>
                      <a:pt x="12454" y="0"/>
                      <a:pt x="12177" y="103"/>
                      <a:pt x="12117" y="133"/>
                    </a:cubicBezTo>
                    <a:cubicBezTo>
                      <a:pt x="11669" y="394"/>
                      <a:pt x="11222" y="654"/>
                      <a:pt x="10812" y="990"/>
                    </a:cubicBezTo>
                    <a:cubicBezTo>
                      <a:pt x="10775" y="990"/>
                      <a:pt x="10737" y="1027"/>
                      <a:pt x="10737" y="1065"/>
                    </a:cubicBezTo>
                    <a:cubicBezTo>
                      <a:pt x="10663" y="1698"/>
                      <a:pt x="10439" y="2258"/>
                      <a:pt x="10104" y="2779"/>
                    </a:cubicBezTo>
                    <a:cubicBezTo>
                      <a:pt x="10082" y="2823"/>
                      <a:pt x="10047" y="2841"/>
                      <a:pt x="10007" y="2841"/>
                    </a:cubicBezTo>
                    <a:cubicBezTo>
                      <a:pt x="9979" y="2841"/>
                      <a:pt x="9948" y="2832"/>
                      <a:pt x="9917" y="2817"/>
                    </a:cubicBezTo>
                    <a:cubicBezTo>
                      <a:pt x="9917" y="2817"/>
                      <a:pt x="9880" y="2779"/>
                      <a:pt x="9880" y="2779"/>
                    </a:cubicBezTo>
                    <a:cubicBezTo>
                      <a:pt x="9880" y="2742"/>
                      <a:pt x="9880" y="2705"/>
                      <a:pt x="9880" y="2705"/>
                    </a:cubicBezTo>
                    <a:cubicBezTo>
                      <a:pt x="10178" y="2295"/>
                      <a:pt x="10663" y="1288"/>
                      <a:pt x="10514" y="617"/>
                    </a:cubicBezTo>
                    <a:cubicBezTo>
                      <a:pt x="10476" y="394"/>
                      <a:pt x="10327" y="207"/>
                      <a:pt x="10141" y="95"/>
                    </a:cubicBezTo>
                    <a:lnTo>
                      <a:pt x="10066" y="95"/>
                    </a:lnTo>
                    <a:cubicBezTo>
                      <a:pt x="10029" y="95"/>
                      <a:pt x="9992" y="133"/>
                      <a:pt x="9992" y="170"/>
                    </a:cubicBezTo>
                    <a:cubicBezTo>
                      <a:pt x="9917" y="319"/>
                      <a:pt x="9880" y="431"/>
                      <a:pt x="9805" y="580"/>
                    </a:cubicBezTo>
                    <a:cubicBezTo>
                      <a:pt x="9693" y="841"/>
                      <a:pt x="9582" y="1102"/>
                      <a:pt x="9432" y="1363"/>
                    </a:cubicBezTo>
                    <a:lnTo>
                      <a:pt x="9246" y="1624"/>
                    </a:lnTo>
                    <a:cubicBezTo>
                      <a:pt x="9060" y="1885"/>
                      <a:pt x="8873" y="2220"/>
                      <a:pt x="8836" y="2593"/>
                    </a:cubicBezTo>
                    <a:cubicBezTo>
                      <a:pt x="8799" y="2593"/>
                      <a:pt x="8799" y="2630"/>
                      <a:pt x="8836" y="2668"/>
                    </a:cubicBezTo>
                    <a:cubicBezTo>
                      <a:pt x="8836" y="2705"/>
                      <a:pt x="8799" y="2705"/>
                      <a:pt x="8761" y="2742"/>
                    </a:cubicBezTo>
                    <a:cubicBezTo>
                      <a:pt x="5965" y="4010"/>
                      <a:pt x="3058" y="5091"/>
                      <a:pt x="113" y="5948"/>
                    </a:cubicBezTo>
                    <a:cubicBezTo>
                      <a:pt x="75" y="5948"/>
                      <a:pt x="38" y="5948"/>
                      <a:pt x="38" y="5985"/>
                    </a:cubicBezTo>
                    <a:cubicBezTo>
                      <a:pt x="1" y="6023"/>
                      <a:pt x="1" y="6060"/>
                      <a:pt x="38" y="6097"/>
                    </a:cubicBezTo>
                    <a:cubicBezTo>
                      <a:pt x="523" y="6880"/>
                      <a:pt x="858" y="7775"/>
                      <a:pt x="1007" y="8707"/>
                    </a:cubicBezTo>
                    <a:cubicBezTo>
                      <a:pt x="1082" y="9080"/>
                      <a:pt x="1119" y="9415"/>
                      <a:pt x="1119" y="9788"/>
                    </a:cubicBezTo>
                    <a:cubicBezTo>
                      <a:pt x="1156" y="9825"/>
                      <a:pt x="1156" y="9863"/>
                      <a:pt x="1194" y="9900"/>
                    </a:cubicBezTo>
                    <a:cubicBezTo>
                      <a:pt x="1231" y="9900"/>
                      <a:pt x="1268" y="9900"/>
                      <a:pt x="1306" y="9863"/>
                    </a:cubicBezTo>
                    <a:cubicBezTo>
                      <a:pt x="3841" y="8446"/>
                      <a:pt x="6786" y="6694"/>
                      <a:pt x="9209" y="4382"/>
                    </a:cubicBezTo>
                    <a:lnTo>
                      <a:pt x="9246" y="4382"/>
                    </a:lnTo>
                    <a:cubicBezTo>
                      <a:pt x="9246" y="4364"/>
                      <a:pt x="9255" y="4354"/>
                      <a:pt x="9265" y="4354"/>
                    </a:cubicBezTo>
                    <a:cubicBezTo>
                      <a:pt x="9274" y="4354"/>
                      <a:pt x="9283" y="4364"/>
                      <a:pt x="9283" y="4382"/>
                    </a:cubicBezTo>
                    <a:lnTo>
                      <a:pt x="9321" y="4382"/>
                    </a:lnTo>
                    <a:cubicBezTo>
                      <a:pt x="9544" y="4569"/>
                      <a:pt x="9768" y="4755"/>
                      <a:pt x="10029" y="4904"/>
                    </a:cubicBezTo>
                    <a:cubicBezTo>
                      <a:pt x="10700" y="5240"/>
                      <a:pt x="11371" y="5464"/>
                      <a:pt x="12117" y="5575"/>
                    </a:cubicBezTo>
                    <a:lnTo>
                      <a:pt x="12228" y="5613"/>
                    </a:lnTo>
                    <a:cubicBezTo>
                      <a:pt x="12527" y="5687"/>
                      <a:pt x="12788" y="5725"/>
                      <a:pt x="13049" y="5725"/>
                    </a:cubicBezTo>
                    <a:lnTo>
                      <a:pt x="13235" y="5725"/>
                    </a:lnTo>
                    <a:cubicBezTo>
                      <a:pt x="13272" y="5725"/>
                      <a:pt x="13310" y="5687"/>
                      <a:pt x="13310" y="5650"/>
                    </a:cubicBezTo>
                    <a:cubicBezTo>
                      <a:pt x="13347" y="5613"/>
                      <a:pt x="13347" y="5575"/>
                      <a:pt x="13310" y="5575"/>
                    </a:cubicBezTo>
                    <a:cubicBezTo>
                      <a:pt x="13160" y="5352"/>
                      <a:pt x="12937" y="5203"/>
                      <a:pt x="12713" y="5091"/>
                    </a:cubicBezTo>
                    <a:cubicBezTo>
                      <a:pt x="12639" y="5053"/>
                      <a:pt x="12564" y="5016"/>
                      <a:pt x="12527" y="4979"/>
                    </a:cubicBezTo>
                    <a:cubicBezTo>
                      <a:pt x="12303" y="4830"/>
                      <a:pt x="12117" y="4681"/>
                      <a:pt x="12191" y="4569"/>
                    </a:cubicBezTo>
                    <a:cubicBezTo>
                      <a:pt x="12266" y="4420"/>
                      <a:pt x="12676" y="4382"/>
                      <a:pt x="12937" y="4382"/>
                    </a:cubicBezTo>
                    <a:lnTo>
                      <a:pt x="13086" y="4382"/>
                    </a:lnTo>
                    <a:cubicBezTo>
                      <a:pt x="13162" y="4393"/>
                      <a:pt x="13242" y="4398"/>
                      <a:pt x="13323" y="4398"/>
                    </a:cubicBezTo>
                    <a:cubicBezTo>
                      <a:pt x="13518" y="4398"/>
                      <a:pt x="13722" y="4372"/>
                      <a:pt x="13906" y="4345"/>
                    </a:cubicBezTo>
                    <a:lnTo>
                      <a:pt x="13943" y="4345"/>
                    </a:lnTo>
                    <a:cubicBezTo>
                      <a:pt x="14092" y="4345"/>
                      <a:pt x="14242" y="4271"/>
                      <a:pt x="14353" y="4196"/>
                    </a:cubicBezTo>
                    <a:cubicBezTo>
                      <a:pt x="14391" y="4159"/>
                      <a:pt x="14391" y="4159"/>
                      <a:pt x="14391" y="4121"/>
                    </a:cubicBezTo>
                    <a:cubicBezTo>
                      <a:pt x="14391" y="4084"/>
                      <a:pt x="14391" y="4047"/>
                      <a:pt x="14391" y="4047"/>
                    </a:cubicBezTo>
                    <a:cubicBezTo>
                      <a:pt x="14353" y="4010"/>
                      <a:pt x="14316" y="3972"/>
                      <a:pt x="14242" y="3972"/>
                    </a:cubicBezTo>
                    <a:cubicBezTo>
                      <a:pt x="14018" y="3861"/>
                      <a:pt x="13794" y="3786"/>
                      <a:pt x="13533" y="3749"/>
                    </a:cubicBezTo>
                    <a:cubicBezTo>
                      <a:pt x="13384" y="3749"/>
                      <a:pt x="13272" y="3711"/>
                      <a:pt x="13160" y="3674"/>
                    </a:cubicBezTo>
                    <a:cubicBezTo>
                      <a:pt x="12937" y="3674"/>
                      <a:pt x="12750" y="3637"/>
                      <a:pt x="12564" y="3562"/>
                    </a:cubicBezTo>
                    <a:cubicBezTo>
                      <a:pt x="12489" y="3562"/>
                      <a:pt x="12452" y="3525"/>
                      <a:pt x="12378" y="3488"/>
                    </a:cubicBezTo>
                    <a:cubicBezTo>
                      <a:pt x="12303" y="3450"/>
                      <a:pt x="12266" y="3413"/>
                      <a:pt x="12228" y="3339"/>
                    </a:cubicBezTo>
                    <a:cubicBezTo>
                      <a:pt x="12154" y="3078"/>
                      <a:pt x="12564" y="2854"/>
                      <a:pt x="12825" y="2705"/>
                    </a:cubicBezTo>
                    <a:lnTo>
                      <a:pt x="13011" y="2593"/>
                    </a:lnTo>
                    <a:cubicBezTo>
                      <a:pt x="13272" y="2481"/>
                      <a:pt x="13496" y="2369"/>
                      <a:pt x="13757" y="2220"/>
                    </a:cubicBezTo>
                    <a:cubicBezTo>
                      <a:pt x="13757" y="2220"/>
                      <a:pt x="14391" y="1810"/>
                      <a:pt x="14391" y="1586"/>
                    </a:cubicBezTo>
                    <a:cubicBezTo>
                      <a:pt x="14391" y="1512"/>
                      <a:pt x="14353" y="1475"/>
                      <a:pt x="14316" y="1437"/>
                    </a:cubicBezTo>
                    <a:cubicBezTo>
                      <a:pt x="14233" y="1407"/>
                      <a:pt x="14144" y="1394"/>
                      <a:pt x="14051" y="1394"/>
                    </a:cubicBezTo>
                    <a:cubicBezTo>
                      <a:pt x="13683" y="1394"/>
                      <a:pt x="13249" y="1602"/>
                      <a:pt x="12862" y="1810"/>
                    </a:cubicBezTo>
                    <a:cubicBezTo>
                      <a:pt x="12713" y="1847"/>
                      <a:pt x="12601" y="1922"/>
                      <a:pt x="12527" y="1959"/>
                    </a:cubicBezTo>
                    <a:lnTo>
                      <a:pt x="12378" y="1997"/>
                    </a:lnTo>
                    <a:cubicBezTo>
                      <a:pt x="12238" y="2080"/>
                      <a:pt x="12014" y="2185"/>
                      <a:pt x="11832" y="2185"/>
                    </a:cubicBezTo>
                    <a:cubicBezTo>
                      <a:pt x="11772" y="2185"/>
                      <a:pt x="11716" y="2174"/>
                      <a:pt x="11669" y="2146"/>
                    </a:cubicBezTo>
                    <a:cubicBezTo>
                      <a:pt x="11632" y="2108"/>
                      <a:pt x="11595" y="2071"/>
                      <a:pt x="11557" y="1997"/>
                    </a:cubicBezTo>
                    <a:cubicBezTo>
                      <a:pt x="11483" y="1773"/>
                      <a:pt x="11818" y="1400"/>
                      <a:pt x="11968" y="1251"/>
                    </a:cubicBezTo>
                    <a:cubicBezTo>
                      <a:pt x="12042" y="1176"/>
                      <a:pt x="12079" y="1139"/>
                      <a:pt x="12154" y="1065"/>
                    </a:cubicBezTo>
                    <a:cubicBezTo>
                      <a:pt x="12452" y="804"/>
                      <a:pt x="12825" y="431"/>
                      <a:pt x="12788" y="95"/>
                    </a:cubicBezTo>
                    <a:cubicBezTo>
                      <a:pt x="12788" y="58"/>
                      <a:pt x="12750" y="21"/>
                      <a:pt x="12713" y="21"/>
                    </a:cubicBezTo>
                    <a:cubicBezTo>
                      <a:pt x="12691" y="6"/>
                      <a:pt x="12658" y="0"/>
                      <a:pt x="12618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1127;p48">
                <a:extLst>
                  <a:ext uri="{FF2B5EF4-FFF2-40B4-BE49-F238E27FC236}">
                    <a16:creationId xmlns:a16="http://schemas.microsoft.com/office/drawing/2014/main" id="{DC7D30D5-7D28-428A-BD1F-E5CD7C4AFF37}"/>
                  </a:ext>
                </a:extLst>
              </p:cNvPr>
              <p:cNvSpPr/>
              <p:nvPr/>
            </p:nvSpPr>
            <p:spPr>
              <a:xfrm rot="-568379">
                <a:off x="6114014" y="2089056"/>
                <a:ext cx="978230" cy="871088"/>
              </a:xfrm>
              <a:custGeom>
                <a:avLst/>
                <a:gdLst/>
                <a:ahLst/>
                <a:cxnLst/>
                <a:rect l="l" t="t" r="r" b="b"/>
                <a:pathLst>
                  <a:path w="34074" h="30342" extrusionOk="0">
                    <a:moveTo>
                      <a:pt x="27140" y="1"/>
                    </a:moveTo>
                    <a:cubicBezTo>
                      <a:pt x="22443" y="1082"/>
                      <a:pt x="17708" y="1790"/>
                      <a:pt x="12899" y="2089"/>
                    </a:cubicBezTo>
                    <a:lnTo>
                      <a:pt x="11818" y="2200"/>
                    </a:lnTo>
                    <a:cubicBezTo>
                      <a:pt x="8832" y="2502"/>
                      <a:pt x="5846" y="2653"/>
                      <a:pt x="2860" y="2653"/>
                    </a:cubicBezTo>
                    <a:cubicBezTo>
                      <a:pt x="2528" y="2653"/>
                      <a:pt x="2196" y="2651"/>
                      <a:pt x="1864" y="2648"/>
                    </a:cubicBezTo>
                    <a:cubicBezTo>
                      <a:pt x="1827" y="2685"/>
                      <a:pt x="1790" y="2685"/>
                      <a:pt x="1790" y="2760"/>
                    </a:cubicBezTo>
                    <a:cubicBezTo>
                      <a:pt x="1417" y="4400"/>
                      <a:pt x="1081" y="5966"/>
                      <a:pt x="783" y="7494"/>
                    </a:cubicBezTo>
                    <a:cubicBezTo>
                      <a:pt x="522" y="9060"/>
                      <a:pt x="336" y="10663"/>
                      <a:pt x="299" y="12229"/>
                    </a:cubicBezTo>
                    <a:cubicBezTo>
                      <a:pt x="299" y="12564"/>
                      <a:pt x="261" y="12900"/>
                      <a:pt x="224" y="13235"/>
                    </a:cubicBezTo>
                    <a:cubicBezTo>
                      <a:pt x="0" y="15509"/>
                      <a:pt x="0" y="17821"/>
                      <a:pt x="261" y="20095"/>
                    </a:cubicBezTo>
                    <a:cubicBezTo>
                      <a:pt x="448" y="21847"/>
                      <a:pt x="1305" y="23487"/>
                      <a:pt x="2647" y="24643"/>
                    </a:cubicBezTo>
                    <a:cubicBezTo>
                      <a:pt x="3877" y="25761"/>
                      <a:pt x="5219" y="26730"/>
                      <a:pt x="6673" y="27551"/>
                    </a:cubicBezTo>
                    <a:cubicBezTo>
                      <a:pt x="7456" y="27961"/>
                      <a:pt x="8239" y="28334"/>
                      <a:pt x="9059" y="28669"/>
                    </a:cubicBezTo>
                    <a:lnTo>
                      <a:pt x="9171" y="28669"/>
                    </a:lnTo>
                    <a:cubicBezTo>
                      <a:pt x="11482" y="29638"/>
                      <a:pt x="13943" y="30198"/>
                      <a:pt x="16441" y="30309"/>
                    </a:cubicBezTo>
                    <a:cubicBezTo>
                      <a:pt x="16835" y="30331"/>
                      <a:pt x="17229" y="30341"/>
                      <a:pt x="17623" y="30341"/>
                    </a:cubicBezTo>
                    <a:cubicBezTo>
                      <a:pt x="19985" y="30341"/>
                      <a:pt x="22331" y="29958"/>
                      <a:pt x="24568" y="29191"/>
                    </a:cubicBezTo>
                    <a:cubicBezTo>
                      <a:pt x="26655" y="28408"/>
                      <a:pt x="27774" y="26842"/>
                      <a:pt x="28594" y="25388"/>
                    </a:cubicBezTo>
                    <a:cubicBezTo>
                      <a:pt x="30905" y="21288"/>
                      <a:pt x="32620" y="16516"/>
                      <a:pt x="34037" y="10327"/>
                    </a:cubicBezTo>
                    <a:cubicBezTo>
                      <a:pt x="34074" y="10290"/>
                      <a:pt x="34037" y="10253"/>
                      <a:pt x="34037" y="10253"/>
                    </a:cubicBezTo>
                    <a:cubicBezTo>
                      <a:pt x="32173" y="8202"/>
                      <a:pt x="30756" y="5817"/>
                      <a:pt x="29824" y="3244"/>
                    </a:cubicBezTo>
                    <a:cubicBezTo>
                      <a:pt x="29824" y="3207"/>
                      <a:pt x="29787" y="3207"/>
                      <a:pt x="29787" y="3207"/>
                    </a:cubicBezTo>
                    <a:cubicBezTo>
                      <a:pt x="29768" y="3188"/>
                      <a:pt x="29750" y="3179"/>
                      <a:pt x="29731" y="3179"/>
                    </a:cubicBezTo>
                    <a:cubicBezTo>
                      <a:pt x="29712" y="3179"/>
                      <a:pt x="29694" y="3188"/>
                      <a:pt x="29675" y="3207"/>
                    </a:cubicBezTo>
                    <a:cubicBezTo>
                      <a:pt x="26718" y="4838"/>
                      <a:pt x="22955" y="5230"/>
                      <a:pt x="20082" y="5230"/>
                    </a:cubicBezTo>
                    <a:cubicBezTo>
                      <a:pt x="19804" y="5230"/>
                      <a:pt x="19534" y="5227"/>
                      <a:pt x="19274" y="5220"/>
                    </a:cubicBezTo>
                    <a:cubicBezTo>
                      <a:pt x="19255" y="5239"/>
                      <a:pt x="19246" y="5248"/>
                      <a:pt x="19241" y="5248"/>
                    </a:cubicBezTo>
                    <a:cubicBezTo>
                      <a:pt x="19237" y="5248"/>
                      <a:pt x="19237" y="5239"/>
                      <a:pt x="19237" y="5220"/>
                    </a:cubicBezTo>
                    <a:cubicBezTo>
                      <a:pt x="19199" y="5220"/>
                      <a:pt x="19199" y="5183"/>
                      <a:pt x="19199" y="5183"/>
                    </a:cubicBezTo>
                    <a:cubicBezTo>
                      <a:pt x="19162" y="5145"/>
                      <a:pt x="19162" y="5108"/>
                      <a:pt x="19199" y="5071"/>
                    </a:cubicBezTo>
                    <a:cubicBezTo>
                      <a:pt x="19199" y="5034"/>
                      <a:pt x="19237" y="5034"/>
                      <a:pt x="19237" y="5034"/>
                    </a:cubicBezTo>
                    <a:cubicBezTo>
                      <a:pt x="21548" y="4139"/>
                      <a:pt x="24791" y="2573"/>
                      <a:pt x="27252" y="187"/>
                    </a:cubicBezTo>
                    <a:cubicBezTo>
                      <a:pt x="27289" y="150"/>
                      <a:pt x="27289" y="75"/>
                      <a:pt x="27252" y="38"/>
                    </a:cubicBezTo>
                    <a:cubicBezTo>
                      <a:pt x="27252" y="38"/>
                      <a:pt x="27215" y="38"/>
                      <a:pt x="27215" y="1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0" name="Google Shape;1128;p48">
                <a:extLst>
                  <a:ext uri="{FF2B5EF4-FFF2-40B4-BE49-F238E27FC236}">
                    <a16:creationId xmlns:a16="http://schemas.microsoft.com/office/drawing/2014/main" id="{212C14D3-36E7-4099-B398-B8B52305F6E9}"/>
                  </a:ext>
                </a:extLst>
              </p:cNvPr>
              <p:cNvSpPr/>
              <p:nvPr/>
            </p:nvSpPr>
            <p:spPr>
              <a:xfrm rot="-568379">
                <a:off x="5743401" y="3691836"/>
                <a:ext cx="92070" cy="150665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5248" extrusionOk="0">
                    <a:moveTo>
                      <a:pt x="658" y="1"/>
                    </a:moveTo>
                    <a:cubicBezTo>
                      <a:pt x="540" y="1"/>
                      <a:pt x="418" y="36"/>
                      <a:pt x="336" y="90"/>
                    </a:cubicBezTo>
                    <a:cubicBezTo>
                      <a:pt x="1" y="351"/>
                      <a:pt x="38" y="1171"/>
                      <a:pt x="75" y="1581"/>
                    </a:cubicBezTo>
                    <a:lnTo>
                      <a:pt x="75" y="1730"/>
                    </a:lnTo>
                    <a:cubicBezTo>
                      <a:pt x="113" y="2513"/>
                      <a:pt x="374" y="4489"/>
                      <a:pt x="1343" y="5048"/>
                    </a:cubicBezTo>
                    <a:cubicBezTo>
                      <a:pt x="1455" y="5086"/>
                      <a:pt x="1529" y="5160"/>
                      <a:pt x="1641" y="5197"/>
                    </a:cubicBezTo>
                    <a:cubicBezTo>
                      <a:pt x="1753" y="5231"/>
                      <a:pt x="1868" y="5248"/>
                      <a:pt x="1983" y="5248"/>
                    </a:cubicBezTo>
                    <a:cubicBezTo>
                      <a:pt x="2250" y="5248"/>
                      <a:pt x="2514" y="5156"/>
                      <a:pt x="2722" y="4974"/>
                    </a:cubicBezTo>
                    <a:cubicBezTo>
                      <a:pt x="3058" y="4638"/>
                      <a:pt x="3207" y="3967"/>
                      <a:pt x="3095" y="3147"/>
                    </a:cubicBezTo>
                    <a:lnTo>
                      <a:pt x="3095" y="3110"/>
                    </a:lnTo>
                    <a:cubicBezTo>
                      <a:pt x="3058" y="2774"/>
                      <a:pt x="2946" y="2476"/>
                      <a:pt x="2834" y="2178"/>
                    </a:cubicBezTo>
                    <a:cubicBezTo>
                      <a:pt x="2648" y="1842"/>
                      <a:pt x="2014" y="649"/>
                      <a:pt x="1157" y="165"/>
                    </a:cubicBezTo>
                    <a:cubicBezTo>
                      <a:pt x="1045" y="127"/>
                      <a:pt x="896" y="53"/>
                      <a:pt x="784" y="16"/>
                    </a:cubicBezTo>
                    <a:cubicBezTo>
                      <a:pt x="744" y="6"/>
                      <a:pt x="701" y="1"/>
                      <a:pt x="65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1129;p48">
                <a:extLst>
                  <a:ext uri="{FF2B5EF4-FFF2-40B4-BE49-F238E27FC236}">
                    <a16:creationId xmlns:a16="http://schemas.microsoft.com/office/drawing/2014/main" id="{E56C3939-9C02-4885-A5D6-D387B9DD6061}"/>
                  </a:ext>
                </a:extLst>
              </p:cNvPr>
              <p:cNvSpPr/>
              <p:nvPr/>
            </p:nvSpPr>
            <p:spPr>
              <a:xfrm rot="-568379">
                <a:off x="6364643" y="4198719"/>
                <a:ext cx="85668" cy="119917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4177" extrusionOk="0">
                    <a:moveTo>
                      <a:pt x="747" y="1"/>
                    </a:moveTo>
                    <a:cubicBezTo>
                      <a:pt x="709" y="1"/>
                      <a:pt x="672" y="1"/>
                      <a:pt x="635" y="38"/>
                    </a:cubicBezTo>
                    <a:cubicBezTo>
                      <a:pt x="76" y="597"/>
                      <a:pt x="1" y="1418"/>
                      <a:pt x="374" y="2424"/>
                    </a:cubicBezTo>
                    <a:cubicBezTo>
                      <a:pt x="374" y="2461"/>
                      <a:pt x="896" y="3803"/>
                      <a:pt x="1455" y="4139"/>
                    </a:cubicBezTo>
                    <a:cubicBezTo>
                      <a:pt x="1517" y="4164"/>
                      <a:pt x="1587" y="4176"/>
                      <a:pt x="1659" y="4176"/>
                    </a:cubicBezTo>
                    <a:cubicBezTo>
                      <a:pt x="1803" y="4176"/>
                      <a:pt x="1952" y="4127"/>
                      <a:pt x="2051" y="4027"/>
                    </a:cubicBezTo>
                    <a:cubicBezTo>
                      <a:pt x="2685" y="3095"/>
                      <a:pt x="2983" y="1977"/>
                      <a:pt x="2871" y="858"/>
                    </a:cubicBezTo>
                    <a:cubicBezTo>
                      <a:pt x="2871" y="821"/>
                      <a:pt x="2834" y="784"/>
                      <a:pt x="2834" y="784"/>
                    </a:cubicBezTo>
                    <a:cubicBezTo>
                      <a:pt x="2816" y="765"/>
                      <a:pt x="2797" y="756"/>
                      <a:pt x="2778" y="756"/>
                    </a:cubicBezTo>
                    <a:cubicBezTo>
                      <a:pt x="2760" y="756"/>
                      <a:pt x="2741" y="765"/>
                      <a:pt x="2722" y="784"/>
                    </a:cubicBezTo>
                    <a:cubicBezTo>
                      <a:pt x="2277" y="1174"/>
                      <a:pt x="1894" y="1376"/>
                      <a:pt x="1589" y="1376"/>
                    </a:cubicBezTo>
                    <a:cubicBezTo>
                      <a:pt x="1485" y="1376"/>
                      <a:pt x="1391" y="1353"/>
                      <a:pt x="1306" y="1306"/>
                    </a:cubicBezTo>
                    <a:cubicBezTo>
                      <a:pt x="933" y="1045"/>
                      <a:pt x="747" y="560"/>
                      <a:pt x="821" y="113"/>
                    </a:cubicBezTo>
                    <a:cubicBezTo>
                      <a:pt x="821" y="75"/>
                      <a:pt x="784" y="38"/>
                      <a:pt x="747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2" name="Google Shape;1130;p48">
                <a:extLst>
                  <a:ext uri="{FF2B5EF4-FFF2-40B4-BE49-F238E27FC236}">
                    <a16:creationId xmlns:a16="http://schemas.microsoft.com/office/drawing/2014/main" id="{A05B1DEF-F8DF-45DA-8E40-558D20C7CF87}"/>
                  </a:ext>
                </a:extLst>
              </p:cNvPr>
              <p:cNvSpPr/>
              <p:nvPr/>
            </p:nvSpPr>
            <p:spPr>
              <a:xfrm rot="-568379">
                <a:off x="6043128" y="2755515"/>
                <a:ext cx="1022126" cy="830666"/>
              </a:xfrm>
              <a:custGeom>
                <a:avLst/>
                <a:gdLst/>
                <a:ahLst/>
                <a:cxnLst/>
                <a:rect l="l" t="t" r="r" b="b"/>
                <a:pathLst>
                  <a:path w="35603" h="28934" extrusionOk="0">
                    <a:moveTo>
                      <a:pt x="4897" y="1"/>
                    </a:moveTo>
                    <a:cubicBezTo>
                      <a:pt x="4868" y="1"/>
                      <a:pt x="4839" y="1"/>
                      <a:pt x="4809" y="3"/>
                    </a:cubicBezTo>
                    <a:cubicBezTo>
                      <a:pt x="3915" y="40"/>
                      <a:pt x="3094" y="450"/>
                      <a:pt x="2498" y="1084"/>
                    </a:cubicBezTo>
                    <a:cubicBezTo>
                      <a:pt x="1715" y="1904"/>
                      <a:pt x="0" y="3954"/>
                      <a:pt x="969" y="5744"/>
                    </a:cubicBezTo>
                    <a:cubicBezTo>
                      <a:pt x="1566" y="6899"/>
                      <a:pt x="2610" y="7720"/>
                      <a:pt x="3616" y="8503"/>
                    </a:cubicBezTo>
                    <a:lnTo>
                      <a:pt x="3952" y="8763"/>
                    </a:lnTo>
                    <a:cubicBezTo>
                      <a:pt x="4250" y="9024"/>
                      <a:pt x="4548" y="9248"/>
                      <a:pt x="4847" y="9472"/>
                    </a:cubicBezTo>
                    <a:cubicBezTo>
                      <a:pt x="5853" y="10329"/>
                      <a:pt x="6934" y="11149"/>
                      <a:pt x="8053" y="11820"/>
                    </a:cubicBezTo>
                    <a:cubicBezTo>
                      <a:pt x="8090" y="11839"/>
                      <a:pt x="8118" y="11848"/>
                      <a:pt x="8141" y="11848"/>
                    </a:cubicBezTo>
                    <a:cubicBezTo>
                      <a:pt x="8164" y="11848"/>
                      <a:pt x="8183" y="11839"/>
                      <a:pt x="8202" y="11820"/>
                    </a:cubicBezTo>
                    <a:cubicBezTo>
                      <a:pt x="9208" y="10329"/>
                      <a:pt x="9991" y="8689"/>
                      <a:pt x="10513" y="6974"/>
                    </a:cubicBezTo>
                    <a:cubicBezTo>
                      <a:pt x="10513" y="6937"/>
                      <a:pt x="10550" y="6937"/>
                      <a:pt x="10550" y="6899"/>
                    </a:cubicBezTo>
                    <a:lnTo>
                      <a:pt x="10662" y="6899"/>
                    </a:lnTo>
                    <a:cubicBezTo>
                      <a:pt x="10699" y="6937"/>
                      <a:pt x="10737" y="6974"/>
                      <a:pt x="10699" y="7011"/>
                    </a:cubicBezTo>
                    <a:cubicBezTo>
                      <a:pt x="10103" y="9248"/>
                      <a:pt x="8798" y="11299"/>
                      <a:pt x="7531" y="13200"/>
                    </a:cubicBezTo>
                    <a:cubicBezTo>
                      <a:pt x="7083" y="13834"/>
                      <a:pt x="6636" y="14505"/>
                      <a:pt x="6226" y="15138"/>
                    </a:cubicBezTo>
                    <a:lnTo>
                      <a:pt x="5629" y="15996"/>
                    </a:lnTo>
                    <a:cubicBezTo>
                      <a:pt x="5108" y="16779"/>
                      <a:pt x="4548" y="17673"/>
                      <a:pt x="4921" y="18680"/>
                    </a:cubicBezTo>
                    <a:cubicBezTo>
                      <a:pt x="5853" y="21140"/>
                      <a:pt x="8202" y="23191"/>
                      <a:pt x="10028" y="24458"/>
                    </a:cubicBezTo>
                    <a:cubicBezTo>
                      <a:pt x="10886" y="25055"/>
                      <a:pt x="11781" y="25614"/>
                      <a:pt x="12675" y="26136"/>
                    </a:cubicBezTo>
                    <a:cubicBezTo>
                      <a:pt x="13495" y="26583"/>
                      <a:pt x="14353" y="26993"/>
                      <a:pt x="15210" y="27403"/>
                    </a:cubicBezTo>
                    <a:cubicBezTo>
                      <a:pt x="16925" y="28186"/>
                      <a:pt x="18752" y="28895"/>
                      <a:pt x="20541" y="28932"/>
                    </a:cubicBezTo>
                    <a:cubicBezTo>
                      <a:pt x="20581" y="28933"/>
                      <a:pt x="20620" y="28934"/>
                      <a:pt x="20659" y="28934"/>
                    </a:cubicBezTo>
                    <a:cubicBezTo>
                      <a:pt x="22694" y="28934"/>
                      <a:pt x="23422" y="27034"/>
                      <a:pt x="23971" y="25278"/>
                    </a:cubicBezTo>
                    <a:cubicBezTo>
                      <a:pt x="25089" y="21588"/>
                      <a:pt x="26282" y="16667"/>
                      <a:pt x="25313" y="11410"/>
                    </a:cubicBezTo>
                    <a:cubicBezTo>
                      <a:pt x="25313" y="11373"/>
                      <a:pt x="25313" y="11299"/>
                      <a:pt x="25350" y="11299"/>
                    </a:cubicBezTo>
                    <a:cubicBezTo>
                      <a:pt x="25369" y="11280"/>
                      <a:pt x="25397" y="11271"/>
                      <a:pt x="25420" y="11271"/>
                    </a:cubicBezTo>
                    <a:cubicBezTo>
                      <a:pt x="25444" y="11271"/>
                      <a:pt x="25462" y="11280"/>
                      <a:pt x="25462" y="11299"/>
                    </a:cubicBezTo>
                    <a:cubicBezTo>
                      <a:pt x="25499" y="11299"/>
                      <a:pt x="25499" y="11299"/>
                      <a:pt x="25499" y="11336"/>
                    </a:cubicBezTo>
                    <a:cubicBezTo>
                      <a:pt x="25798" y="12976"/>
                      <a:pt x="25947" y="14654"/>
                      <a:pt x="25872" y="16331"/>
                    </a:cubicBezTo>
                    <a:cubicBezTo>
                      <a:pt x="25872" y="16369"/>
                      <a:pt x="25910" y="16406"/>
                      <a:pt x="25947" y="16406"/>
                    </a:cubicBezTo>
                    <a:cubicBezTo>
                      <a:pt x="25965" y="16424"/>
                      <a:pt x="25975" y="16434"/>
                      <a:pt x="25984" y="16434"/>
                    </a:cubicBezTo>
                    <a:cubicBezTo>
                      <a:pt x="25993" y="16434"/>
                      <a:pt x="26003" y="16424"/>
                      <a:pt x="26021" y="16406"/>
                    </a:cubicBezTo>
                    <a:cubicBezTo>
                      <a:pt x="26879" y="16070"/>
                      <a:pt x="27699" y="15735"/>
                      <a:pt x="28556" y="15399"/>
                    </a:cubicBezTo>
                    <a:cubicBezTo>
                      <a:pt x="29973" y="14840"/>
                      <a:pt x="31464" y="14244"/>
                      <a:pt x="32881" y="13535"/>
                    </a:cubicBezTo>
                    <a:lnTo>
                      <a:pt x="33254" y="13349"/>
                    </a:lnTo>
                    <a:cubicBezTo>
                      <a:pt x="34074" y="12976"/>
                      <a:pt x="35341" y="12417"/>
                      <a:pt x="35453" y="11559"/>
                    </a:cubicBezTo>
                    <a:cubicBezTo>
                      <a:pt x="35602" y="10478"/>
                      <a:pt x="35453" y="9397"/>
                      <a:pt x="35043" y="8428"/>
                    </a:cubicBezTo>
                    <a:lnTo>
                      <a:pt x="34969" y="8204"/>
                    </a:lnTo>
                    <a:cubicBezTo>
                      <a:pt x="34819" y="7645"/>
                      <a:pt x="34521" y="7086"/>
                      <a:pt x="34111" y="6676"/>
                    </a:cubicBezTo>
                    <a:cubicBezTo>
                      <a:pt x="34037" y="6601"/>
                      <a:pt x="33962" y="6564"/>
                      <a:pt x="33887" y="6527"/>
                    </a:cubicBezTo>
                    <a:cubicBezTo>
                      <a:pt x="33436" y="6329"/>
                      <a:pt x="32963" y="6238"/>
                      <a:pt x="32468" y="6238"/>
                    </a:cubicBezTo>
                    <a:cubicBezTo>
                      <a:pt x="32310" y="6238"/>
                      <a:pt x="32149" y="6248"/>
                      <a:pt x="31986" y="6266"/>
                    </a:cubicBezTo>
                    <a:lnTo>
                      <a:pt x="31874" y="6266"/>
                    </a:lnTo>
                    <a:cubicBezTo>
                      <a:pt x="31502" y="6489"/>
                      <a:pt x="31129" y="6676"/>
                      <a:pt x="30719" y="6825"/>
                    </a:cubicBezTo>
                    <a:cubicBezTo>
                      <a:pt x="28518" y="7547"/>
                      <a:pt x="26222" y="7952"/>
                      <a:pt x="23890" y="7952"/>
                    </a:cubicBezTo>
                    <a:cubicBezTo>
                      <a:pt x="23693" y="7952"/>
                      <a:pt x="23497" y="7949"/>
                      <a:pt x="23300" y="7943"/>
                    </a:cubicBezTo>
                    <a:cubicBezTo>
                      <a:pt x="22443" y="7943"/>
                      <a:pt x="21585" y="7869"/>
                      <a:pt x="20728" y="7757"/>
                    </a:cubicBezTo>
                    <a:cubicBezTo>
                      <a:pt x="20717" y="7746"/>
                      <a:pt x="20706" y="7741"/>
                      <a:pt x="20695" y="7741"/>
                    </a:cubicBezTo>
                    <a:cubicBezTo>
                      <a:pt x="20669" y="7741"/>
                      <a:pt x="20642" y="7768"/>
                      <a:pt x="20616" y="7794"/>
                    </a:cubicBezTo>
                    <a:cubicBezTo>
                      <a:pt x="20168" y="8838"/>
                      <a:pt x="19609" y="9807"/>
                      <a:pt x="18976" y="10702"/>
                    </a:cubicBezTo>
                    <a:lnTo>
                      <a:pt x="18864" y="10851"/>
                    </a:lnTo>
                    <a:lnTo>
                      <a:pt x="18715" y="11075"/>
                    </a:lnTo>
                    <a:cubicBezTo>
                      <a:pt x="18379" y="11634"/>
                      <a:pt x="17857" y="12380"/>
                      <a:pt x="17223" y="12380"/>
                    </a:cubicBezTo>
                    <a:cubicBezTo>
                      <a:pt x="17149" y="12380"/>
                      <a:pt x="17074" y="12380"/>
                      <a:pt x="16962" y="12305"/>
                    </a:cubicBezTo>
                    <a:cubicBezTo>
                      <a:pt x="16515" y="12044"/>
                      <a:pt x="16254" y="11112"/>
                      <a:pt x="16142" y="10665"/>
                    </a:cubicBezTo>
                    <a:lnTo>
                      <a:pt x="16105" y="10553"/>
                    </a:lnTo>
                    <a:cubicBezTo>
                      <a:pt x="15844" y="9695"/>
                      <a:pt x="15658" y="8801"/>
                      <a:pt x="15509" y="7981"/>
                    </a:cubicBezTo>
                    <a:cubicBezTo>
                      <a:pt x="15397" y="7421"/>
                      <a:pt x="15285" y="6862"/>
                      <a:pt x="15136" y="6303"/>
                    </a:cubicBezTo>
                    <a:cubicBezTo>
                      <a:pt x="15136" y="6266"/>
                      <a:pt x="15098" y="6228"/>
                      <a:pt x="15098" y="6228"/>
                    </a:cubicBezTo>
                    <a:cubicBezTo>
                      <a:pt x="14241" y="5893"/>
                      <a:pt x="13458" y="5483"/>
                      <a:pt x="12675" y="5073"/>
                    </a:cubicBezTo>
                    <a:cubicBezTo>
                      <a:pt x="11892" y="4625"/>
                      <a:pt x="11110" y="4141"/>
                      <a:pt x="10401" y="3582"/>
                    </a:cubicBezTo>
                    <a:lnTo>
                      <a:pt x="10364" y="3582"/>
                    </a:lnTo>
                    <a:cubicBezTo>
                      <a:pt x="9320" y="2873"/>
                      <a:pt x="8388" y="2053"/>
                      <a:pt x="7568" y="1084"/>
                    </a:cubicBezTo>
                    <a:cubicBezTo>
                      <a:pt x="7531" y="1047"/>
                      <a:pt x="7531" y="1047"/>
                      <a:pt x="7531" y="1047"/>
                    </a:cubicBezTo>
                    <a:lnTo>
                      <a:pt x="7009" y="786"/>
                    </a:lnTo>
                    <a:cubicBezTo>
                      <a:pt x="6364" y="427"/>
                      <a:pt x="5616" y="1"/>
                      <a:pt x="4897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3" name="Google Shape;1131;p48">
                <a:extLst>
                  <a:ext uri="{FF2B5EF4-FFF2-40B4-BE49-F238E27FC236}">
                    <a16:creationId xmlns:a16="http://schemas.microsoft.com/office/drawing/2014/main" id="{F8CFFDD4-DF44-4C04-9B80-11AC574E44F6}"/>
                  </a:ext>
                </a:extLst>
              </p:cNvPr>
              <p:cNvSpPr/>
              <p:nvPr/>
            </p:nvSpPr>
            <p:spPr>
              <a:xfrm rot="-568379">
                <a:off x="5963177" y="3349734"/>
                <a:ext cx="738510" cy="749247"/>
              </a:xfrm>
              <a:custGeom>
                <a:avLst/>
                <a:gdLst/>
                <a:ahLst/>
                <a:cxnLst/>
                <a:rect l="l" t="t" r="r" b="b"/>
                <a:pathLst>
                  <a:path w="25724" h="26098" extrusionOk="0">
                    <a:moveTo>
                      <a:pt x="10662" y="1"/>
                    </a:moveTo>
                    <a:cubicBezTo>
                      <a:pt x="9320" y="1082"/>
                      <a:pt x="7941" y="2051"/>
                      <a:pt x="6487" y="2946"/>
                    </a:cubicBezTo>
                    <a:cubicBezTo>
                      <a:pt x="5890" y="3318"/>
                      <a:pt x="5294" y="3691"/>
                      <a:pt x="4735" y="4101"/>
                    </a:cubicBezTo>
                    <a:cubicBezTo>
                      <a:pt x="4250" y="4400"/>
                      <a:pt x="3766" y="4661"/>
                      <a:pt x="3244" y="4921"/>
                    </a:cubicBezTo>
                    <a:cubicBezTo>
                      <a:pt x="1678" y="5704"/>
                      <a:pt x="0" y="6599"/>
                      <a:pt x="0" y="8500"/>
                    </a:cubicBezTo>
                    <a:cubicBezTo>
                      <a:pt x="0" y="8575"/>
                      <a:pt x="0" y="8575"/>
                      <a:pt x="38" y="8612"/>
                    </a:cubicBezTo>
                    <a:cubicBezTo>
                      <a:pt x="56" y="8631"/>
                      <a:pt x="75" y="8640"/>
                      <a:pt x="93" y="8640"/>
                    </a:cubicBezTo>
                    <a:cubicBezTo>
                      <a:pt x="112" y="8640"/>
                      <a:pt x="131" y="8631"/>
                      <a:pt x="149" y="8612"/>
                    </a:cubicBezTo>
                    <a:lnTo>
                      <a:pt x="410" y="8426"/>
                    </a:lnTo>
                    <a:cubicBezTo>
                      <a:pt x="628" y="8230"/>
                      <a:pt x="884" y="8136"/>
                      <a:pt x="1141" y="8136"/>
                    </a:cubicBezTo>
                    <a:cubicBezTo>
                      <a:pt x="1324" y="8136"/>
                      <a:pt x="1507" y="8184"/>
                      <a:pt x="1678" y="8277"/>
                    </a:cubicBezTo>
                    <a:cubicBezTo>
                      <a:pt x="2162" y="8575"/>
                      <a:pt x="2498" y="9060"/>
                      <a:pt x="2647" y="9581"/>
                    </a:cubicBezTo>
                    <a:cubicBezTo>
                      <a:pt x="2983" y="10551"/>
                      <a:pt x="3057" y="11222"/>
                      <a:pt x="2834" y="11669"/>
                    </a:cubicBezTo>
                    <a:cubicBezTo>
                      <a:pt x="2684" y="11930"/>
                      <a:pt x="2423" y="12079"/>
                      <a:pt x="2162" y="12154"/>
                    </a:cubicBezTo>
                    <a:cubicBezTo>
                      <a:pt x="2125" y="12154"/>
                      <a:pt x="2088" y="12191"/>
                      <a:pt x="2088" y="12228"/>
                    </a:cubicBezTo>
                    <a:cubicBezTo>
                      <a:pt x="2088" y="12266"/>
                      <a:pt x="2088" y="12303"/>
                      <a:pt x="2125" y="12340"/>
                    </a:cubicBezTo>
                    <a:cubicBezTo>
                      <a:pt x="2312" y="12489"/>
                      <a:pt x="2535" y="12676"/>
                      <a:pt x="2796" y="12788"/>
                    </a:cubicBezTo>
                    <a:cubicBezTo>
                      <a:pt x="3383" y="13123"/>
                      <a:pt x="4033" y="13291"/>
                      <a:pt x="4684" y="13291"/>
                    </a:cubicBezTo>
                    <a:cubicBezTo>
                      <a:pt x="4900" y="13291"/>
                      <a:pt x="5117" y="13272"/>
                      <a:pt x="5331" y="13235"/>
                    </a:cubicBezTo>
                    <a:cubicBezTo>
                      <a:pt x="6301" y="13086"/>
                      <a:pt x="7270" y="12899"/>
                      <a:pt x="8202" y="12638"/>
                    </a:cubicBezTo>
                    <a:cubicBezTo>
                      <a:pt x="8947" y="12452"/>
                      <a:pt x="9693" y="12191"/>
                      <a:pt x="10439" y="11967"/>
                    </a:cubicBezTo>
                    <a:cubicBezTo>
                      <a:pt x="11184" y="11781"/>
                      <a:pt x="11967" y="11520"/>
                      <a:pt x="12750" y="11296"/>
                    </a:cubicBezTo>
                    <a:cubicBezTo>
                      <a:pt x="12787" y="11296"/>
                      <a:pt x="12824" y="11259"/>
                      <a:pt x="12824" y="11222"/>
                    </a:cubicBezTo>
                    <a:cubicBezTo>
                      <a:pt x="12824" y="11185"/>
                      <a:pt x="12824" y="11147"/>
                      <a:pt x="12787" y="11110"/>
                    </a:cubicBezTo>
                    <a:cubicBezTo>
                      <a:pt x="12414" y="10849"/>
                      <a:pt x="12116" y="10513"/>
                      <a:pt x="11818" y="10178"/>
                    </a:cubicBezTo>
                    <a:cubicBezTo>
                      <a:pt x="11781" y="10141"/>
                      <a:pt x="11781" y="10066"/>
                      <a:pt x="11818" y="10029"/>
                    </a:cubicBezTo>
                    <a:cubicBezTo>
                      <a:pt x="11837" y="10010"/>
                      <a:pt x="11855" y="10001"/>
                      <a:pt x="11874" y="10001"/>
                    </a:cubicBezTo>
                    <a:cubicBezTo>
                      <a:pt x="11892" y="10001"/>
                      <a:pt x="11911" y="10010"/>
                      <a:pt x="11930" y="10029"/>
                    </a:cubicBezTo>
                    <a:cubicBezTo>
                      <a:pt x="12414" y="10625"/>
                      <a:pt x="13011" y="11110"/>
                      <a:pt x="13682" y="11483"/>
                    </a:cubicBezTo>
                    <a:cubicBezTo>
                      <a:pt x="14204" y="11781"/>
                      <a:pt x="14800" y="12005"/>
                      <a:pt x="15434" y="12117"/>
                    </a:cubicBezTo>
                    <a:cubicBezTo>
                      <a:pt x="15471" y="12117"/>
                      <a:pt x="15434" y="12191"/>
                      <a:pt x="15434" y="12191"/>
                    </a:cubicBezTo>
                    <a:cubicBezTo>
                      <a:pt x="15434" y="12266"/>
                      <a:pt x="15360" y="12303"/>
                      <a:pt x="15322" y="12303"/>
                    </a:cubicBezTo>
                    <a:cubicBezTo>
                      <a:pt x="14763" y="12191"/>
                      <a:pt x="14241" y="12042"/>
                      <a:pt x="13756" y="11781"/>
                    </a:cubicBezTo>
                    <a:cubicBezTo>
                      <a:pt x="13738" y="11762"/>
                      <a:pt x="13719" y="11753"/>
                      <a:pt x="13705" y="11753"/>
                    </a:cubicBezTo>
                    <a:cubicBezTo>
                      <a:pt x="13691" y="11753"/>
                      <a:pt x="13682" y="11762"/>
                      <a:pt x="13682" y="11781"/>
                    </a:cubicBezTo>
                    <a:cubicBezTo>
                      <a:pt x="13645" y="11781"/>
                      <a:pt x="13607" y="11818"/>
                      <a:pt x="13607" y="11818"/>
                    </a:cubicBezTo>
                    <a:cubicBezTo>
                      <a:pt x="12824" y="14540"/>
                      <a:pt x="12191" y="17000"/>
                      <a:pt x="11706" y="19386"/>
                    </a:cubicBezTo>
                    <a:cubicBezTo>
                      <a:pt x="11669" y="19610"/>
                      <a:pt x="11632" y="19833"/>
                      <a:pt x="11557" y="20094"/>
                    </a:cubicBezTo>
                    <a:cubicBezTo>
                      <a:pt x="11296" y="21026"/>
                      <a:pt x="11035" y="22219"/>
                      <a:pt x="11296" y="23077"/>
                    </a:cubicBezTo>
                    <a:cubicBezTo>
                      <a:pt x="11520" y="23785"/>
                      <a:pt x="12153" y="24419"/>
                      <a:pt x="13123" y="24978"/>
                    </a:cubicBezTo>
                    <a:lnTo>
                      <a:pt x="13160" y="24941"/>
                    </a:lnTo>
                    <a:cubicBezTo>
                      <a:pt x="13458" y="25127"/>
                      <a:pt x="13794" y="25276"/>
                      <a:pt x="14092" y="25425"/>
                    </a:cubicBezTo>
                    <a:cubicBezTo>
                      <a:pt x="14946" y="25762"/>
                      <a:pt x="16069" y="26098"/>
                      <a:pt x="17174" y="26098"/>
                    </a:cubicBezTo>
                    <a:cubicBezTo>
                      <a:pt x="17662" y="26098"/>
                      <a:pt x="18146" y="26033"/>
                      <a:pt x="18603" y="25873"/>
                    </a:cubicBezTo>
                    <a:cubicBezTo>
                      <a:pt x="19572" y="25537"/>
                      <a:pt x="20019" y="24866"/>
                      <a:pt x="20467" y="24046"/>
                    </a:cubicBezTo>
                    <a:cubicBezTo>
                      <a:pt x="21026" y="23077"/>
                      <a:pt x="21585" y="21958"/>
                      <a:pt x="22182" y="20728"/>
                    </a:cubicBezTo>
                    <a:cubicBezTo>
                      <a:pt x="22405" y="20206"/>
                      <a:pt x="22666" y="19684"/>
                      <a:pt x="22927" y="19125"/>
                    </a:cubicBezTo>
                    <a:cubicBezTo>
                      <a:pt x="23859" y="17224"/>
                      <a:pt x="24829" y="15248"/>
                      <a:pt x="25723" y="13235"/>
                    </a:cubicBezTo>
                    <a:cubicBezTo>
                      <a:pt x="25723" y="13235"/>
                      <a:pt x="25723" y="13198"/>
                      <a:pt x="25723" y="13160"/>
                    </a:cubicBezTo>
                    <a:cubicBezTo>
                      <a:pt x="25686" y="13160"/>
                      <a:pt x="25686" y="13123"/>
                      <a:pt x="25649" y="13123"/>
                    </a:cubicBezTo>
                    <a:cubicBezTo>
                      <a:pt x="25350" y="13086"/>
                      <a:pt x="25090" y="12974"/>
                      <a:pt x="24829" y="12825"/>
                    </a:cubicBezTo>
                    <a:cubicBezTo>
                      <a:pt x="23934" y="12340"/>
                      <a:pt x="23561" y="11259"/>
                      <a:pt x="23747" y="9544"/>
                    </a:cubicBezTo>
                    <a:cubicBezTo>
                      <a:pt x="23785" y="9507"/>
                      <a:pt x="23747" y="9470"/>
                      <a:pt x="23710" y="9432"/>
                    </a:cubicBezTo>
                    <a:lnTo>
                      <a:pt x="23673" y="9432"/>
                    </a:lnTo>
                    <a:cubicBezTo>
                      <a:pt x="23114" y="9246"/>
                      <a:pt x="22517" y="9022"/>
                      <a:pt x="21772" y="8724"/>
                    </a:cubicBezTo>
                    <a:cubicBezTo>
                      <a:pt x="20504" y="8202"/>
                      <a:pt x="19274" y="7606"/>
                      <a:pt x="18044" y="6935"/>
                    </a:cubicBezTo>
                    <a:cubicBezTo>
                      <a:pt x="14502" y="4959"/>
                      <a:pt x="12079" y="2647"/>
                      <a:pt x="10811" y="38"/>
                    </a:cubicBezTo>
                    <a:cubicBezTo>
                      <a:pt x="10811" y="38"/>
                      <a:pt x="10811" y="38"/>
                      <a:pt x="10774" y="1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4" name="Google Shape;1132;p48">
                <a:extLst>
                  <a:ext uri="{FF2B5EF4-FFF2-40B4-BE49-F238E27FC236}">
                    <a16:creationId xmlns:a16="http://schemas.microsoft.com/office/drawing/2014/main" id="{60F0509B-ACC7-412A-B95E-98EAB50A1BDB}"/>
                  </a:ext>
                </a:extLst>
              </p:cNvPr>
              <p:cNvSpPr/>
              <p:nvPr/>
            </p:nvSpPr>
            <p:spPr>
              <a:xfrm rot="-568379">
                <a:off x="6633716" y="3566212"/>
                <a:ext cx="91008" cy="9680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3372" extrusionOk="0">
                    <a:moveTo>
                      <a:pt x="150" y="0"/>
                    </a:moveTo>
                    <a:cubicBezTo>
                      <a:pt x="113" y="0"/>
                      <a:pt x="113" y="38"/>
                      <a:pt x="113" y="75"/>
                    </a:cubicBezTo>
                    <a:cubicBezTo>
                      <a:pt x="1" y="1082"/>
                      <a:pt x="1" y="2461"/>
                      <a:pt x="1119" y="3095"/>
                    </a:cubicBezTo>
                    <a:cubicBezTo>
                      <a:pt x="1343" y="3244"/>
                      <a:pt x="1641" y="3318"/>
                      <a:pt x="1902" y="3356"/>
                    </a:cubicBezTo>
                    <a:cubicBezTo>
                      <a:pt x="1913" y="3367"/>
                      <a:pt x="1927" y="3371"/>
                      <a:pt x="1942" y="3371"/>
                    </a:cubicBezTo>
                    <a:cubicBezTo>
                      <a:pt x="1977" y="3371"/>
                      <a:pt x="2014" y="3345"/>
                      <a:pt x="2014" y="3318"/>
                    </a:cubicBezTo>
                    <a:cubicBezTo>
                      <a:pt x="2424" y="2386"/>
                      <a:pt x="2834" y="1454"/>
                      <a:pt x="3170" y="522"/>
                    </a:cubicBezTo>
                    <a:cubicBezTo>
                      <a:pt x="3170" y="522"/>
                      <a:pt x="3170" y="448"/>
                      <a:pt x="3170" y="448"/>
                    </a:cubicBezTo>
                    <a:cubicBezTo>
                      <a:pt x="3170" y="448"/>
                      <a:pt x="3170" y="411"/>
                      <a:pt x="3132" y="411"/>
                    </a:cubicBezTo>
                    <a:lnTo>
                      <a:pt x="2983" y="411"/>
                    </a:lnTo>
                    <a:cubicBezTo>
                      <a:pt x="2051" y="411"/>
                      <a:pt x="1119" y="261"/>
                      <a:pt x="262" y="0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5" name="Google Shape;1133;p48">
                <a:extLst>
                  <a:ext uri="{FF2B5EF4-FFF2-40B4-BE49-F238E27FC236}">
                    <a16:creationId xmlns:a16="http://schemas.microsoft.com/office/drawing/2014/main" id="{7FA742FC-05CF-47B9-870F-97B6D8AEBF5B}"/>
                  </a:ext>
                </a:extLst>
              </p:cNvPr>
              <p:cNvSpPr/>
              <p:nvPr/>
            </p:nvSpPr>
            <p:spPr>
              <a:xfrm rot="-568379">
                <a:off x="6707876" y="2428994"/>
                <a:ext cx="210351" cy="122473"/>
              </a:xfrm>
              <a:custGeom>
                <a:avLst/>
                <a:gdLst/>
                <a:ahLst/>
                <a:cxnLst/>
                <a:rect l="l" t="t" r="r" b="b"/>
                <a:pathLst>
                  <a:path w="7327" h="4266" extrusionOk="0">
                    <a:moveTo>
                      <a:pt x="3651" y="1"/>
                    </a:moveTo>
                    <a:cubicBezTo>
                      <a:pt x="2377" y="1"/>
                      <a:pt x="1071" y="625"/>
                      <a:pt x="280" y="1964"/>
                    </a:cubicBezTo>
                    <a:cubicBezTo>
                      <a:pt x="0" y="2447"/>
                      <a:pt x="433" y="2878"/>
                      <a:pt x="866" y="2878"/>
                    </a:cubicBezTo>
                    <a:cubicBezTo>
                      <a:pt x="1067" y="2878"/>
                      <a:pt x="1269" y="2785"/>
                      <a:pt x="1399" y="2560"/>
                    </a:cubicBezTo>
                    <a:cubicBezTo>
                      <a:pt x="1920" y="1655"/>
                      <a:pt x="2796" y="1230"/>
                      <a:pt x="3648" y="1230"/>
                    </a:cubicBezTo>
                    <a:cubicBezTo>
                      <a:pt x="4866" y="1230"/>
                      <a:pt x="6037" y="2099"/>
                      <a:pt x="6059" y="3678"/>
                    </a:cubicBezTo>
                    <a:cubicBezTo>
                      <a:pt x="6077" y="4070"/>
                      <a:pt x="6376" y="4266"/>
                      <a:pt x="6678" y="4266"/>
                    </a:cubicBezTo>
                    <a:cubicBezTo>
                      <a:pt x="6981" y="4266"/>
                      <a:pt x="7289" y="4070"/>
                      <a:pt x="7326" y="3678"/>
                    </a:cubicBezTo>
                    <a:cubicBezTo>
                      <a:pt x="7282" y="1317"/>
                      <a:pt x="5500" y="1"/>
                      <a:pt x="36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6" name="Google Shape;1134;p48">
                <a:extLst>
                  <a:ext uri="{FF2B5EF4-FFF2-40B4-BE49-F238E27FC236}">
                    <a16:creationId xmlns:a16="http://schemas.microsoft.com/office/drawing/2014/main" id="{B1E9AE15-5093-4751-B8F2-209D3E8B8EC6}"/>
                  </a:ext>
                </a:extLst>
              </p:cNvPr>
              <p:cNvSpPr/>
              <p:nvPr/>
            </p:nvSpPr>
            <p:spPr>
              <a:xfrm rot="-568379">
                <a:off x="6218568" y="2399052"/>
                <a:ext cx="210695" cy="122157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4255" extrusionOk="0">
                    <a:moveTo>
                      <a:pt x="3410" y="0"/>
                    </a:moveTo>
                    <a:cubicBezTo>
                      <a:pt x="2179" y="0"/>
                      <a:pt x="959" y="632"/>
                      <a:pt x="255" y="2069"/>
                    </a:cubicBezTo>
                    <a:cubicBezTo>
                      <a:pt x="0" y="2579"/>
                      <a:pt x="426" y="3019"/>
                      <a:pt x="840" y="3019"/>
                    </a:cubicBezTo>
                    <a:cubicBezTo>
                      <a:pt x="1031" y="3019"/>
                      <a:pt x="1219" y="2926"/>
                      <a:pt x="1336" y="2702"/>
                    </a:cubicBezTo>
                    <a:cubicBezTo>
                      <a:pt x="1803" y="1723"/>
                      <a:pt x="2684" y="1275"/>
                      <a:pt x="3559" y="1275"/>
                    </a:cubicBezTo>
                    <a:cubicBezTo>
                      <a:pt x="4781" y="1275"/>
                      <a:pt x="5990" y="2150"/>
                      <a:pt x="6034" y="3672"/>
                    </a:cubicBezTo>
                    <a:cubicBezTo>
                      <a:pt x="6071" y="4059"/>
                      <a:pt x="6399" y="4254"/>
                      <a:pt x="6712" y="4254"/>
                    </a:cubicBezTo>
                    <a:cubicBezTo>
                      <a:pt x="7033" y="4254"/>
                      <a:pt x="7339" y="4049"/>
                      <a:pt x="7301" y="3634"/>
                    </a:cubicBezTo>
                    <a:cubicBezTo>
                      <a:pt x="7100" y="1403"/>
                      <a:pt x="5244" y="0"/>
                      <a:pt x="341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7" name="Google Shape;1135;p48">
                <a:extLst>
                  <a:ext uri="{FF2B5EF4-FFF2-40B4-BE49-F238E27FC236}">
                    <a16:creationId xmlns:a16="http://schemas.microsoft.com/office/drawing/2014/main" id="{E1C214A1-0941-4BC4-8F62-7057E796FDEC}"/>
                  </a:ext>
                </a:extLst>
              </p:cNvPr>
              <p:cNvSpPr/>
              <p:nvPr/>
            </p:nvSpPr>
            <p:spPr>
              <a:xfrm rot="-568379">
                <a:off x="6514172" y="2531994"/>
                <a:ext cx="104903" cy="67811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362" extrusionOk="0">
                    <a:moveTo>
                      <a:pt x="2125" y="384"/>
                    </a:moveTo>
                    <a:cubicBezTo>
                      <a:pt x="2573" y="458"/>
                      <a:pt x="2871" y="1129"/>
                      <a:pt x="3057" y="1502"/>
                    </a:cubicBezTo>
                    <a:cubicBezTo>
                      <a:pt x="3179" y="1850"/>
                      <a:pt x="2984" y="1946"/>
                      <a:pt x="2712" y="1946"/>
                    </a:cubicBezTo>
                    <a:cubicBezTo>
                      <a:pt x="2400" y="1946"/>
                      <a:pt x="1986" y="1820"/>
                      <a:pt x="1827" y="1800"/>
                    </a:cubicBezTo>
                    <a:cubicBezTo>
                      <a:pt x="1641" y="1726"/>
                      <a:pt x="485" y="1577"/>
                      <a:pt x="634" y="1241"/>
                    </a:cubicBezTo>
                    <a:cubicBezTo>
                      <a:pt x="970" y="719"/>
                      <a:pt x="1529" y="421"/>
                      <a:pt x="2125" y="384"/>
                    </a:cubicBezTo>
                    <a:close/>
                    <a:moveTo>
                      <a:pt x="2013" y="1"/>
                    </a:moveTo>
                    <a:cubicBezTo>
                      <a:pt x="1965" y="1"/>
                      <a:pt x="1915" y="4"/>
                      <a:pt x="1864" y="11"/>
                    </a:cubicBezTo>
                    <a:cubicBezTo>
                      <a:pt x="1380" y="86"/>
                      <a:pt x="0" y="757"/>
                      <a:pt x="224" y="1428"/>
                    </a:cubicBezTo>
                    <a:cubicBezTo>
                      <a:pt x="410" y="2099"/>
                      <a:pt x="1491" y="2136"/>
                      <a:pt x="2051" y="2248"/>
                    </a:cubicBezTo>
                    <a:cubicBezTo>
                      <a:pt x="2291" y="2320"/>
                      <a:pt x="2532" y="2361"/>
                      <a:pt x="2773" y="2361"/>
                    </a:cubicBezTo>
                    <a:cubicBezTo>
                      <a:pt x="2905" y="2361"/>
                      <a:pt x="3037" y="2349"/>
                      <a:pt x="3169" y="2322"/>
                    </a:cubicBezTo>
                    <a:cubicBezTo>
                      <a:pt x="3654" y="2248"/>
                      <a:pt x="3616" y="1726"/>
                      <a:pt x="3467" y="1390"/>
                    </a:cubicBezTo>
                    <a:cubicBezTo>
                      <a:pt x="3467" y="1390"/>
                      <a:pt x="3467" y="1353"/>
                      <a:pt x="3467" y="1353"/>
                    </a:cubicBezTo>
                    <a:cubicBezTo>
                      <a:pt x="3153" y="759"/>
                      <a:pt x="2740" y="1"/>
                      <a:pt x="20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8" name="Google Shape;1136;p48">
                <a:extLst>
                  <a:ext uri="{FF2B5EF4-FFF2-40B4-BE49-F238E27FC236}">
                    <a16:creationId xmlns:a16="http://schemas.microsoft.com/office/drawing/2014/main" id="{8EB95192-C4BE-4897-A803-C4862D350AFB}"/>
                  </a:ext>
                </a:extLst>
              </p:cNvPr>
              <p:cNvSpPr/>
              <p:nvPr/>
            </p:nvSpPr>
            <p:spPr>
              <a:xfrm rot="-568379">
                <a:off x="6766917" y="2283493"/>
                <a:ext cx="171709" cy="74643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2600" extrusionOk="0">
                    <a:moveTo>
                      <a:pt x="908" y="1"/>
                    </a:moveTo>
                    <a:cubicBezTo>
                      <a:pt x="223" y="1"/>
                      <a:pt x="0" y="1105"/>
                      <a:pt x="738" y="1281"/>
                    </a:cubicBezTo>
                    <a:cubicBezTo>
                      <a:pt x="2080" y="1542"/>
                      <a:pt x="3423" y="1989"/>
                      <a:pt x="4690" y="2548"/>
                    </a:cubicBezTo>
                    <a:cubicBezTo>
                      <a:pt x="4779" y="2584"/>
                      <a:pt x="4866" y="2600"/>
                      <a:pt x="4949" y="2600"/>
                    </a:cubicBezTo>
                    <a:cubicBezTo>
                      <a:pt x="5567" y="2600"/>
                      <a:pt x="5981" y="1725"/>
                      <a:pt x="5324" y="1430"/>
                    </a:cubicBezTo>
                    <a:cubicBezTo>
                      <a:pt x="3944" y="833"/>
                      <a:pt x="2491" y="349"/>
                      <a:pt x="1037" y="13"/>
                    </a:cubicBezTo>
                    <a:cubicBezTo>
                      <a:pt x="992" y="5"/>
                      <a:pt x="949" y="1"/>
                      <a:pt x="908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9" name="Google Shape;1137;p48">
                <a:extLst>
                  <a:ext uri="{FF2B5EF4-FFF2-40B4-BE49-F238E27FC236}">
                    <a16:creationId xmlns:a16="http://schemas.microsoft.com/office/drawing/2014/main" id="{BE054E7E-18D5-409B-80CC-49156BBBC604}"/>
                  </a:ext>
                </a:extLst>
              </p:cNvPr>
              <p:cNvSpPr/>
              <p:nvPr/>
            </p:nvSpPr>
            <p:spPr>
              <a:xfrm rot="-568379">
                <a:off x="6234425" y="2265147"/>
                <a:ext cx="171278" cy="51647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799" extrusionOk="0">
                    <a:moveTo>
                      <a:pt x="784" y="1"/>
                    </a:moveTo>
                    <a:cubicBezTo>
                      <a:pt x="0" y="1"/>
                      <a:pt x="48" y="1232"/>
                      <a:pt x="856" y="1269"/>
                    </a:cubicBezTo>
                    <a:cubicBezTo>
                      <a:pt x="2236" y="1306"/>
                      <a:pt x="3615" y="1455"/>
                      <a:pt x="4994" y="1791"/>
                    </a:cubicBezTo>
                    <a:cubicBezTo>
                      <a:pt x="5030" y="1796"/>
                      <a:pt x="5064" y="1799"/>
                      <a:pt x="5097" y="1799"/>
                    </a:cubicBezTo>
                    <a:cubicBezTo>
                      <a:pt x="5762" y="1799"/>
                      <a:pt x="5966" y="774"/>
                      <a:pt x="5255" y="561"/>
                    </a:cubicBezTo>
                    <a:cubicBezTo>
                      <a:pt x="3801" y="225"/>
                      <a:pt x="2310" y="39"/>
                      <a:pt x="819" y="2"/>
                    </a:cubicBezTo>
                    <a:cubicBezTo>
                      <a:pt x="807" y="1"/>
                      <a:pt x="795" y="1"/>
                      <a:pt x="78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0" name="Google Shape;1138;p48">
                <a:extLst>
                  <a:ext uri="{FF2B5EF4-FFF2-40B4-BE49-F238E27FC236}">
                    <a16:creationId xmlns:a16="http://schemas.microsoft.com/office/drawing/2014/main" id="{EE200E5F-FB8E-48A4-9AEA-CA27D8899117}"/>
                  </a:ext>
                </a:extLst>
              </p:cNvPr>
              <p:cNvSpPr/>
              <p:nvPr/>
            </p:nvSpPr>
            <p:spPr>
              <a:xfrm rot="-568379">
                <a:off x="6325030" y="2581760"/>
                <a:ext cx="518111" cy="282037"/>
              </a:xfrm>
              <a:custGeom>
                <a:avLst/>
                <a:gdLst/>
                <a:ahLst/>
                <a:cxnLst/>
                <a:rect l="l" t="t" r="r" b="b"/>
                <a:pathLst>
                  <a:path w="18047" h="9824" extrusionOk="0">
                    <a:moveTo>
                      <a:pt x="2983" y="1"/>
                    </a:moveTo>
                    <a:cubicBezTo>
                      <a:pt x="0" y="1"/>
                      <a:pt x="158" y="2593"/>
                      <a:pt x="525" y="3993"/>
                    </a:cubicBezTo>
                    <a:cubicBezTo>
                      <a:pt x="1399" y="7296"/>
                      <a:pt x="5739" y="9824"/>
                      <a:pt x="9812" y="9824"/>
                    </a:cubicBezTo>
                    <a:cubicBezTo>
                      <a:pt x="11991" y="9824"/>
                      <a:pt x="14094" y="9101"/>
                      <a:pt x="15549" y="7386"/>
                    </a:cubicBezTo>
                    <a:cubicBezTo>
                      <a:pt x="16593" y="6193"/>
                      <a:pt x="18046" y="3508"/>
                      <a:pt x="13946" y="2316"/>
                    </a:cubicBezTo>
                    <a:cubicBezTo>
                      <a:pt x="12790" y="1980"/>
                      <a:pt x="11224" y="2129"/>
                      <a:pt x="8950" y="1682"/>
                    </a:cubicBezTo>
                    <a:cubicBezTo>
                      <a:pt x="6713" y="1123"/>
                      <a:pt x="5334" y="302"/>
                      <a:pt x="4178" y="116"/>
                    </a:cubicBezTo>
                    <a:cubicBezTo>
                      <a:pt x="3733" y="37"/>
                      <a:pt x="3336" y="1"/>
                      <a:pt x="298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1" name="Google Shape;1139;p48">
                <a:extLst>
                  <a:ext uri="{FF2B5EF4-FFF2-40B4-BE49-F238E27FC236}">
                    <a16:creationId xmlns:a16="http://schemas.microsoft.com/office/drawing/2014/main" id="{3A92E671-51E9-4132-ABE5-368AAEAC1C3B}"/>
                  </a:ext>
                </a:extLst>
              </p:cNvPr>
              <p:cNvSpPr/>
              <p:nvPr/>
            </p:nvSpPr>
            <p:spPr>
              <a:xfrm rot="-568379">
                <a:off x="6398715" y="2734241"/>
                <a:ext cx="312555" cy="135248"/>
              </a:xfrm>
              <a:custGeom>
                <a:avLst/>
                <a:gdLst/>
                <a:ahLst/>
                <a:cxnLst/>
                <a:rect l="l" t="t" r="r" b="b"/>
                <a:pathLst>
                  <a:path w="10887" h="4711" extrusionOk="0">
                    <a:moveTo>
                      <a:pt x="3986" y="1"/>
                    </a:moveTo>
                    <a:cubicBezTo>
                      <a:pt x="2375" y="1"/>
                      <a:pt x="878" y="473"/>
                      <a:pt x="1" y="1533"/>
                    </a:cubicBezTo>
                    <a:cubicBezTo>
                      <a:pt x="1829" y="3442"/>
                      <a:pt x="4821" y="4711"/>
                      <a:pt x="7689" y="4711"/>
                    </a:cubicBezTo>
                    <a:cubicBezTo>
                      <a:pt x="8798" y="4711"/>
                      <a:pt x="9889" y="4521"/>
                      <a:pt x="10887" y="4105"/>
                    </a:cubicBezTo>
                    <a:cubicBezTo>
                      <a:pt x="10330" y="1614"/>
                      <a:pt x="6964" y="1"/>
                      <a:pt x="3986" y="1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1140;p48">
                <a:extLst>
                  <a:ext uri="{FF2B5EF4-FFF2-40B4-BE49-F238E27FC236}">
                    <a16:creationId xmlns:a16="http://schemas.microsoft.com/office/drawing/2014/main" id="{4E590AE9-8A6E-42F1-9776-86145047EA1F}"/>
                  </a:ext>
                </a:extLst>
              </p:cNvPr>
              <p:cNvSpPr/>
              <p:nvPr/>
            </p:nvSpPr>
            <p:spPr>
              <a:xfrm rot="-568379">
                <a:off x="6999443" y="2587013"/>
                <a:ext cx="81361" cy="105821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3686" extrusionOk="0">
                    <a:moveTo>
                      <a:pt x="1454" y="0"/>
                    </a:moveTo>
                    <a:cubicBezTo>
                      <a:pt x="1417" y="0"/>
                      <a:pt x="1417" y="38"/>
                      <a:pt x="1417" y="75"/>
                    </a:cubicBezTo>
                    <a:cubicBezTo>
                      <a:pt x="1007" y="1082"/>
                      <a:pt x="559" y="2275"/>
                      <a:pt x="0" y="3430"/>
                    </a:cubicBezTo>
                    <a:cubicBezTo>
                      <a:pt x="0" y="3467"/>
                      <a:pt x="0" y="3505"/>
                      <a:pt x="0" y="3542"/>
                    </a:cubicBezTo>
                    <a:cubicBezTo>
                      <a:pt x="0" y="3542"/>
                      <a:pt x="37" y="3579"/>
                      <a:pt x="37" y="3579"/>
                    </a:cubicBezTo>
                    <a:lnTo>
                      <a:pt x="75" y="3579"/>
                    </a:lnTo>
                    <a:cubicBezTo>
                      <a:pt x="315" y="3650"/>
                      <a:pt x="547" y="3686"/>
                      <a:pt x="765" y="3686"/>
                    </a:cubicBezTo>
                    <a:cubicBezTo>
                      <a:pt x="1463" y="3686"/>
                      <a:pt x="2028" y="3329"/>
                      <a:pt x="2312" y="2647"/>
                    </a:cubicBezTo>
                    <a:cubicBezTo>
                      <a:pt x="2833" y="1529"/>
                      <a:pt x="2535" y="560"/>
                      <a:pt x="15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3" name="Google Shape;1141;p48">
                <a:extLst>
                  <a:ext uri="{FF2B5EF4-FFF2-40B4-BE49-F238E27FC236}">
                    <a16:creationId xmlns:a16="http://schemas.microsoft.com/office/drawing/2014/main" id="{6F60E438-0219-4868-B469-20E9F6E3ED76}"/>
                  </a:ext>
                </a:extLst>
              </p:cNvPr>
              <p:cNvSpPr/>
              <p:nvPr/>
            </p:nvSpPr>
            <p:spPr>
              <a:xfrm rot="-568379">
                <a:off x="5609480" y="1609728"/>
                <a:ext cx="1848199" cy="2679210"/>
              </a:xfrm>
              <a:custGeom>
                <a:avLst/>
                <a:gdLst/>
                <a:ahLst/>
                <a:cxnLst/>
                <a:rect l="l" t="t" r="r" b="b"/>
                <a:pathLst>
                  <a:path w="64377" h="93323" extrusionOk="0">
                    <a:moveTo>
                      <a:pt x="19902" y="30048"/>
                    </a:moveTo>
                    <a:cubicBezTo>
                      <a:pt x="19827" y="31278"/>
                      <a:pt x="19753" y="32471"/>
                      <a:pt x="19753" y="33701"/>
                    </a:cubicBezTo>
                    <a:cubicBezTo>
                      <a:pt x="18783" y="33664"/>
                      <a:pt x="18075" y="32806"/>
                      <a:pt x="18187" y="31874"/>
                    </a:cubicBezTo>
                    <a:cubicBezTo>
                      <a:pt x="18150" y="30868"/>
                      <a:pt x="18933" y="30048"/>
                      <a:pt x="19902" y="30048"/>
                    </a:cubicBezTo>
                    <a:close/>
                    <a:moveTo>
                      <a:pt x="50327" y="363"/>
                    </a:moveTo>
                    <a:cubicBezTo>
                      <a:pt x="51646" y="363"/>
                      <a:pt x="52956" y="537"/>
                      <a:pt x="54050" y="1156"/>
                    </a:cubicBezTo>
                    <a:cubicBezTo>
                      <a:pt x="55802" y="2125"/>
                      <a:pt x="56100" y="4585"/>
                      <a:pt x="56399" y="6338"/>
                    </a:cubicBezTo>
                    <a:cubicBezTo>
                      <a:pt x="56399" y="6412"/>
                      <a:pt x="56510" y="6487"/>
                      <a:pt x="56585" y="6487"/>
                    </a:cubicBezTo>
                    <a:cubicBezTo>
                      <a:pt x="59045" y="6561"/>
                      <a:pt x="63705" y="6673"/>
                      <a:pt x="63743" y="10066"/>
                    </a:cubicBezTo>
                    <a:cubicBezTo>
                      <a:pt x="63743" y="12041"/>
                      <a:pt x="63370" y="14017"/>
                      <a:pt x="63109" y="15993"/>
                    </a:cubicBezTo>
                    <a:cubicBezTo>
                      <a:pt x="62699" y="19199"/>
                      <a:pt x="62214" y="22405"/>
                      <a:pt x="61730" y="25574"/>
                    </a:cubicBezTo>
                    <a:cubicBezTo>
                      <a:pt x="61580" y="26618"/>
                      <a:pt x="61394" y="27662"/>
                      <a:pt x="61208" y="28705"/>
                    </a:cubicBezTo>
                    <a:cubicBezTo>
                      <a:pt x="60760" y="31390"/>
                      <a:pt x="58188" y="32918"/>
                      <a:pt x="56138" y="34409"/>
                    </a:cubicBezTo>
                    <a:cubicBezTo>
                      <a:pt x="55541" y="33179"/>
                      <a:pt x="54535" y="32210"/>
                      <a:pt x="53304" y="31613"/>
                    </a:cubicBezTo>
                    <a:cubicBezTo>
                      <a:pt x="53640" y="30420"/>
                      <a:pt x="53938" y="29227"/>
                      <a:pt x="54236" y="27997"/>
                    </a:cubicBezTo>
                    <a:cubicBezTo>
                      <a:pt x="54572" y="28333"/>
                      <a:pt x="54907" y="28631"/>
                      <a:pt x="55280" y="28929"/>
                    </a:cubicBezTo>
                    <a:cubicBezTo>
                      <a:pt x="55322" y="28971"/>
                      <a:pt x="55369" y="28988"/>
                      <a:pt x="55415" y="28988"/>
                    </a:cubicBezTo>
                    <a:cubicBezTo>
                      <a:pt x="55575" y="28988"/>
                      <a:pt x="55723" y="28776"/>
                      <a:pt x="55578" y="28631"/>
                    </a:cubicBezTo>
                    <a:cubicBezTo>
                      <a:pt x="52932" y="26506"/>
                      <a:pt x="51179" y="23412"/>
                      <a:pt x="50024" y="20243"/>
                    </a:cubicBezTo>
                    <a:cubicBezTo>
                      <a:pt x="49986" y="20243"/>
                      <a:pt x="49986" y="20243"/>
                      <a:pt x="49986" y="20206"/>
                    </a:cubicBezTo>
                    <a:lnTo>
                      <a:pt x="49949" y="20168"/>
                    </a:lnTo>
                    <a:cubicBezTo>
                      <a:pt x="49906" y="20125"/>
                      <a:pt x="49862" y="20107"/>
                      <a:pt x="49818" y="20107"/>
                    </a:cubicBezTo>
                    <a:cubicBezTo>
                      <a:pt x="49787" y="20107"/>
                      <a:pt x="49756" y="20116"/>
                      <a:pt x="49726" y="20131"/>
                    </a:cubicBezTo>
                    <a:cubicBezTo>
                      <a:pt x="46967" y="21734"/>
                      <a:pt x="43463" y="22219"/>
                      <a:pt x="40294" y="22256"/>
                    </a:cubicBezTo>
                    <a:cubicBezTo>
                      <a:pt x="43090" y="21063"/>
                      <a:pt x="45886" y="19423"/>
                      <a:pt x="47936" y="17223"/>
                    </a:cubicBezTo>
                    <a:cubicBezTo>
                      <a:pt x="47973" y="17186"/>
                      <a:pt x="48011" y="17186"/>
                      <a:pt x="48011" y="17149"/>
                    </a:cubicBezTo>
                    <a:cubicBezTo>
                      <a:pt x="48011" y="17111"/>
                      <a:pt x="48011" y="17111"/>
                      <a:pt x="48011" y="17111"/>
                    </a:cubicBezTo>
                    <a:cubicBezTo>
                      <a:pt x="48011" y="17111"/>
                      <a:pt x="48011" y="17074"/>
                      <a:pt x="48011" y="17074"/>
                    </a:cubicBezTo>
                    <a:cubicBezTo>
                      <a:pt x="48011" y="17074"/>
                      <a:pt x="48011" y="17037"/>
                      <a:pt x="48011" y="17037"/>
                    </a:cubicBezTo>
                    <a:lnTo>
                      <a:pt x="48011" y="17000"/>
                    </a:lnTo>
                    <a:lnTo>
                      <a:pt x="47973" y="16925"/>
                    </a:lnTo>
                    <a:lnTo>
                      <a:pt x="47862" y="16925"/>
                    </a:lnTo>
                    <a:cubicBezTo>
                      <a:pt x="47843" y="16906"/>
                      <a:pt x="47824" y="16897"/>
                      <a:pt x="47806" y="16897"/>
                    </a:cubicBezTo>
                    <a:cubicBezTo>
                      <a:pt x="47787" y="16897"/>
                      <a:pt x="47768" y="16906"/>
                      <a:pt x="47750" y="16925"/>
                    </a:cubicBezTo>
                    <a:cubicBezTo>
                      <a:pt x="43015" y="18043"/>
                      <a:pt x="38169" y="18789"/>
                      <a:pt x="33322" y="19125"/>
                    </a:cubicBezTo>
                    <a:cubicBezTo>
                      <a:pt x="29957" y="19419"/>
                      <a:pt x="26535" y="19741"/>
                      <a:pt x="23156" y="19741"/>
                    </a:cubicBezTo>
                    <a:cubicBezTo>
                      <a:pt x="22679" y="19741"/>
                      <a:pt x="22203" y="19735"/>
                      <a:pt x="21728" y="19721"/>
                    </a:cubicBezTo>
                    <a:lnTo>
                      <a:pt x="21691" y="19721"/>
                    </a:lnTo>
                    <a:cubicBezTo>
                      <a:pt x="20461" y="19684"/>
                      <a:pt x="19231" y="19572"/>
                      <a:pt x="18038" y="19423"/>
                    </a:cubicBezTo>
                    <a:cubicBezTo>
                      <a:pt x="18026" y="19421"/>
                      <a:pt x="18015" y="19420"/>
                      <a:pt x="18005" y="19420"/>
                    </a:cubicBezTo>
                    <a:cubicBezTo>
                      <a:pt x="17768" y="19420"/>
                      <a:pt x="17676" y="19797"/>
                      <a:pt x="17926" y="19833"/>
                    </a:cubicBezTo>
                    <a:cubicBezTo>
                      <a:pt x="19119" y="19982"/>
                      <a:pt x="20275" y="20057"/>
                      <a:pt x="21468" y="20131"/>
                    </a:cubicBezTo>
                    <a:cubicBezTo>
                      <a:pt x="21132" y="21473"/>
                      <a:pt x="20871" y="22853"/>
                      <a:pt x="20647" y="24232"/>
                    </a:cubicBezTo>
                    <a:cubicBezTo>
                      <a:pt x="19305" y="24232"/>
                      <a:pt x="18001" y="24642"/>
                      <a:pt x="16919" y="25388"/>
                    </a:cubicBezTo>
                    <a:cubicBezTo>
                      <a:pt x="15838" y="22741"/>
                      <a:pt x="15577" y="19833"/>
                      <a:pt x="15279" y="17074"/>
                    </a:cubicBezTo>
                    <a:cubicBezTo>
                      <a:pt x="15018" y="14651"/>
                      <a:pt x="14608" y="12079"/>
                      <a:pt x="15428" y="9730"/>
                    </a:cubicBezTo>
                    <a:cubicBezTo>
                      <a:pt x="15876" y="8351"/>
                      <a:pt x="16994" y="7680"/>
                      <a:pt x="18187" y="7009"/>
                    </a:cubicBezTo>
                    <a:cubicBezTo>
                      <a:pt x="19454" y="6338"/>
                      <a:pt x="20796" y="5741"/>
                      <a:pt x="22213" y="5256"/>
                    </a:cubicBezTo>
                    <a:cubicBezTo>
                      <a:pt x="24785" y="4362"/>
                      <a:pt x="27432" y="3691"/>
                      <a:pt x="30116" y="3206"/>
                    </a:cubicBezTo>
                    <a:cubicBezTo>
                      <a:pt x="32726" y="2759"/>
                      <a:pt x="35373" y="2349"/>
                      <a:pt x="37982" y="1901"/>
                    </a:cubicBezTo>
                    <a:cubicBezTo>
                      <a:pt x="41039" y="1379"/>
                      <a:pt x="44096" y="820"/>
                      <a:pt x="47228" y="559"/>
                    </a:cubicBezTo>
                    <a:cubicBezTo>
                      <a:pt x="48193" y="476"/>
                      <a:pt x="49263" y="363"/>
                      <a:pt x="50327" y="363"/>
                    </a:cubicBezTo>
                    <a:close/>
                    <a:moveTo>
                      <a:pt x="20573" y="24567"/>
                    </a:moveTo>
                    <a:lnTo>
                      <a:pt x="20573" y="24567"/>
                    </a:lnTo>
                    <a:cubicBezTo>
                      <a:pt x="20275" y="26245"/>
                      <a:pt x="20088" y="27923"/>
                      <a:pt x="19939" y="29600"/>
                    </a:cubicBezTo>
                    <a:cubicBezTo>
                      <a:pt x="18746" y="29600"/>
                      <a:pt x="17777" y="30532"/>
                      <a:pt x="17777" y="31725"/>
                    </a:cubicBezTo>
                    <a:cubicBezTo>
                      <a:pt x="17590" y="32955"/>
                      <a:pt x="18522" y="34074"/>
                      <a:pt x="19753" y="34111"/>
                    </a:cubicBezTo>
                    <a:lnTo>
                      <a:pt x="19753" y="34745"/>
                    </a:lnTo>
                    <a:cubicBezTo>
                      <a:pt x="19753" y="35304"/>
                      <a:pt x="19790" y="35863"/>
                      <a:pt x="19827" y="36422"/>
                    </a:cubicBezTo>
                    <a:cubicBezTo>
                      <a:pt x="17143" y="35938"/>
                      <a:pt x="15130" y="33701"/>
                      <a:pt x="14906" y="31017"/>
                    </a:cubicBezTo>
                    <a:cubicBezTo>
                      <a:pt x="14832" y="29339"/>
                      <a:pt x="15354" y="27662"/>
                      <a:pt x="16397" y="26357"/>
                    </a:cubicBezTo>
                    <a:cubicBezTo>
                      <a:pt x="17404" y="25127"/>
                      <a:pt x="19044" y="24642"/>
                      <a:pt x="20573" y="24567"/>
                    </a:cubicBezTo>
                    <a:close/>
                    <a:moveTo>
                      <a:pt x="51440" y="37205"/>
                    </a:moveTo>
                    <a:cubicBezTo>
                      <a:pt x="52410" y="37727"/>
                      <a:pt x="52633" y="38696"/>
                      <a:pt x="52186" y="39703"/>
                    </a:cubicBezTo>
                    <a:cubicBezTo>
                      <a:pt x="51880" y="40398"/>
                      <a:pt x="51326" y="40699"/>
                      <a:pt x="50708" y="40699"/>
                    </a:cubicBezTo>
                    <a:cubicBezTo>
                      <a:pt x="50497" y="40699"/>
                      <a:pt x="50279" y="40664"/>
                      <a:pt x="50061" y="40598"/>
                    </a:cubicBezTo>
                    <a:cubicBezTo>
                      <a:pt x="50546" y="39479"/>
                      <a:pt x="51030" y="38324"/>
                      <a:pt x="51440" y="37205"/>
                    </a:cubicBezTo>
                    <a:close/>
                    <a:moveTo>
                      <a:pt x="8838" y="29083"/>
                    </a:moveTo>
                    <a:cubicBezTo>
                      <a:pt x="8940" y="29083"/>
                      <a:pt x="9128" y="29388"/>
                      <a:pt x="9128" y="29451"/>
                    </a:cubicBezTo>
                    <a:cubicBezTo>
                      <a:pt x="9426" y="29898"/>
                      <a:pt x="9613" y="30346"/>
                      <a:pt x="9762" y="30830"/>
                    </a:cubicBezTo>
                    <a:cubicBezTo>
                      <a:pt x="9799" y="30868"/>
                      <a:pt x="9799" y="30905"/>
                      <a:pt x="9799" y="30905"/>
                    </a:cubicBezTo>
                    <a:cubicBezTo>
                      <a:pt x="9538" y="31501"/>
                      <a:pt x="9389" y="32135"/>
                      <a:pt x="9389" y="32769"/>
                    </a:cubicBezTo>
                    <a:cubicBezTo>
                      <a:pt x="9389" y="32918"/>
                      <a:pt x="9501" y="32993"/>
                      <a:pt x="9608" y="32993"/>
                    </a:cubicBezTo>
                    <a:cubicBezTo>
                      <a:pt x="9715" y="32993"/>
                      <a:pt x="9818" y="32918"/>
                      <a:pt x="9799" y="32769"/>
                    </a:cubicBezTo>
                    <a:cubicBezTo>
                      <a:pt x="9799" y="32150"/>
                      <a:pt x="10048" y="30604"/>
                      <a:pt x="10860" y="30604"/>
                    </a:cubicBezTo>
                    <a:cubicBezTo>
                      <a:pt x="10879" y="30604"/>
                      <a:pt x="10898" y="30605"/>
                      <a:pt x="10917" y="30607"/>
                    </a:cubicBezTo>
                    <a:cubicBezTo>
                      <a:pt x="10880" y="30980"/>
                      <a:pt x="10768" y="31352"/>
                      <a:pt x="10731" y="31762"/>
                    </a:cubicBezTo>
                    <a:cubicBezTo>
                      <a:pt x="10694" y="32210"/>
                      <a:pt x="10806" y="32769"/>
                      <a:pt x="10582" y="33216"/>
                    </a:cubicBezTo>
                    <a:cubicBezTo>
                      <a:pt x="10545" y="33254"/>
                      <a:pt x="10545" y="33328"/>
                      <a:pt x="10582" y="33365"/>
                    </a:cubicBezTo>
                    <a:cubicBezTo>
                      <a:pt x="10582" y="33403"/>
                      <a:pt x="10582" y="33440"/>
                      <a:pt x="10619" y="33477"/>
                    </a:cubicBezTo>
                    <a:cubicBezTo>
                      <a:pt x="12744" y="35789"/>
                      <a:pt x="15130" y="37914"/>
                      <a:pt x="17702" y="39740"/>
                    </a:cubicBezTo>
                    <a:cubicBezTo>
                      <a:pt x="17441" y="39815"/>
                      <a:pt x="17180" y="39927"/>
                      <a:pt x="16919" y="40076"/>
                    </a:cubicBezTo>
                    <a:cubicBezTo>
                      <a:pt x="15987" y="40710"/>
                      <a:pt x="15205" y="41530"/>
                      <a:pt x="14720" y="42536"/>
                    </a:cubicBezTo>
                    <a:cubicBezTo>
                      <a:pt x="12670" y="40076"/>
                      <a:pt x="10917" y="37392"/>
                      <a:pt x="9538" y="34484"/>
                    </a:cubicBezTo>
                    <a:cubicBezTo>
                      <a:pt x="9514" y="34412"/>
                      <a:pt x="9459" y="34371"/>
                      <a:pt x="9393" y="34371"/>
                    </a:cubicBezTo>
                    <a:cubicBezTo>
                      <a:pt x="9356" y="34371"/>
                      <a:pt x="9317" y="34383"/>
                      <a:pt x="9277" y="34409"/>
                    </a:cubicBezTo>
                    <a:lnTo>
                      <a:pt x="9203" y="34409"/>
                    </a:lnTo>
                    <a:cubicBezTo>
                      <a:pt x="9007" y="34451"/>
                      <a:pt x="8812" y="34470"/>
                      <a:pt x="8617" y="34470"/>
                    </a:cubicBezTo>
                    <a:cubicBezTo>
                      <a:pt x="7772" y="34470"/>
                      <a:pt x="6940" y="34123"/>
                      <a:pt x="6183" y="33850"/>
                    </a:cubicBezTo>
                    <a:cubicBezTo>
                      <a:pt x="5922" y="33738"/>
                      <a:pt x="5698" y="33626"/>
                      <a:pt x="5475" y="33515"/>
                    </a:cubicBezTo>
                    <a:cubicBezTo>
                      <a:pt x="5400" y="33477"/>
                      <a:pt x="5325" y="33440"/>
                      <a:pt x="5288" y="33365"/>
                    </a:cubicBezTo>
                    <a:cubicBezTo>
                      <a:pt x="5363" y="33365"/>
                      <a:pt x="5437" y="33328"/>
                      <a:pt x="5512" y="33328"/>
                    </a:cubicBezTo>
                    <a:lnTo>
                      <a:pt x="6146" y="33328"/>
                    </a:lnTo>
                    <a:cubicBezTo>
                      <a:pt x="6220" y="33328"/>
                      <a:pt x="6315" y="33336"/>
                      <a:pt x="6412" y="33336"/>
                    </a:cubicBezTo>
                    <a:cubicBezTo>
                      <a:pt x="6605" y="33336"/>
                      <a:pt x="6804" y="33303"/>
                      <a:pt x="6854" y="33105"/>
                    </a:cubicBezTo>
                    <a:cubicBezTo>
                      <a:pt x="6928" y="32732"/>
                      <a:pt x="6369" y="32508"/>
                      <a:pt x="6146" y="32359"/>
                    </a:cubicBezTo>
                    <a:cubicBezTo>
                      <a:pt x="5885" y="32210"/>
                      <a:pt x="5363" y="31874"/>
                      <a:pt x="5251" y="31539"/>
                    </a:cubicBezTo>
                    <a:lnTo>
                      <a:pt x="5363" y="31539"/>
                    </a:lnTo>
                    <a:cubicBezTo>
                      <a:pt x="5624" y="31576"/>
                      <a:pt x="5922" y="31651"/>
                      <a:pt x="6146" y="31762"/>
                    </a:cubicBezTo>
                    <a:cubicBezTo>
                      <a:pt x="6416" y="31883"/>
                      <a:pt x="6856" y="32197"/>
                      <a:pt x="7212" y="32197"/>
                    </a:cubicBezTo>
                    <a:cubicBezTo>
                      <a:pt x="7297" y="32197"/>
                      <a:pt x="7378" y="32179"/>
                      <a:pt x="7450" y="32135"/>
                    </a:cubicBezTo>
                    <a:cubicBezTo>
                      <a:pt x="7823" y="31874"/>
                      <a:pt x="7488" y="31352"/>
                      <a:pt x="7339" y="31129"/>
                    </a:cubicBezTo>
                    <a:cubicBezTo>
                      <a:pt x="7264" y="30980"/>
                      <a:pt x="6332" y="29563"/>
                      <a:pt x="6667" y="29414"/>
                    </a:cubicBezTo>
                    <a:cubicBezTo>
                      <a:pt x="6686" y="29406"/>
                      <a:pt x="6705" y="29402"/>
                      <a:pt x="6725" y="29402"/>
                    </a:cubicBezTo>
                    <a:cubicBezTo>
                      <a:pt x="7078" y="29402"/>
                      <a:pt x="7719" y="30582"/>
                      <a:pt x="7860" y="30793"/>
                    </a:cubicBezTo>
                    <a:cubicBezTo>
                      <a:pt x="7979" y="30972"/>
                      <a:pt x="8265" y="31459"/>
                      <a:pt x="8546" y="31459"/>
                    </a:cubicBezTo>
                    <a:cubicBezTo>
                      <a:pt x="8617" y="31459"/>
                      <a:pt x="8687" y="31428"/>
                      <a:pt x="8755" y="31352"/>
                    </a:cubicBezTo>
                    <a:cubicBezTo>
                      <a:pt x="8979" y="31129"/>
                      <a:pt x="8942" y="30681"/>
                      <a:pt x="8867" y="30383"/>
                    </a:cubicBezTo>
                    <a:cubicBezTo>
                      <a:pt x="8830" y="30085"/>
                      <a:pt x="8606" y="29488"/>
                      <a:pt x="8792" y="29116"/>
                    </a:cubicBezTo>
                    <a:cubicBezTo>
                      <a:pt x="8804" y="29093"/>
                      <a:pt x="8819" y="29083"/>
                      <a:pt x="8838" y="29083"/>
                    </a:cubicBezTo>
                    <a:close/>
                    <a:moveTo>
                      <a:pt x="53230" y="32023"/>
                    </a:moveTo>
                    <a:cubicBezTo>
                      <a:pt x="56361" y="33626"/>
                      <a:pt x="56995" y="36870"/>
                      <a:pt x="55690" y="39964"/>
                    </a:cubicBezTo>
                    <a:lnTo>
                      <a:pt x="55690" y="40001"/>
                    </a:lnTo>
                    <a:cubicBezTo>
                      <a:pt x="54785" y="42082"/>
                      <a:pt x="52514" y="43212"/>
                      <a:pt x="50317" y="43212"/>
                    </a:cubicBezTo>
                    <a:cubicBezTo>
                      <a:pt x="49799" y="43212"/>
                      <a:pt x="49285" y="43149"/>
                      <a:pt x="48794" y="43021"/>
                    </a:cubicBezTo>
                    <a:cubicBezTo>
                      <a:pt x="49166" y="42387"/>
                      <a:pt x="49539" y="41679"/>
                      <a:pt x="49875" y="41008"/>
                    </a:cubicBezTo>
                    <a:cubicBezTo>
                      <a:pt x="50134" y="41110"/>
                      <a:pt x="50403" y="41159"/>
                      <a:pt x="50667" y="41159"/>
                    </a:cubicBezTo>
                    <a:cubicBezTo>
                      <a:pt x="51465" y="41159"/>
                      <a:pt x="52223" y="40711"/>
                      <a:pt x="52559" y="39927"/>
                    </a:cubicBezTo>
                    <a:cubicBezTo>
                      <a:pt x="53193" y="38808"/>
                      <a:pt x="52745" y="37392"/>
                      <a:pt x="51590" y="36832"/>
                    </a:cubicBezTo>
                    <a:lnTo>
                      <a:pt x="51888" y="36087"/>
                    </a:lnTo>
                    <a:cubicBezTo>
                      <a:pt x="52372" y="34708"/>
                      <a:pt x="52820" y="33403"/>
                      <a:pt x="53230" y="32023"/>
                    </a:cubicBezTo>
                    <a:close/>
                    <a:moveTo>
                      <a:pt x="47153" y="17447"/>
                    </a:moveTo>
                    <a:lnTo>
                      <a:pt x="47153" y="17447"/>
                    </a:lnTo>
                    <a:cubicBezTo>
                      <a:pt x="44954" y="19572"/>
                      <a:pt x="42009" y="21175"/>
                      <a:pt x="39175" y="22256"/>
                    </a:cubicBezTo>
                    <a:cubicBezTo>
                      <a:pt x="39064" y="22293"/>
                      <a:pt x="39026" y="22405"/>
                      <a:pt x="39064" y="22517"/>
                    </a:cubicBezTo>
                    <a:cubicBezTo>
                      <a:pt x="39101" y="22629"/>
                      <a:pt x="39175" y="22666"/>
                      <a:pt x="39250" y="22666"/>
                    </a:cubicBezTo>
                    <a:cubicBezTo>
                      <a:pt x="39484" y="22671"/>
                      <a:pt x="39721" y="22674"/>
                      <a:pt x="39960" y="22674"/>
                    </a:cubicBezTo>
                    <a:cubicBezTo>
                      <a:pt x="43220" y="22674"/>
                      <a:pt x="46877" y="22179"/>
                      <a:pt x="49726" y="20616"/>
                    </a:cubicBezTo>
                    <a:cubicBezTo>
                      <a:pt x="50658" y="23188"/>
                      <a:pt x="52074" y="25574"/>
                      <a:pt x="53938" y="27662"/>
                    </a:cubicBezTo>
                    <a:cubicBezTo>
                      <a:pt x="52745" y="32806"/>
                      <a:pt x="51142" y="37988"/>
                      <a:pt x="48495" y="42648"/>
                    </a:cubicBezTo>
                    <a:cubicBezTo>
                      <a:pt x="47489" y="44363"/>
                      <a:pt x="46370" y="45742"/>
                      <a:pt x="44506" y="46413"/>
                    </a:cubicBezTo>
                    <a:cubicBezTo>
                      <a:pt x="42270" y="47180"/>
                      <a:pt x="39923" y="47564"/>
                      <a:pt x="37585" y="47564"/>
                    </a:cubicBezTo>
                    <a:cubicBezTo>
                      <a:pt x="37195" y="47564"/>
                      <a:pt x="36805" y="47553"/>
                      <a:pt x="36417" y="47532"/>
                    </a:cubicBezTo>
                    <a:cubicBezTo>
                      <a:pt x="33919" y="47420"/>
                      <a:pt x="31496" y="46861"/>
                      <a:pt x="29184" y="45891"/>
                    </a:cubicBezTo>
                    <a:cubicBezTo>
                      <a:pt x="29147" y="45891"/>
                      <a:pt x="29110" y="45854"/>
                      <a:pt x="29073" y="45854"/>
                    </a:cubicBezTo>
                    <a:cubicBezTo>
                      <a:pt x="26724" y="44885"/>
                      <a:pt x="24599" y="43543"/>
                      <a:pt x="22698" y="41828"/>
                    </a:cubicBezTo>
                    <a:cubicBezTo>
                      <a:pt x="21393" y="40710"/>
                      <a:pt x="20536" y="39107"/>
                      <a:pt x="20386" y="37392"/>
                    </a:cubicBezTo>
                    <a:lnTo>
                      <a:pt x="20349" y="37392"/>
                    </a:lnTo>
                    <a:cubicBezTo>
                      <a:pt x="20088" y="35118"/>
                      <a:pt x="20088" y="32844"/>
                      <a:pt x="20312" y="30569"/>
                    </a:cubicBezTo>
                    <a:cubicBezTo>
                      <a:pt x="20349" y="28631"/>
                      <a:pt x="20536" y="26730"/>
                      <a:pt x="20834" y="24828"/>
                    </a:cubicBezTo>
                    <a:cubicBezTo>
                      <a:pt x="21132" y="23225"/>
                      <a:pt x="21468" y="21660"/>
                      <a:pt x="21840" y="20057"/>
                    </a:cubicBezTo>
                    <a:cubicBezTo>
                      <a:pt x="22150" y="20060"/>
                      <a:pt x="22460" y="20061"/>
                      <a:pt x="22769" y="20061"/>
                    </a:cubicBezTo>
                    <a:cubicBezTo>
                      <a:pt x="26150" y="20061"/>
                      <a:pt x="29531" y="19876"/>
                      <a:pt x="32912" y="19535"/>
                    </a:cubicBezTo>
                    <a:cubicBezTo>
                      <a:pt x="37684" y="19199"/>
                      <a:pt x="42456" y="18528"/>
                      <a:pt x="47153" y="17447"/>
                    </a:cubicBezTo>
                    <a:close/>
                    <a:moveTo>
                      <a:pt x="61029" y="40879"/>
                    </a:moveTo>
                    <a:cubicBezTo>
                      <a:pt x="61048" y="40879"/>
                      <a:pt x="61059" y="40884"/>
                      <a:pt x="61059" y="40896"/>
                    </a:cubicBezTo>
                    <a:cubicBezTo>
                      <a:pt x="61096" y="41269"/>
                      <a:pt x="60499" y="41716"/>
                      <a:pt x="60276" y="41977"/>
                    </a:cubicBezTo>
                    <a:cubicBezTo>
                      <a:pt x="60052" y="42201"/>
                      <a:pt x="59754" y="42536"/>
                      <a:pt x="59866" y="42835"/>
                    </a:cubicBezTo>
                    <a:cubicBezTo>
                      <a:pt x="59923" y="43022"/>
                      <a:pt x="60054" y="43087"/>
                      <a:pt x="60210" y="43087"/>
                    </a:cubicBezTo>
                    <a:cubicBezTo>
                      <a:pt x="60456" y="43087"/>
                      <a:pt x="60764" y="42926"/>
                      <a:pt x="60947" y="42835"/>
                    </a:cubicBezTo>
                    <a:cubicBezTo>
                      <a:pt x="61299" y="42706"/>
                      <a:pt x="61983" y="42275"/>
                      <a:pt x="62452" y="42275"/>
                    </a:cubicBezTo>
                    <a:cubicBezTo>
                      <a:pt x="62528" y="42275"/>
                      <a:pt x="62599" y="42286"/>
                      <a:pt x="62662" y="42313"/>
                    </a:cubicBezTo>
                    <a:cubicBezTo>
                      <a:pt x="62848" y="42424"/>
                      <a:pt x="62140" y="42909"/>
                      <a:pt x="62065" y="42909"/>
                    </a:cubicBezTo>
                    <a:cubicBezTo>
                      <a:pt x="61767" y="43096"/>
                      <a:pt x="61469" y="43245"/>
                      <a:pt x="61133" y="43394"/>
                    </a:cubicBezTo>
                    <a:cubicBezTo>
                      <a:pt x="60835" y="43543"/>
                      <a:pt x="60388" y="43767"/>
                      <a:pt x="60499" y="44139"/>
                    </a:cubicBezTo>
                    <a:cubicBezTo>
                      <a:pt x="60574" y="44326"/>
                      <a:pt x="60760" y="44400"/>
                      <a:pt x="60909" y="44438"/>
                    </a:cubicBezTo>
                    <a:cubicBezTo>
                      <a:pt x="61245" y="44512"/>
                      <a:pt x="61543" y="44587"/>
                      <a:pt x="61879" y="44587"/>
                    </a:cubicBezTo>
                    <a:cubicBezTo>
                      <a:pt x="62140" y="44624"/>
                      <a:pt x="62363" y="44699"/>
                      <a:pt x="62587" y="44810"/>
                    </a:cubicBezTo>
                    <a:cubicBezTo>
                      <a:pt x="62624" y="44848"/>
                      <a:pt x="62662" y="44848"/>
                      <a:pt x="62699" y="44885"/>
                    </a:cubicBezTo>
                    <a:cubicBezTo>
                      <a:pt x="62587" y="44959"/>
                      <a:pt x="62438" y="44997"/>
                      <a:pt x="62289" y="45034"/>
                    </a:cubicBezTo>
                    <a:cubicBezTo>
                      <a:pt x="62104" y="45060"/>
                      <a:pt x="61920" y="45087"/>
                      <a:pt x="61722" y="45087"/>
                    </a:cubicBezTo>
                    <a:cubicBezTo>
                      <a:pt x="61640" y="45087"/>
                      <a:pt x="61556" y="45082"/>
                      <a:pt x="61469" y="45071"/>
                    </a:cubicBezTo>
                    <a:cubicBezTo>
                      <a:pt x="61357" y="45071"/>
                      <a:pt x="61190" y="45051"/>
                      <a:pt x="61025" y="45051"/>
                    </a:cubicBezTo>
                    <a:cubicBezTo>
                      <a:pt x="60804" y="45051"/>
                      <a:pt x="60585" y="45087"/>
                      <a:pt x="60499" y="45258"/>
                    </a:cubicBezTo>
                    <a:cubicBezTo>
                      <a:pt x="60313" y="45556"/>
                      <a:pt x="60686" y="45742"/>
                      <a:pt x="60872" y="45854"/>
                    </a:cubicBezTo>
                    <a:cubicBezTo>
                      <a:pt x="61170" y="46003"/>
                      <a:pt x="61431" y="46190"/>
                      <a:pt x="61655" y="46451"/>
                    </a:cubicBezTo>
                    <a:lnTo>
                      <a:pt x="61469" y="46451"/>
                    </a:lnTo>
                    <a:cubicBezTo>
                      <a:pt x="61208" y="46413"/>
                      <a:pt x="60909" y="46376"/>
                      <a:pt x="60648" y="46339"/>
                    </a:cubicBezTo>
                    <a:cubicBezTo>
                      <a:pt x="59642" y="46115"/>
                      <a:pt x="58524" y="45891"/>
                      <a:pt x="57815" y="45109"/>
                    </a:cubicBezTo>
                    <a:cubicBezTo>
                      <a:pt x="57793" y="45065"/>
                      <a:pt x="57746" y="45047"/>
                      <a:pt x="57695" y="45047"/>
                    </a:cubicBezTo>
                    <a:cubicBezTo>
                      <a:pt x="57660" y="45047"/>
                      <a:pt x="57622" y="45056"/>
                      <a:pt x="57592" y="45071"/>
                    </a:cubicBezTo>
                    <a:cubicBezTo>
                      <a:pt x="57592" y="45071"/>
                      <a:pt x="57554" y="45109"/>
                      <a:pt x="57517" y="45109"/>
                    </a:cubicBezTo>
                    <a:cubicBezTo>
                      <a:pt x="55243" y="47271"/>
                      <a:pt x="52410" y="49023"/>
                      <a:pt x="49651" y="50551"/>
                    </a:cubicBezTo>
                    <a:cubicBezTo>
                      <a:pt x="49651" y="50179"/>
                      <a:pt x="49576" y="49843"/>
                      <a:pt x="49539" y="49470"/>
                    </a:cubicBezTo>
                    <a:cubicBezTo>
                      <a:pt x="49353" y="48538"/>
                      <a:pt x="49017" y="47606"/>
                      <a:pt x="48533" y="46786"/>
                    </a:cubicBezTo>
                    <a:cubicBezTo>
                      <a:pt x="51515" y="45966"/>
                      <a:pt x="54423" y="44885"/>
                      <a:pt x="57219" y="43580"/>
                    </a:cubicBezTo>
                    <a:cubicBezTo>
                      <a:pt x="57293" y="43580"/>
                      <a:pt x="57331" y="43468"/>
                      <a:pt x="57331" y="43394"/>
                    </a:cubicBezTo>
                    <a:lnTo>
                      <a:pt x="57331" y="43356"/>
                    </a:lnTo>
                    <a:cubicBezTo>
                      <a:pt x="57442" y="42909"/>
                      <a:pt x="57629" y="42499"/>
                      <a:pt x="57927" y="42164"/>
                    </a:cubicBezTo>
                    <a:cubicBezTo>
                      <a:pt x="58151" y="41791"/>
                      <a:pt x="58300" y="41381"/>
                      <a:pt x="58486" y="40971"/>
                    </a:cubicBezTo>
                    <a:lnTo>
                      <a:pt x="58486" y="40971"/>
                    </a:lnTo>
                    <a:cubicBezTo>
                      <a:pt x="59232" y="41381"/>
                      <a:pt x="58561" y="42909"/>
                      <a:pt x="58188" y="43431"/>
                    </a:cubicBezTo>
                    <a:cubicBezTo>
                      <a:pt x="58086" y="43583"/>
                      <a:pt x="58227" y="43718"/>
                      <a:pt x="58374" y="43718"/>
                    </a:cubicBezTo>
                    <a:cubicBezTo>
                      <a:pt x="58443" y="43718"/>
                      <a:pt x="58513" y="43689"/>
                      <a:pt x="58561" y="43617"/>
                    </a:cubicBezTo>
                    <a:cubicBezTo>
                      <a:pt x="58934" y="43096"/>
                      <a:pt x="59157" y="42499"/>
                      <a:pt x="59232" y="41865"/>
                    </a:cubicBezTo>
                    <a:lnTo>
                      <a:pt x="59269" y="41865"/>
                    </a:lnTo>
                    <a:cubicBezTo>
                      <a:pt x="59679" y="41530"/>
                      <a:pt x="60089" y="41269"/>
                      <a:pt x="60574" y="41045"/>
                    </a:cubicBezTo>
                    <a:cubicBezTo>
                      <a:pt x="60636" y="41014"/>
                      <a:pt x="60933" y="40879"/>
                      <a:pt x="61029" y="40879"/>
                    </a:cubicBezTo>
                    <a:close/>
                    <a:moveTo>
                      <a:pt x="29371" y="46451"/>
                    </a:moveTo>
                    <a:lnTo>
                      <a:pt x="29371" y="46451"/>
                    </a:lnTo>
                    <a:cubicBezTo>
                      <a:pt x="30937" y="47047"/>
                      <a:pt x="32540" y="47457"/>
                      <a:pt x="34180" y="47718"/>
                    </a:cubicBezTo>
                    <a:cubicBezTo>
                      <a:pt x="33882" y="48277"/>
                      <a:pt x="33546" y="48837"/>
                      <a:pt x="33211" y="49396"/>
                    </a:cubicBezTo>
                    <a:cubicBezTo>
                      <a:pt x="32689" y="50253"/>
                      <a:pt x="32167" y="51409"/>
                      <a:pt x="31347" y="51968"/>
                    </a:cubicBezTo>
                    <a:cubicBezTo>
                      <a:pt x="31311" y="51993"/>
                      <a:pt x="31274" y="52004"/>
                      <a:pt x="31237" y="52004"/>
                    </a:cubicBezTo>
                    <a:cubicBezTo>
                      <a:pt x="30542" y="52004"/>
                      <a:pt x="29654" y="47866"/>
                      <a:pt x="29371" y="46451"/>
                    </a:cubicBezTo>
                    <a:close/>
                    <a:moveTo>
                      <a:pt x="18709" y="40000"/>
                    </a:moveTo>
                    <a:cubicBezTo>
                      <a:pt x="19616" y="40000"/>
                      <a:pt x="20520" y="40646"/>
                      <a:pt x="21318" y="41045"/>
                    </a:cubicBezTo>
                    <a:cubicBezTo>
                      <a:pt x="22139" y="42014"/>
                      <a:pt x="23108" y="42872"/>
                      <a:pt x="24189" y="43580"/>
                    </a:cubicBezTo>
                    <a:cubicBezTo>
                      <a:pt x="25606" y="44661"/>
                      <a:pt x="27209" y="45556"/>
                      <a:pt x="28886" y="46227"/>
                    </a:cubicBezTo>
                    <a:cubicBezTo>
                      <a:pt x="29222" y="47644"/>
                      <a:pt x="29445" y="49098"/>
                      <a:pt x="29855" y="50477"/>
                    </a:cubicBezTo>
                    <a:cubicBezTo>
                      <a:pt x="30005" y="51036"/>
                      <a:pt x="30303" y="52378"/>
                      <a:pt x="31086" y="52415"/>
                    </a:cubicBezTo>
                    <a:cubicBezTo>
                      <a:pt x="31099" y="52416"/>
                      <a:pt x="31112" y="52416"/>
                      <a:pt x="31125" y="52416"/>
                    </a:cubicBezTo>
                    <a:cubicBezTo>
                      <a:pt x="31852" y="52416"/>
                      <a:pt x="32434" y="51398"/>
                      <a:pt x="32801" y="50812"/>
                    </a:cubicBezTo>
                    <a:cubicBezTo>
                      <a:pt x="33472" y="49880"/>
                      <a:pt x="34068" y="48837"/>
                      <a:pt x="34590" y="47755"/>
                    </a:cubicBezTo>
                    <a:cubicBezTo>
                      <a:pt x="35410" y="47905"/>
                      <a:pt x="36268" y="47942"/>
                      <a:pt x="37125" y="47979"/>
                    </a:cubicBezTo>
                    <a:cubicBezTo>
                      <a:pt x="37321" y="47985"/>
                      <a:pt x="37517" y="47988"/>
                      <a:pt x="37713" y="47988"/>
                    </a:cubicBezTo>
                    <a:cubicBezTo>
                      <a:pt x="40051" y="47988"/>
                      <a:pt x="42380" y="47580"/>
                      <a:pt x="44581" y="46823"/>
                    </a:cubicBezTo>
                    <a:cubicBezTo>
                      <a:pt x="44991" y="46674"/>
                      <a:pt x="45401" y="46488"/>
                      <a:pt x="45774" y="46302"/>
                    </a:cubicBezTo>
                    <a:lnTo>
                      <a:pt x="45811" y="46302"/>
                    </a:lnTo>
                    <a:cubicBezTo>
                      <a:pt x="46047" y="46277"/>
                      <a:pt x="46288" y="46256"/>
                      <a:pt x="46526" y="46256"/>
                    </a:cubicBezTo>
                    <a:cubicBezTo>
                      <a:pt x="47004" y="46256"/>
                      <a:pt x="47476" y="46339"/>
                      <a:pt x="47899" y="46637"/>
                    </a:cubicBezTo>
                    <a:cubicBezTo>
                      <a:pt x="48346" y="47010"/>
                      <a:pt x="48607" y="47867"/>
                      <a:pt x="48756" y="48352"/>
                    </a:cubicBezTo>
                    <a:cubicBezTo>
                      <a:pt x="49166" y="49321"/>
                      <a:pt x="49315" y="50402"/>
                      <a:pt x="49204" y="51446"/>
                    </a:cubicBezTo>
                    <a:cubicBezTo>
                      <a:pt x="49054" y="52378"/>
                      <a:pt x="47414" y="52975"/>
                      <a:pt x="46669" y="53347"/>
                    </a:cubicBezTo>
                    <a:cubicBezTo>
                      <a:pt x="44432" y="54429"/>
                      <a:pt x="42083" y="55211"/>
                      <a:pt x="39809" y="56181"/>
                    </a:cubicBezTo>
                    <a:cubicBezTo>
                      <a:pt x="39846" y="54503"/>
                      <a:pt x="39735" y="52826"/>
                      <a:pt x="39436" y="51185"/>
                    </a:cubicBezTo>
                    <a:cubicBezTo>
                      <a:pt x="39422" y="51082"/>
                      <a:pt x="39348" y="51037"/>
                      <a:pt x="39267" y="51037"/>
                    </a:cubicBezTo>
                    <a:cubicBezTo>
                      <a:pt x="39144" y="51037"/>
                      <a:pt x="39004" y="51140"/>
                      <a:pt x="39026" y="51297"/>
                    </a:cubicBezTo>
                    <a:cubicBezTo>
                      <a:pt x="39921" y="56069"/>
                      <a:pt x="39101" y="60542"/>
                      <a:pt x="37684" y="65128"/>
                    </a:cubicBezTo>
                    <a:cubicBezTo>
                      <a:pt x="37167" y="66826"/>
                      <a:pt x="36468" y="68707"/>
                      <a:pt x="34463" y="68707"/>
                    </a:cubicBezTo>
                    <a:cubicBezTo>
                      <a:pt x="34443" y="68707"/>
                      <a:pt x="34423" y="68707"/>
                      <a:pt x="34404" y="68707"/>
                    </a:cubicBezTo>
                    <a:cubicBezTo>
                      <a:pt x="32577" y="68669"/>
                      <a:pt x="30713" y="67924"/>
                      <a:pt x="29073" y="67178"/>
                    </a:cubicBezTo>
                    <a:cubicBezTo>
                      <a:pt x="27246" y="66395"/>
                      <a:pt x="25531" y="65426"/>
                      <a:pt x="23928" y="64308"/>
                    </a:cubicBezTo>
                    <a:cubicBezTo>
                      <a:pt x="21952" y="62928"/>
                      <a:pt x="19715" y="60915"/>
                      <a:pt x="18858" y="58604"/>
                    </a:cubicBezTo>
                    <a:cubicBezTo>
                      <a:pt x="18522" y="57635"/>
                      <a:pt x="19007" y="56740"/>
                      <a:pt x="19529" y="55994"/>
                    </a:cubicBezTo>
                    <a:cubicBezTo>
                      <a:pt x="20163" y="55062"/>
                      <a:pt x="20834" y="54130"/>
                      <a:pt x="21430" y="53198"/>
                    </a:cubicBezTo>
                    <a:cubicBezTo>
                      <a:pt x="22735" y="51260"/>
                      <a:pt x="24003" y="49247"/>
                      <a:pt x="24636" y="46973"/>
                    </a:cubicBezTo>
                    <a:cubicBezTo>
                      <a:pt x="24681" y="46815"/>
                      <a:pt x="24550" y="46712"/>
                      <a:pt x="24423" y="46712"/>
                    </a:cubicBezTo>
                    <a:cubicBezTo>
                      <a:pt x="24338" y="46712"/>
                      <a:pt x="24256" y="46757"/>
                      <a:pt x="24226" y="46861"/>
                    </a:cubicBezTo>
                    <a:cubicBezTo>
                      <a:pt x="23704" y="48576"/>
                      <a:pt x="22959" y="50179"/>
                      <a:pt x="21952" y="51633"/>
                    </a:cubicBezTo>
                    <a:cubicBezTo>
                      <a:pt x="20498" y="50701"/>
                      <a:pt x="19119" y="49694"/>
                      <a:pt x="17851" y="48576"/>
                    </a:cubicBezTo>
                    <a:cubicBezTo>
                      <a:pt x="16770" y="47718"/>
                      <a:pt x="15540" y="46861"/>
                      <a:pt x="14906" y="45593"/>
                    </a:cubicBezTo>
                    <a:cubicBezTo>
                      <a:pt x="14049" y="44027"/>
                      <a:pt x="15316" y="42164"/>
                      <a:pt x="16397" y="41045"/>
                    </a:cubicBezTo>
                    <a:cubicBezTo>
                      <a:pt x="16957" y="40411"/>
                      <a:pt x="17777" y="40039"/>
                      <a:pt x="18634" y="40001"/>
                    </a:cubicBezTo>
                    <a:cubicBezTo>
                      <a:pt x="18659" y="40000"/>
                      <a:pt x="18684" y="40000"/>
                      <a:pt x="18709" y="40000"/>
                    </a:cubicBezTo>
                    <a:close/>
                    <a:moveTo>
                      <a:pt x="31980" y="68707"/>
                    </a:moveTo>
                    <a:cubicBezTo>
                      <a:pt x="32875" y="69005"/>
                      <a:pt x="33807" y="69117"/>
                      <a:pt x="34739" y="69117"/>
                    </a:cubicBezTo>
                    <a:lnTo>
                      <a:pt x="34851" y="69117"/>
                    </a:lnTo>
                    <a:cubicBezTo>
                      <a:pt x="34478" y="70049"/>
                      <a:pt x="34105" y="70981"/>
                      <a:pt x="33695" y="71913"/>
                    </a:cubicBezTo>
                    <a:cubicBezTo>
                      <a:pt x="32018" y="71615"/>
                      <a:pt x="31831" y="70161"/>
                      <a:pt x="31980" y="68707"/>
                    </a:cubicBezTo>
                    <a:close/>
                    <a:moveTo>
                      <a:pt x="9100" y="67481"/>
                    </a:moveTo>
                    <a:cubicBezTo>
                      <a:pt x="9666" y="67481"/>
                      <a:pt x="10078" y="68216"/>
                      <a:pt x="10284" y="68744"/>
                    </a:cubicBezTo>
                    <a:cubicBezTo>
                      <a:pt x="10507" y="69303"/>
                      <a:pt x="10582" y="69900"/>
                      <a:pt x="10545" y="70496"/>
                    </a:cubicBezTo>
                    <a:cubicBezTo>
                      <a:pt x="10433" y="71055"/>
                      <a:pt x="9128" y="71167"/>
                      <a:pt x="8681" y="71279"/>
                    </a:cubicBezTo>
                    <a:cubicBezTo>
                      <a:pt x="7003" y="71726"/>
                      <a:pt x="5325" y="72137"/>
                      <a:pt x="3611" y="72435"/>
                    </a:cubicBezTo>
                    <a:cubicBezTo>
                      <a:pt x="3760" y="71987"/>
                      <a:pt x="3834" y="71540"/>
                      <a:pt x="3797" y="71055"/>
                    </a:cubicBezTo>
                    <a:lnTo>
                      <a:pt x="7040" y="68819"/>
                    </a:lnTo>
                    <a:cubicBezTo>
                      <a:pt x="7339" y="68595"/>
                      <a:pt x="7637" y="68409"/>
                      <a:pt x="7898" y="68185"/>
                    </a:cubicBezTo>
                    <a:cubicBezTo>
                      <a:pt x="7935" y="68185"/>
                      <a:pt x="7972" y="68185"/>
                      <a:pt x="7972" y="68148"/>
                    </a:cubicBezTo>
                    <a:cubicBezTo>
                      <a:pt x="8196" y="67998"/>
                      <a:pt x="8420" y="67849"/>
                      <a:pt x="8606" y="67663"/>
                    </a:cubicBezTo>
                    <a:cubicBezTo>
                      <a:pt x="8781" y="67535"/>
                      <a:pt x="8946" y="67481"/>
                      <a:pt x="9100" y="67481"/>
                    </a:cubicBezTo>
                    <a:close/>
                    <a:moveTo>
                      <a:pt x="924" y="68011"/>
                    </a:moveTo>
                    <a:cubicBezTo>
                      <a:pt x="970" y="68011"/>
                      <a:pt x="1020" y="68019"/>
                      <a:pt x="1076" y="68036"/>
                    </a:cubicBezTo>
                    <a:cubicBezTo>
                      <a:pt x="1933" y="68259"/>
                      <a:pt x="2679" y="69415"/>
                      <a:pt x="3051" y="70123"/>
                    </a:cubicBezTo>
                    <a:cubicBezTo>
                      <a:pt x="3163" y="70384"/>
                      <a:pt x="3275" y="70683"/>
                      <a:pt x="3312" y="71018"/>
                    </a:cubicBezTo>
                    <a:cubicBezTo>
                      <a:pt x="3312" y="71018"/>
                      <a:pt x="3312" y="71018"/>
                      <a:pt x="3312" y="71055"/>
                    </a:cubicBezTo>
                    <a:cubicBezTo>
                      <a:pt x="3447" y="71964"/>
                      <a:pt x="3278" y="72994"/>
                      <a:pt x="2339" y="72994"/>
                    </a:cubicBezTo>
                    <a:cubicBezTo>
                      <a:pt x="2237" y="72994"/>
                      <a:pt x="2127" y="72982"/>
                      <a:pt x="2008" y="72957"/>
                    </a:cubicBezTo>
                    <a:cubicBezTo>
                      <a:pt x="852" y="72696"/>
                      <a:pt x="554" y="70533"/>
                      <a:pt x="479" y="69601"/>
                    </a:cubicBezTo>
                    <a:cubicBezTo>
                      <a:pt x="479" y="69222"/>
                      <a:pt x="351" y="68011"/>
                      <a:pt x="924" y="68011"/>
                    </a:cubicBezTo>
                    <a:close/>
                    <a:moveTo>
                      <a:pt x="18634" y="59163"/>
                    </a:moveTo>
                    <a:cubicBezTo>
                      <a:pt x="20685" y="63413"/>
                      <a:pt x="25494" y="66209"/>
                      <a:pt x="29669" y="67924"/>
                    </a:cubicBezTo>
                    <a:cubicBezTo>
                      <a:pt x="30266" y="68185"/>
                      <a:pt x="30899" y="68409"/>
                      <a:pt x="31570" y="68632"/>
                    </a:cubicBezTo>
                    <a:cubicBezTo>
                      <a:pt x="31384" y="70273"/>
                      <a:pt x="31645" y="71950"/>
                      <a:pt x="33546" y="72323"/>
                    </a:cubicBezTo>
                    <a:cubicBezTo>
                      <a:pt x="32428" y="74821"/>
                      <a:pt x="31198" y="77281"/>
                      <a:pt x="30005" y="79779"/>
                    </a:cubicBezTo>
                    <a:cubicBezTo>
                      <a:pt x="29483" y="80897"/>
                      <a:pt x="28923" y="82016"/>
                      <a:pt x="28290" y="83097"/>
                    </a:cubicBezTo>
                    <a:cubicBezTo>
                      <a:pt x="27842" y="83954"/>
                      <a:pt x="27395" y="84551"/>
                      <a:pt x="26500" y="84886"/>
                    </a:cubicBezTo>
                    <a:cubicBezTo>
                      <a:pt x="26059" y="85037"/>
                      <a:pt x="25593" y="85101"/>
                      <a:pt x="25120" y="85101"/>
                    </a:cubicBezTo>
                    <a:cubicBezTo>
                      <a:pt x="24072" y="85101"/>
                      <a:pt x="22988" y="84787"/>
                      <a:pt x="22064" y="84402"/>
                    </a:cubicBezTo>
                    <a:cubicBezTo>
                      <a:pt x="21057" y="83991"/>
                      <a:pt x="19753" y="83246"/>
                      <a:pt x="19343" y="82127"/>
                    </a:cubicBezTo>
                    <a:cubicBezTo>
                      <a:pt x="19044" y="81084"/>
                      <a:pt x="19566" y="79518"/>
                      <a:pt x="19790" y="78474"/>
                    </a:cubicBezTo>
                    <a:cubicBezTo>
                      <a:pt x="20275" y="75976"/>
                      <a:pt x="20946" y="73441"/>
                      <a:pt x="21654" y="70944"/>
                    </a:cubicBezTo>
                    <a:cubicBezTo>
                      <a:pt x="22176" y="71205"/>
                      <a:pt x="22698" y="71391"/>
                      <a:pt x="23257" y="71465"/>
                    </a:cubicBezTo>
                    <a:cubicBezTo>
                      <a:pt x="23279" y="71472"/>
                      <a:pt x="23299" y="71474"/>
                      <a:pt x="23318" y="71474"/>
                    </a:cubicBezTo>
                    <a:cubicBezTo>
                      <a:pt x="23534" y="71474"/>
                      <a:pt x="23605" y="71124"/>
                      <a:pt x="23332" y="71055"/>
                    </a:cubicBezTo>
                    <a:cubicBezTo>
                      <a:pt x="21989" y="70832"/>
                      <a:pt x="20796" y="70123"/>
                      <a:pt x="19939" y="69042"/>
                    </a:cubicBezTo>
                    <a:cubicBezTo>
                      <a:pt x="19906" y="69001"/>
                      <a:pt x="19865" y="68983"/>
                      <a:pt x="19824" y="68983"/>
                    </a:cubicBezTo>
                    <a:cubicBezTo>
                      <a:pt x="19679" y="68983"/>
                      <a:pt x="19525" y="69196"/>
                      <a:pt x="19641" y="69341"/>
                    </a:cubicBezTo>
                    <a:cubicBezTo>
                      <a:pt x="19939" y="69676"/>
                      <a:pt x="20275" y="70012"/>
                      <a:pt x="20647" y="70273"/>
                    </a:cubicBezTo>
                    <a:cubicBezTo>
                      <a:pt x="19119" y="70683"/>
                      <a:pt x="17628" y="71205"/>
                      <a:pt x="16099" y="71615"/>
                    </a:cubicBezTo>
                    <a:cubicBezTo>
                      <a:pt x="15167" y="71876"/>
                      <a:pt x="14198" y="72062"/>
                      <a:pt x="13229" y="72211"/>
                    </a:cubicBezTo>
                    <a:cubicBezTo>
                      <a:pt x="13024" y="72245"/>
                      <a:pt x="12819" y="72262"/>
                      <a:pt x="12615" y="72262"/>
                    </a:cubicBezTo>
                    <a:cubicBezTo>
                      <a:pt x="11709" y="72262"/>
                      <a:pt x="10835" y="71932"/>
                      <a:pt x="10134" y="71354"/>
                    </a:cubicBezTo>
                    <a:cubicBezTo>
                      <a:pt x="11327" y="71018"/>
                      <a:pt x="10992" y="69564"/>
                      <a:pt x="10656" y="68632"/>
                    </a:cubicBezTo>
                    <a:cubicBezTo>
                      <a:pt x="10381" y="67833"/>
                      <a:pt x="9821" y="67096"/>
                      <a:pt x="9096" y="67096"/>
                    </a:cubicBezTo>
                    <a:cubicBezTo>
                      <a:pt x="8839" y="67096"/>
                      <a:pt x="8563" y="67188"/>
                      <a:pt x="8271" y="67402"/>
                    </a:cubicBezTo>
                    <a:lnTo>
                      <a:pt x="8010" y="67626"/>
                    </a:lnTo>
                    <a:cubicBezTo>
                      <a:pt x="8010" y="65128"/>
                      <a:pt x="10955" y="64457"/>
                      <a:pt x="12707" y="63264"/>
                    </a:cubicBezTo>
                    <a:cubicBezTo>
                      <a:pt x="14683" y="61922"/>
                      <a:pt x="16808" y="60729"/>
                      <a:pt x="18634" y="59163"/>
                    </a:cubicBezTo>
                    <a:close/>
                    <a:moveTo>
                      <a:pt x="20908" y="84327"/>
                    </a:moveTo>
                    <a:cubicBezTo>
                      <a:pt x="21318" y="84551"/>
                      <a:pt x="21728" y="84737"/>
                      <a:pt x="22139" y="84886"/>
                    </a:cubicBezTo>
                    <a:cubicBezTo>
                      <a:pt x="22847" y="85147"/>
                      <a:pt x="23555" y="85334"/>
                      <a:pt x="24301" y="85445"/>
                    </a:cubicBezTo>
                    <a:cubicBezTo>
                      <a:pt x="23639" y="86471"/>
                      <a:pt x="21452" y="89872"/>
                      <a:pt x="20420" y="89872"/>
                    </a:cubicBezTo>
                    <a:cubicBezTo>
                      <a:pt x="20289" y="89872"/>
                      <a:pt x="20177" y="89817"/>
                      <a:pt x="20088" y="89695"/>
                    </a:cubicBezTo>
                    <a:cubicBezTo>
                      <a:pt x="19641" y="89062"/>
                      <a:pt x="20125" y="87719"/>
                      <a:pt x="20312" y="87048"/>
                    </a:cubicBezTo>
                    <a:cubicBezTo>
                      <a:pt x="20498" y="86116"/>
                      <a:pt x="20722" y="85222"/>
                      <a:pt x="20908" y="84327"/>
                    </a:cubicBezTo>
                    <a:close/>
                    <a:moveTo>
                      <a:pt x="19529" y="88950"/>
                    </a:moveTo>
                    <a:lnTo>
                      <a:pt x="19529" y="88950"/>
                    </a:lnTo>
                    <a:cubicBezTo>
                      <a:pt x="19454" y="89472"/>
                      <a:pt x="19678" y="89956"/>
                      <a:pt x="20088" y="90255"/>
                    </a:cubicBezTo>
                    <a:cubicBezTo>
                      <a:pt x="20194" y="90311"/>
                      <a:pt x="20305" y="90336"/>
                      <a:pt x="20419" y="90336"/>
                    </a:cubicBezTo>
                    <a:cubicBezTo>
                      <a:pt x="20826" y="90336"/>
                      <a:pt x="21267" y="90016"/>
                      <a:pt x="21617" y="89695"/>
                    </a:cubicBezTo>
                    <a:lnTo>
                      <a:pt x="21617" y="89695"/>
                    </a:lnTo>
                    <a:cubicBezTo>
                      <a:pt x="21728" y="90814"/>
                      <a:pt x="21430" y="91895"/>
                      <a:pt x="20796" y="92790"/>
                    </a:cubicBezTo>
                    <a:cubicBezTo>
                      <a:pt x="20706" y="92903"/>
                      <a:pt x="20610" y="92952"/>
                      <a:pt x="20512" y="92952"/>
                    </a:cubicBezTo>
                    <a:cubicBezTo>
                      <a:pt x="19967" y="92952"/>
                      <a:pt x="19363" y="91445"/>
                      <a:pt x="19268" y="91224"/>
                    </a:cubicBezTo>
                    <a:cubicBezTo>
                      <a:pt x="18970" y="90404"/>
                      <a:pt x="18933" y="89583"/>
                      <a:pt x="19529" y="88950"/>
                    </a:cubicBezTo>
                    <a:close/>
                    <a:moveTo>
                      <a:pt x="49837" y="0"/>
                    </a:moveTo>
                    <a:cubicBezTo>
                      <a:pt x="46706" y="112"/>
                      <a:pt x="43612" y="447"/>
                      <a:pt x="40555" y="1044"/>
                    </a:cubicBezTo>
                    <a:cubicBezTo>
                      <a:pt x="37610" y="1528"/>
                      <a:pt x="34627" y="2013"/>
                      <a:pt x="31682" y="2535"/>
                    </a:cubicBezTo>
                    <a:cubicBezTo>
                      <a:pt x="28886" y="2945"/>
                      <a:pt x="26090" y="3579"/>
                      <a:pt x="23369" y="4399"/>
                    </a:cubicBezTo>
                    <a:cubicBezTo>
                      <a:pt x="22176" y="4772"/>
                      <a:pt x="20983" y="5219"/>
                      <a:pt x="19790" y="5741"/>
                    </a:cubicBezTo>
                    <a:cubicBezTo>
                      <a:pt x="18634" y="6263"/>
                      <a:pt x="17218" y="6859"/>
                      <a:pt x="16286" y="7717"/>
                    </a:cubicBezTo>
                    <a:cubicBezTo>
                      <a:pt x="14533" y="9283"/>
                      <a:pt x="14459" y="11780"/>
                      <a:pt x="14571" y="13980"/>
                    </a:cubicBezTo>
                    <a:cubicBezTo>
                      <a:pt x="14720" y="16664"/>
                      <a:pt x="15018" y="19348"/>
                      <a:pt x="15503" y="22032"/>
                    </a:cubicBezTo>
                    <a:cubicBezTo>
                      <a:pt x="15726" y="23263"/>
                      <a:pt x="16099" y="24456"/>
                      <a:pt x="16584" y="25649"/>
                    </a:cubicBezTo>
                    <a:cubicBezTo>
                      <a:pt x="16509" y="25686"/>
                      <a:pt x="16397" y="25760"/>
                      <a:pt x="16323" y="25835"/>
                    </a:cubicBezTo>
                    <a:cubicBezTo>
                      <a:pt x="15018" y="27102"/>
                      <a:pt x="14571" y="29004"/>
                      <a:pt x="14459" y="30756"/>
                    </a:cubicBezTo>
                    <a:cubicBezTo>
                      <a:pt x="14347" y="33813"/>
                      <a:pt x="16994" y="36385"/>
                      <a:pt x="19864" y="36907"/>
                    </a:cubicBezTo>
                    <a:cubicBezTo>
                      <a:pt x="19939" y="37876"/>
                      <a:pt x="20163" y="38883"/>
                      <a:pt x="20536" y="39778"/>
                    </a:cubicBezTo>
                    <a:cubicBezTo>
                      <a:pt x="20610" y="39964"/>
                      <a:pt x="20685" y="40150"/>
                      <a:pt x="20796" y="40337"/>
                    </a:cubicBezTo>
                    <a:cubicBezTo>
                      <a:pt x="20063" y="39918"/>
                      <a:pt x="19264" y="39662"/>
                      <a:pt x="18431" y="39662"/>
                    </a:cubicBezTo>
                    <a:cubicBezTo>
                      <a:pt x="18374" y="39662"/>
                      <a:pt x="18318" y="39663"/>
                      <a:pt x="18261" y="39666"/>
                    </a:cubicBezTo>
                    <a:cubicBezTo>
                      <a:pt x="15615" y="37802"/>
                      <a:pt x="13191" y="35677"/>
                      <a:pt x="10992" y="33291"/>
                    </a:cubicBezTo>
                    <a:cubicBezTo>
                      <a:pt x="11104" y="32955"/>
                      <a:pt x="11141" y="32620"/>
                      <a:pt x="11141" y="32284"/>
                    </a:cubicBezTo>
                    <a:cubicBezTo>
                      <a:pt x="11141" y="31651"/>
                      <a:pt x="11327" y="31054"/>
                      <a:pt x="11365" y="30420"/>
                    </a:cubicBezTo>
                    <a:cubicBezTo>
                      <a:pt x="11365" y="30309"/>
                      <a:pt x="11290" y="30234"/>
                      <a:pt x="11216" y="30197"/>
                    </a:cubicBezTo>
                    <a:cubicBezTo>
                      <a:pt x="11113" y="30169"/>
                      <a:pt x="11011" y="30155"/>
                      <a:pt x="10910" y="30155"/>
                    </a:cubicBezTo>
                    <a:cubicBezTo>
                      <a:pt x="10610" y="30155"/>
                      <a:pt x="10330" y="30281"/>
                      <a:pt x="10134" y="30532"/>
                    </a:cubicBezTo>
                    <a:cubicBezTo>
                      <a:pt x="9948" y="29861"/>
                      <a:pt x="9613" y="29302"/>
                      <a:pt x="9203" y="28817"/>
                    </a:cubicBezTo>
                    <a:cubicBezTo>
                      <a:pt x="9100" y="28715"/>
                      <a:pt x="8974" y="28667"/>
                      <a:pt x="8853" y="28667"/>
                    </a:cubicBezTo>
                    <a:cubicBezTo>
                      <a:pt x="8710" y="28667"/>
                      <a:pt x="8575" y="28734"/>
                      <a:pt x="8494" y="28855"/>
                    </a:cubicBezTo>
                    <a:cubicBezTo>
                      <a:pt x="8159" y="29302"/>
                      <a:pt x="8420" y="30010"/>
                      <a:pt x="8494" y="30495"/>
                    </a:cubicBezTo>
                    <a:cubicBezTo>
                      <a:pt x="8494" y="30644"/>
                      <a:pt x="8494" y="30793"/>
                      <a:pt x="8494" y="30905"/>
                    </a:cubicBezTo>
                    <a:cubicBezTo>
                      <a:pt x="8457" y="30905"/>
                      <a:pt x="8457" y="30868"/>
                      <a:pt x="8420" y="30868"/>
                    </a:cubicBezTo>
                    <a:lnTo>
                      <a:pt x="8271" y="30681"/>
                    </a:lnTo>
                    <a:lnTo>
                      <a:pt x="7935" y="30197"/>
                    </a:lnTo>
                    <a:cubicBezTo>
                      <a:pt x="7637" y="29749"/>
                      <a:pt x="7376" y="29190"/>
                      <a:pt x="6817" y="29004"/>
                    </a:cubicBezTo>
                    <a:cubicBezTo>
                      <a:pt x="6771" y="28990"/>
                      <a:pt x="6727" y="28983"/>
                      <a:pt x="6685" y="28983"/>
                    </a:cubicBezTo>
                    <a:cubicBezTo>
                      <a:pt x="6392" y="28983"/>
                      <a:pt x="6220" y="29306"/>
                      <a:pt x="6220" y="29600"/>
                    </a:cubicBezTo>
                    <a:cubicBezTo>
                      <a:pt x="6183" y="30197"/>
                      <a:pt x="6705" y="30868"/>
                      <a:pt x="7003" y="31352"/>
                    </a:cubicBezTo>
                    <a:cubicBezTo>
                      <a:pt x="7040" y="31464"/>
                      <a:pt x="7078" y="31539"/>
                      <a:pt x="7152" y="31651"/>
                    </a:cubicBezTo>
                    <a:cubicBezTo>
                      <a:pt x="7189" y="31762"/>
                      <a:pt x="7152" y="31725"/>
                      <a:pt x="7189" y="31762"/>
                    </a:cubicBezTo>
                    <a:cubicBezTo>
                      <a:pt x="6817" y="31651"/>
                      <a:pt x="6481" y="31539"/>
                      <a:pt x="6183" y="31352"/>
                    </a:cubicBezTo>
                    <a:cubicBezTo>
                      <a:pt x="5948" y="31248"/>
                      <a:pt x="5639" y="31125"/>
                      <a:pt x="5360" y="31125"/>
                    </a:cubicBezTo>
                    <a:cubicBezTo>
                      <a:pt x="5241" y="31125"/>
                      <a:pt x="5128" y="31147"/>
                      <a:pt x="5027" y="31203"/>
                    </a:cubicBezTo>
                    <a:cubicBezTo>
                      <a:pt x="4244" y="31576"/>
                      <a:pt x="5661" y="32583"/>
                      <a:pt x="5959" y="32732"/>
                    </a:cubicBezTo>
                    <a:cubicBezTo>
                      <a:pt x="6034" y="32806"/>
                      <a:pt x="6183" y="32881"/>
                      <a:pt x="6295" y="32955"/>
                    </a:cubicBezTo>
                    <a:lnTo>
                      <a:pt x="6257" y="32955"/>
                    </a:lnTo>
                    <a:cubicBezTo>
                      <a:pt x="6115" y="32927"/>
                      <a:pt x="5973" y="32915"/>
                      <a:pt x="5832" y="32915"/>
                    </a:cubicBezTo>
                    <a:cubicBezTo>
                      <a:pt x="5605" y="32915"/>
                      <a:pt x="5384" y="32947"/>
                      <a:pt x="5176" y="32993"/>
                    </a:cubicBezTo>
                    <a:cubicBezTo>
                      <a:pt x="4915" y="33067"/>
                      <a:pt x="4766" y="33328"/>
                      <a:pt x="4915" y="33589"/>
                    </a:cubicBezTo>
                    <a:cubicBezTo>
                      <a:pt x="5139" y="33962"/>
                      <a:pt x="5735" y="34111"/>
                      <a:pt x="6071" y="34260"/>
                    </a:cubicBezTo>
                    <a:cubicBezTo>
                      <a:pt x="6898" y="34555"/>
                      <a:pt x="7724" y="34897"/>
                      <a:pt x="8569" y="34897"/>
                    </a:cubicBezTo>
                    <a:cubicBezTo>
                      <a:pt x="8791" y="34897"/>
                      <a:pt x="9015" y="34874"/>
                      <a:pt x="9240" y="34819"/>
                    </a:cubicBezTo>
                    <a:cubicBezTo>
                      <a:pt x="10656" y="37764"/>
                      <a:pt x="12409" y="40486"/>
                      <a:pt x="14533" y="42984"/>
                    </a:cubicBezTo>
                    <a:cubicBezTo>
                      <a:pt x="14347" y="43356"/>
                      <a:pt x="14235" y="43767"/>
                      <a:pt x="14198" y="44214"/>
                    </a:cubicBezTo>
                    <a:cubicBezTo>
                      <a:pt x="14123" y="45854"/>
                      <a:pt x="15279" y="47010"/>
                      <a:pt x="16435" y="47979"/>
                    </a:cubicBezTo>
                    <a:cubicBezTo>
                      <a:pt x="18075" y="49470"/>
                      <a:pt x="19864" y="50812"/>
                      <a:pt x="21728" y="52005"/>
                    </a:cubicBezTo>
                    <a:cubicBezTo>
                      <a:pt x="21207" y="52788"/>
                      <a:pt x="20647" y="53571"/>
                      <a:pt x="20125" y="54391"/>
                    </a:cubicBezTo>
                    <a:cubicBezTo>
                      <a:pt x="19231" y="55696"/>
                      <a:pt x="17889" y="57113"/>
                      <a:pt x="18485" y="58790"/>
                    </a:cubicBezTo>
                    <a:lnTo>
                      <a:pt x="18448" y="58790"/>
                    </a:lnTo>
                    <a:cubicBezTo>
                      <a:pt x="16248" y="60617"/>
                      <a:pt x="13900" y="62183"/>
                      <a:pt x="11402" y="63525"/>
                    </a:cubicBezTo>
                    <a:cubicBezTo>
                      <a:pt x="9538" y="64531"/>
                      <a:pt x="7413" y="65463"/>
                      <a:pt x="7599" y="67887"/>
                    </a:cubicBezTo>
                    <a:cubicBezTo>
                      <a:pt x="6332" y="68819"/>
                      <a:pt x="4990" y="69676"/>
                      <a:pt x="3685" y="70571"/>
                    </a:cubicBezTo>
                    <a:cubicBezTo>
                      <a:pt x="3350" y="69341"/>
                      <a:pt x="2306" y="67887"/>
                      <a:pt x="1076" y="67551"/>
                    </a:cubicBezTo>
                    <a:cubicBezTo>
                      <a:pt x="992" y="67528"/>
                      <a:pt x="915" y="67517"/>
                      <a:pt x="844" y="67517"/>
                    </a:cubicBezTo>
                    <a:cubicBezTo>
                      <a:pt x="0" y="67517"/>
                      <a:pt x="35" y="69051"/>
                      <a:pt x="69" y="69601"/>
                    </a:cubicBezTo>
                    <a:cubicBezTo>
                      <a:pt x="181" y="70906"/>
                      <a:pt x="554" y="73031"/>
                      <a:pt x="2082" y="73367"/>
                    </a:cubicBezTo>
                    <a:cubicBezTo>
                      <a:pt x="2184" y="73398"/>
                      <a:pt x="2290" y="73413"/>
                      <a:pt x="2396" y="73413"/>
                    </a:cubicBezTo>
                    <a:cubicBezTo>
                      <a:pt x="2790" y="73413"/>
                      <a:pt x="3181" y="73206"/>
                      <a:pt x="3387" y="72882"/>
                    </a:cubicBezTo>
                    <a:lnTo>
                      <a:pt x="3424" y="72882"/>
                    </a:lnTo>
                    <a:cubicBezTo>
                      <a:pt x="5512" y="72509"/>
                      <a:pt x="7562" y="72062"/>
                      <a:pt x="9613" y="71465"/>
                    </a:cubicBezTo>
                    <a:cubicBezTo>
                      <a:pt x="10582" y="72340"/>
                      <a:pt x="11551" y="72630"/>
                      <a:pt x="12616" y="72630"/>
                    </a:cubicBezTo>
                    <a:cubicBezTo>
                      <a:pt x="13230" y="72630"/>
                      <a:pt x="13875" y="72534"/>
                      <a:pt x="14571" y="72397"/>
                    </a:cubicBezTo>
                    <a:cubicBezTo>
                      <a:pt x="16808" y="71987"/>
                      <a:pt x="18895" y="71167"/>
                      <a:pt x="21095" y="70571"/>
                    </a:cubicBezTo>
                    <a:lnTo>
                      <a:pt x="21281" y="70720"/>
                    </a:lnTo>
                    <a:cubicBezTo>
                      <a:pt x="20386" y="73665"/>
                      <a:pt x="19678" y="76647"/>
                      <a:pt x="19156" y="79704"/>
                    </a:cubicBezTo>
                    <a:cubicBezTo>
                      <a:pt x="18970" y="80636"/>
                      <a:pt x="18709" y="81755"/>
                      <a:pt x="19156" y="82649"/>
                    </a:cubicBezTo>
                    <a:cubicBezTo>
                      <a:pt x="19454" y="83246"/>
                      <a:pt x="19939" y="83731"/>
                      <a:pt x="20536" y="84066"/>
                    </a:cubicBezTo>
                    <a:cubicBezTo>
                      <a:pt x="20237" y="85520"/>
                      <a:pt x="19827" y="86937"/>
                      <a:pt x="19604" y="88391"/>
                    </a:cubicBezTo>
                    <a:cubicBezTo>
                      <a:pt x="19566" y="88391"/>
                      <a:pt x="19492" y="88428"/>
                      <a:pt x="19454" y="88465"/>
                    </a:cubicBezTo>
                    <a:cubicBezTo>
                      <a:pt x="18597" y="89136"/>
                      <a:pt x="18560" y="90105"/>
                      <a:pt x="18821" y="91075"/>
                    </a:cubicBezTo>
                    <a:cubicBezTo>
                      <a:pt x="19007" y="91708"/>
                      <a:pt x="19529" y="93162"/>
                      <a:pt x="20312" y="93311"/>
                    </a:cubicBezTo>
                    <a:cubicBezTo>
                      <a:pt x="20366" y="93319"/>
                      <a:pt x="20419" y="93323"/>
                      <a:pt x="20470" y="93323"/>
                    </a:cubicBezTo>
                    <a:cubicBezTo>
                      <a:pt x="21898" y="93323"/>
                      <a:pt x="22171" y="90402"/>
                      <a:pt x="22027" y="89323"/>
                    </a:cubicBezTo>
                    <a:lnTo>
                      <a:pt x="22139" y="89211"/>
                    </a:lnTo>
                    <a:cubicBezTo>
                      <a:pt x="23145" y="88055"/>
                      <a:pt x="24040" y="86787"/>
                      <a:pt x="24785" y="85483"/>
                    </a:cubicBezTo>
                    <a:cubicBezTo>
                      <a:pt x="25307" y="85483"/>
                      <a:pt x="25792" y="85483"/>
                      <a:pt x="26277" y="85371"/>
                    </a:cubicBezTo>
                    <a:cubicBezTo>
                      <a:pt x="28178" y="84998"/>
                      <a:pt x="28886" y="83059"/>
                      <a:pt x="29669" y="81456"/>
                    </a:cubicBezTo>
                    <a:cubicBezTo>
                      <a:pt x="31757" y="77430"/>
                      <a:pt x="33658" y="73292"/>
                      <a:pt x="35373" y="69080"/>
                    </a:cubicBezTo>
                    <a:cubicBezTo>
                      <a:pt x="36603" y="68781"/>
                      <a:pt x="37274" y="67588"/>
                      <a:pt x="37721" y="66395"/>
                    </a:cubicBezTo>
                    <a:cubicBezTo>
                      <a:pt x="38952" y="63301"/>
                      <a:pt x="39660" y="60021"/>
                      <a:pt x="39846" y="56665"/>
                    </a:cubicBezTo>
                    <a:cubicBezTo>
                      <a:pt x="42754" y="55398"/>
                      <a:pt x="45960" y="54503"/>
                      <a:pt x="48644" y="52714"/>
                    </a:cubicBezTo>
                    <a:cubicBezTo>
                      <a:pt x="49241" y="52378"/>
                      <a:pt x="49614" y="51782"/>
                      <a:pt x="49688" y="51073"/>
                    </a:cubicBezTo>
                    <a:cubicBezTo>
                      <a:pt x="52484" y="49508"/>
                      <a:pt x="55355" y="47755"/>
                      <a:pt x="57703" y="45556"/>
                    </a:cubicBezTo>
                    <a:cubicBezTo>
                      <a:pt x="58486" y="46302"/>
                      <a:pt x="59567" y="46525"/>
                      <a:pt x="60574" y="46749"/>
                    </a:cubicBezTo>
                    <a:cubicBezTo>
                      <a:pt x="60822" y="46839"/>
                      <a:pt x="61084" y="46889"/>
                      <a:pt x="61352" y="46889"/>
                    </a:cubicBezTo>
                    <a:cubicBezTo>
                      <a:pt x="61526" y="46889"/>
                      <a:pt x="61702" y="46868"/>
                      <a:pt x="61879" y="46823"/>
                    </a:cubicBezTo>
                    <a:cubicBezTo>
                      <a:pt x="62102" y="46749"/>
                      <a:pt x="62214" y="46451"/>
                      <a:pt x="62065" y="46264"/>
                    </a:cubicBezTo>
                    <a:cubicBezTo>
                      <a:pt x="61841" y="45966"/>
                      <a:pt x="61580" y="45742"/>
                      <a:pt x="61245" y="45593"/>
                    </a:cubicBezTo>
                    <a:lnTo>
                      <a:pt x="61133" y="45519"/>
                    </a:lnTo>
                    <a:lnTo>
                      <a:pt x="61543" y="45519"/>
                    </a:lnTo>
                    <a:cubicBezTo>
                      <a:pt x="61659" y="45538"/>
                      <a:pt x="61777" y="45547"/>
                      <a:pt x="61895" y="45547"/>
                    </a:cubicBezTo>
                    <a:cubicBezTo>
                      <a:pt x="62236" y="45547"/>
                      <a:pt x="62581" y="45471"/>
                      <a:pt x="62885" y="45332"/>
                    </a:cubicBezTo>
                    <a:cubicBezTo>
                      <a:pt x="63146" y="45220"/>
                      <a:pt x="63221" y="44885"/>
                      <a:pt x="63034" y="44661"/>
                    </a:cubicBezTo>
                    <a:cubicBezTo>
                      <a:pt x="62662" y="44363"/>
                      <a:pt x="62214" y="44214"/>
                      <a:pt x="61730" y="44214"/>
                    </a:cubicBezTo>
                    <a:cubicBezTo>
                      <a:pt x="61469" y="44214"/>
                      <a:pt x="61208" y="44139"/>
                      <a:pt x="60984" y="44065"/>
                    </a:cubicBezTo>
                    <a:cubicBezTo>
                      <a:pt x="61021" y="44065"/>
                      <a:pt x="61021" y="44027"/>
                      <a:pt x="61059" y="43990"/>
                    </a:cubicBezTo>
                    <a:cubicBezTo>
                      <a:pt x="61170" y="43916"/>
                      <a:pt x="61282" y="43878"/>
                      <a:pt x="61394" y="43804"/>
                    </a:cubicBezTo>
                    <a:cubicBezTo>
                      <a:pt x="61916" y="43543"/>
                      <a:pt x="62587" y="43319"/>
                      <a:pt x="62960" y="42835"/>
                    </a:cubicBezTo>
                    <a:cubicBezTo>
                      <a:pt x="63221" y="42574"/>
                      <a:pt x="63146" y="42126"/>
                      <a:pt x="62811" y="41977"/>
                    </a:cubicBezTo>
                    <a:cubicBezTo>
                      <a:pt x="62697" y="41925"/>
                      <a:pt x="62577" y="41903"/>
                      <a:pt x="62454" y="41903"/>
                    </a:cubicBezTo>
                    <a:cubicBezTo>
                      <a:pt x="62056" y="41903"/>
                      <a:pt x="61633" y="42133"/>
                      <a:pt x="61320" y="42275"/>
                    </a:cubicBezTo>
                    <a:cubicBezTo>
                      <a:pt x="60984" y="42387"/>
                      <a:pt x="60686" y="42536"/>
                      <a:pt x="60388" y="42648"/>
                    </a:cubicBezTo>
                    <a:lnTo>
                      <a:pt x="60350" y="42648"/>
                    </a:lnTo>
                    <a:lnTo>
                      <a:pt x="60350" y="42611"/>
                    </a:lnTo>
                    <a:cubicBezTo>
                      <a:pt x="60425" y="42499"/>
                      <a:pt x="60499" y="42387"/>
                      <a:pt x="60574" y="42275"/>
                    </a:cubicBezTo>
                    <a:cubicBezTo>
                      <a:pt x="60909" y="41940"/>
                      <a:pt x="61506" y="41492"/>
                      <a:pt x="61469" y="40971"/>
                    </a:cubicBezTo>
                    <a:cubicBezTo>
                      <a:pt x="61469" y="40694"/>
                      <a:pt x="61277" y="40482"/>
                      <a:pt x="61011" y="40482"/>
                    </a:cubicBezTo>
                    <a:cubicBezTo>
                      <a:pt x="60990" y="40482"/>
                      <a:pt x="60969" y="40483"/>
                      <a:pt x="60947" y="40486"/>
                    </a:cubicBezTo>
                    <a:cubicBezTo>
                      <a:pt x="60276" y="40672"/>
                      <a:pt x="59679" y="40971"/>
                      <a:pt x="59195" y="41418"/>
                    </a:cubicBezTo>
                    <a:cubicBezTo>
                      <a:pt x="59157" y="41008"/>
                      <a:pt x="58859" y="40672"/>
                      <a:pt x="58449" y="40560"/>
                    </a:cubicBezTo>
                    <a:cubicBezTo>
                      <a:pt x="58429" y="40550"/>
                      <a:pt x="58406" y="40546"/>
                      <a:pt x="58383" y="40546"/>
                    </a:cubicBezTo>
                    <a:cubicBezTo>
                      <a:pt x="58320" y="40546"/>
                      <a:pt x="58253" y="40580"/>
                      <a:pt x="58225" y="40635"/>
                    </a:cubicBezTo>
                    <a:cubicBezTo>
                      <a:pt x="57927" y="41194"/>
                      <a:pt x="57741" y="41791"/>
                      <a:pt x="57405" y="42313"/>
                    </a:cubicBezTo>
                    <a:cubicBezTo>
                      <a:pt x="57181" y="42611"/>
                      <a:pt x="57032" y="42946"/>
                      <a:pt x="56958" y="43319"/>
                    </a:cubicBezTo>
                    <a:cubicBezTo>
                      <a:pt x="54162" y="44587"/>
                      <a:pt x="51291" y="45631"/>
                      <a:pt x="48346" y="46488"/>
                    </a:cubicBezTo>
                    <a:cubicBezTo>
                      <a:pt x="48346" y="46469"/>
                      <a:pt x="48337" y="46460"/>
                      <a:pt x="48328" y="46460"/>
                    </a:cubicBezTo>
                    <a:cubicBezTo>
                      <a:pt x="48318" y="46460"/>
                      <a:pt x="48309" y="46469"/>
                      <a:pt x="48309" y="46488"/>
                    </a:cubicBezTo>
                    <a:cubicBezTo>
                      <a:pt x="47885" y="46031"/>
                      <a:pt x="47290" y="45803"/>
                      <a:pt x="46698" y="45803"/>
                    </a:cubicBezTo>
                    <a:cubicBezTo>
                      <a:pt x="46613" y="45803"/>
                      <a:pt x="46529" y="45808"/>
                      <a:pt x="46445" y="45817"/>
                    </a:cubicBezTo>
                    <a:cubicBezTo>
                      <a:pt x="47041" y="45332"/>
                      <a:pt x="47601" y="44773"/>
                      <a:pt x="48048" y="44102"/>
                    </a:cubicBezTo>
                    <a:cubicBezTo>
                      <a:pt x="48234" y="43878"/>
                      <a:pt x="48383" y="43655"/>
                      <a:pt x="48533" y="43356"/>
                    </a:cubicBezTo>
                    <a:cubicBezTo>
                      <a:pt x="49121" y="43523"/>
                      <a:pt x="49721" y="43604"/>
                      <a:pt x="50317" y="43604"/>
                    </a:cubicBezTo>
                    <a:cubicBezTo>
                      <a:pt x="52780" y="43604"/>
                      <a:pt x="55154" y="42224"/>
                      <a:pt x="56175" y="39852"/>
                    </a:cubicBezTo>
                    <a:cubicBezTo>
                      <a:pt x="56883" y="38249"/>
                      <a:pt x="56958" y="36422"/>
                      <a:pt x="56361" y="34782"/>
                    </a:cubicBezTo>
                    <a:cubicBezTo>
                      <a:pt x="58225" y="33403"/>
                      <a:pt x="60388" y="32061"/>
                      <a:pt x="61357" y="29861"/>
                    </a:cubicBezTo>
                    <a:cubicBezTo>
                      <a:pt x="61841" y="28705"/>
                      <a:pt x="61916" y="27289"/>
                      <a:pt x="62102" y="26059"/>
                    </a:cubicBezTo>
                    <a:cubicBezTo>
                      <a:pt x="62662" y="22442"/>
                      <a:pt x="63183" y="18826"/>
                      <a:pt x="63668" y="15210"/>
                    </a:cubicBezTo>
                    <a:cubicBezTo>
                      <a:pt x="63892" y="13383"/>
                      <a:pt x="64376" y="11296"/>
                      <a:pt x="64115" y="9432"/>
                    </a:cubicBezTo>
                    <a:cubicBezTo>
                      <a:pt x="63705" y="6338"/>
                      <a:pt x="59195" y="6151"/>
                      <a:pt x="56771" y="6039"/>
                    </a:cubicBezTo>
                    <a:cubicBezTo>
                      <a:pt x="56473" y="4362"/>
                      <a:pt x="56175" y="2460"/>
                      <a:pt x="54870" y="1230"/>
                    </a:cubicBezTo>
                    <a:cubicBezTo>
                      <a:pt x="53603" y="0"/>
                      <a:pt x="51478" y="0"/>
                      <a:pt x="4983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8" name="Google Shape;1142;p48">
              <a:extLst>
                <a:ext uri="{FF2B5EF4-FFF2-40B4-BE49-F238E27FC236}">
                  <a16:creationId xmlns:a16="http://schemas.microsoft.com/office/drawing/2014/main" id="{FE027504-EBA3-41F3-A032-0395B492BE77}"/>
                </a:ext>
              </a:extLst>
            </p:cNvPr>
            <p:cNvGrpSpPr/>
            <p:nvPr/>
          </p:nvGrpSpPr>
          <p:grpSpPr>
            <a:xfrm>
              <a:off x="5590883" y="3069012"/>
              <a:ext cx="205441" cy="203094"/>
              <a:chOff x="4648257" y="3237414"/>
              <a:chExt cx="189731" cy="187563"/>
            </a:xfrm>
          </p:grpSpPr>
          <p:sp>
            <p:nvSpPr>
              <p:cNvPr id="158" name="Google Shape;1143;p48">
                <a:extLst>
                  <a:ext uri="{FF2B5EF4-FFF2-40B4-BE49-F238E27FC236}">
                    <a16:creationId xmlns:a16="http://schemas.microsoft.com/office/drawing/2014/main" id="{1C083277-6ED9-48FE-BC56-E8A39FFCB06B}"/>
                  </a:ext>
                </a:extLst>
              </p:cNvPr>
              <p:cNvSpPr/>
              <p:nvPr/>
            </p:nvSpPr>
            <p:spPr>
              <a:xfrm rot="1183445">
                <a:off x="4676172" y="3264739"/>
                <a:ext cx="135606" cy="132607"/>
              </a:xfrm>
              <a:custGeom>
                <a:avLst/>
                <a:gdLst/>
                <a:ahLst/>
                <a:cxnLst/>
                <a:rect l="l" t="t" r="r" b="b"/>
                <a:pathLst>
                  <a:path w="6421" h="6279" extrusionOk="0">
                    <a:moveTo>
                      <a:pt x="3175" y="0"/>
                    </a:moveTo>
                    <a:cubicBezTo>
                      <a:pt x="2958" y="0"/>
                      <a:pt x="2742" y="36"/>
                      <a:pt x="2526" y="72"/>
                    </a:cubicBezTo>
                    <a:cubicBezTo>
                      <a:pt x="975" y="397"/>
                      <a:pt x="37" y="1551"/>
                      <a:pt x="1" y="3282"/>
                    </a:cubicBezTo>
                    <a:cubicBezTo>
                      <a:pt x="73" y="5338"/>
                      <a:pt x="1732" y="6276"/>
                      <a:pt x="3211" y="6276"/>
                    </a:cubicBezTo>
                    <a:cubicBezTo>
                      <a:pt x="3252" y="6277"/>
                      <a:pt x="3293" y="6278"/>
                      <a:pt x="3334" y="6278"/>
                    </a:cubicBezTo>
                    <a:cubicBezTo>
                      <a:pt x="4194" y="6278"/>
                      <a:pt x="5044" y="5920"/>
                      <a:pt x="5663" y="5266"/>
                    </a:cubicBezTo>
                    <a:cubicBezTo>
                      <a:pt x="6204" y="4617"/>
                      <a:pt x="6421" y="3751"/>
                      <a:pt x="6276" y="2922"/>
                    </a:cubicBezTo>
                    <a:cubicBezTo>
                      <a:pt x="6132" y="1298"/>
                      <a:pt x="4762" y="72"/>
                      <a:pt x="31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9" name="Google Shape;1144;p48">
                <a:extLst>
                  <a:ext uri="{FF2B5EF4-FFF2-40B4-BE49-F238E27FC236}">
                    <a16:creationId xmlns:a16="http://schemas.microsoft.com/office/drawing/2014/main" id="{690C2F8B-8264-4809-BDBC-AB38B9C9AF22}"/>
                  </a:ext>
                </a:extLst>
              </p:cNvPr>
              <p:cNvSpPr/>
              <p:nvPr/>
            </p:nvSpPr>
            <p:spPr>
              <a:xfrm rot="1183445">
                <a:off x="4668467" y="3258335"/>
                <a:ext cx="149312" cy="145722"/>
              </a:xfrm>
              <a:custGeom>
                <a:avLst/>
                <a:gdLst/>
                <a:ahLst/>
                <a:cxnLst/>
                <a:rect l="l" t="t" r="r" b="b"/>
                <a:pathLst>
                  <a:path w="7070" h="6900" extrusionOk="0">
                    <a:moveTo>
                      <a:pt x="3478" y="419"/>
                    </a:moveTo>
                    <a:cubicBezTo>
                      <a:pt x="5024" y="419"/>
                      <a:pt x="6367" y="1599"/>
                      <a:pt x="6528" y="3212"/>
                    </a:cubicBezTo>
                    <a:cubicBezTo>
                      <a:pt x="6810" y="5349"/>
                      <a:pt x="5200" y="6453"/>
                      <a:pt x="3569" y="6453"/>
                    </a:cubicBezTo>
                    <a:cubicBezTo>
                      <a:pt x="2062" y="6453"/>
                      <a:pt x="538" y="5512"/>
                      <a:pt x="469" y="3572"/>
                    </a:cubicBezTo>
                    <a:cubicBezTo>
                      <a:pt x="505" y="1985"/>
                      <a:pt x="1335" y="795"/>
                      <a:pt x="2922" y="470"/>
                    </a:cubicBezTo>
                    <a:cubicBezTo>
                      <a:pt x="3109" y="436"/>
                      <a:pt x="3295" y="419"/>
                      <a:pt x="3478" y="419"/>
                    </a:cubicBezTo>
                    <a:close/>
                    <a:moveTo>
                      <a:pt x="3292" y="1"/>
                    </a:moveTo>
                    <a:cubicBezTo>
                      <a:pt x="1309" y="1"/>
                      <a:pt x="72" y="1716"/>
                      <a:pt x="0" y="3572"/>
                    </a:cubicBezTo>
                    <a:cubicBezTo>
                      <a:pt x="91" y="5781"/>
                      <a:pt x="1808" y="6899"/>
                      <a:pt x="3519" y="6899"/>
                    </a:cubicBezTo>
                    <a:cubicBezTo>
                      <a:pt x="5217" y="6899"/>
                      <a:pt x="6907" y="5799"/>
                      <a:pt x="6997" y="3572"/>
                    </a:cubicBezTo>
                    <a:cubicBezTo>
                      <a:pt x="7069" y="1480"/>
                      <a:pt x="5338" y="2"/>
                      <a:pt x="3354" y="2"/>
                    </a:cubicBezTo>
                    <a:cubicBezTo>
                      <a:pt x="3334" y="1"/>
                      <a:pt x="3313" y="1"/>
                      <a:pt x="329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9" name="Google Shape;1145;p48">
              <a:extLst>
                <a:ext uri="{FF2B5EF4-FFF2-40B4-BE49-F238E27FC236}">
                  <a16:creationId xmlns:a16="http://schemas.microsoft.com/office/drawing/2014/main" id="{6174F926-82F6-4742-8520-4CC0B057E1A2}"/>
                </a:ext>
              </a:extLst>
            </p:cNvPr>
            <p:cNvGrpSpPr/>
            <p:nvPr/>
          </p:nvGrpSpPr>
          <p:grpSpPr>
            <a:xfrm>
              <a:off x="5182518" y="3810932"/>
              <a:ext cx="351383" cy="357748"/>
              <a:chOff x="4983908" y="2055726"/>
              <a:chExt cx="324513" cy="330392"/>
            </a:xfrm>
          </p:grpSpPr>
          <p:sp>
            <p:nvSpPr>
              <p:cNvPr id="156" name="Google Shape;1146;p48">
                <a:extLst>
                  <a:ext uri="{FF2B5EF4-FFF2-40B4-BE49-F238E27FC236}">
                    <a16:creationId xmlns:a16="http://schemas.microsoft.com/office/drawing/2014/main" id="{359E1C1E-639D-41F5-BC85-C1E0C096FB66}"/>
                  </a:ext>
                </a:extLst>
              </p:cNvPr>
              <p:cNvSpPr/>
              <p:nvPr/>
            </p:nvSpPr>
            <p:spPr>
              <a:xfrm rot="1183445">
                <a:off x="5035852" y="2106763"/>
                <a:ext cx="217104" cy="226249"/>
              </a:xfrm>
              <a:custGeom>
                <a:avLst/>
                <a:gdLst/>
                <a:ahLst/>
                <a:cxnLst/>
                <a:rect l="l" t="t" r="r" b="b"/>
                <a:pathLst>
                  <a:path w="10280" h="10713" extrusionOk="0">
                    <a:moveTo>
                      <a:pt x="6096" y="1"/>
                    </a:moveTo>
                    <a:cubicBezTo>
                      <a:pt x="6024" y="1"/>
                      <a:pt x="5988" y="1"/>
                      <a:pt x="5988" y="37"/>
                    </a:cubicBezTo>
                    <a:lnTo>
                      <a:pt x="5879" y="217"/>
                    </a:lnTo>
                    <a:cubicBezTo>
                      <a:pt x="5591" y="614"/>
                      <a:pt x="5302" y="1047"/>
                      <a:pt x="5014" y="1444"/>
                    </a:cubicBezTo>
                    <a:cubicBezTo>
                      <a:pt x="4978" y="1516"/>
                      <a:pt x="4869" y="1624"/>
                      <a:pt x="4761" y="1768"/>
                    </a:cubicBezTo>
                    <a:cubicBezTo>
                      <a:pt x="4365" y="2237"/>
                      <a:pt x="4076" y="2598"/>
                      <a:pt x="4076" y="2814"/>
                    </a:cubicBezTo>
                    <a:cubicBezTo>
                      <a:pt x="4076" y="2886"/>
                      <a:pt x="4004" y="2922"/>
                      <a:pt x="3932" y="2922"/>
                    </a:cubicBezTo>
                    <a:cubicBezTo>
                      <a:pt x="2741" y="2526"/>
                      <a:pt x="1515" y="2093"/>
                      <a:pt x="289" y="1660"/>
                    </a:cubicBezTo>
                    <a:lnTo>
                      <a:pt x="253" y="1660"/>
                    </a:lnTo>
                    <a:cubicBezTo>
                      <a:pt x="217" y="1660"/>
                      <a:pt x="181" y="1696"/>
                      <a:pt x="145" y="1732"/>
                    </a:cubicBezTo>
                    <a:cubicBezTo>
                      <a:pt x="145" y="1768"/>
                      <a:pt x="145" y="1804"/>
                      <a:pt x="145" y="1840"/>
                    </a:cubicBezTo>
                    <a:cubicBezTo>
                      <a:pt x="974" y="3030"/>
                      <a:pt x="1768" y="4040"/>
                      <a:pt x="2525" y="5086"/>
                    </a:cubicBezTo>
                    <a:cubicBezTo>
                      <a:pt x="2525" y="5086"/>
                      <a:pt x="2525" y="5122"/>
                      <a:pt x="2525" y="5122"/>
                    </a:cubicBezTo>
                    <a:cubicBezTo>
                      <a:pt x="2525" y="5158"/>
                      <a:pt x="2489" y="5195"/>
                      <a:pt x="2489" y="5231"/>
                    </a:cubicBezTo>
                    <a:cubicBezTo>
                      <a:pt x="1659" y="6421"/>
                      <a:pt x="866" y="7611"/>
                      <a:pt x="36" y="8837"/>
                    </a:cubicBezTo>
                    <a:cubicBezTo>
                      <a:pt x="0" y="8873"/>
                      <a:pt x="0" y="8909"/>
                      <a:pt x="36" y="8946"/>
                    </a:cubicBezTo>
                    <a:cubicBezTo>
                      <a:pt x="36" y="8982"/>
                      <a:pt x="73" y="8982"/>
                      <a:pt x="109" y="9018"/>
                    </a:cubicBezTo>
                    <a:lnTo>
                      <a:pt x="181" y="9018"/>
                    </a:lnTo>
                    <a:lnTo>
                      <a:pt x="2525" y="8116"/>
                    </a:lnTo>
                    <a:cubicBezTo>
                      <a:pt x="2705" y="8080"/>
                      <a:pt x="2886" y="7972"/>
                      <a:pt x="3066" y="7900"/>
                    </a:cubicBezTo>
                    <a:cubicBezTo>
                      <a:pt x="3463" y="7683"/>
                      <a:pt x="3896" y="7539"/>
                      <a:pt x="4328" y="7467"/>
                    </a:cubicBezTo>
                    <a:cubicBezTo>
                      <a:pt x="4581" y="7467"/>
                      <a:pt x="5158" y="8368"/>
                      <a:pt x="5447" y="8801"/>
                    </a:cubicBezTo>
                    <a:cubicBezTo>
                      <a:pt x="5555" y="8982"/>
                      <a:pt x="5663" y="9126"/>
                      <a:pt x="5699" y="9198"/>
                    </a:cubicBezTo>
                    <a:cubicBezTo>
                      <a:pt x="6024" y="9631"/>
                      <a:pt x="6384" y="10028"/>
                      <a:pt x="6709" y="10496"/>
                    </a:cubicBezTo>
                    <a:lnTo>
                      <a:pt x="6817" y="10641"/>
                    </a:lnTo>
                    <a:cubicBezTo>
                      <a:pt x="6817" y="10677"/>
                      <a:pt x="6853" y="10713"/>
                      <a:pt x="6925" y="10713"/>
                    </a:cubicBezTo>
                    <a:lnTo>
                      <a:pt x="6925" y="10677"/>
                    </a:lnTo>
                    <a:cubicBezTo>
                      <a:pt x="6997" y="10677"/>
                      <a:pt x="6997" y="10641"/>
                      <a:pt x="6997" y="10569"/>
                    </a:cubicBezTo>
                    <a:cubicBezTo>
                      <a:pt x="6889" y="9234"/>
                      <a:pt x="6781" y="7900"/>
                      <a:pt x="6709" y="6637"/>
                    </a:cubicBezTo>
                    <a:cubicBezTo>
                      <a:pt x="6709" y="6601"/>
                      <a:pt x="6745" y="6529"/>
                      <a:pt x="6781" y="6529"/>
                    </a:cubicBezTo>
                    <a:lnTo>
                      <a:pt x="10207" y="5267"/>
                    </a:lnTo>
                    <a:cubicBezTo>
                      <a:pt x="10243" y="5231"/>
                      <a:pt x="10280" y="5195"/>
                      <a:pt x="10280" y="5158"/>
                    </a:cubicBezTo>
                    <a:cubicBezTo>
                      <a:pt x="10280" y="5122"/>
                      <a:pt x="10243" y="5050"/>
                      <a:pt x="10207" y="5050"/>
                    </a:cubicBezTo>
                    <a:cubicBezTo>
                      <a:pt x="9017" y="4617"/>
                      <a:pt x="7791" y="4221"/>
                      <a:pt x="6601" y="3824"/>
                    </a:cubicBezTo>
                    <a:cubicBezTo>
                      <a:pt x="6529" y="3788"/>
                      <a:pt x="6492" y="3752"/>
                      <a:pt x="6492" y="3680"/>
                    </a:cubicBezTo>
                    <a:cubicBezTo>
                      <a:pt x="6420" y="2526"/>
                      <a:pt x="6312" y="1299"/>
                      <a:pt x="6204" y="73"/>
                    </a:cubicBezTo>
                    <a:cubicBezTo>
                      <a:pt x="6168" y="37"/>
                      <a:pt x="6132" y="1"/>
                      <a:pt x="6096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7" name="Google Shape;1147;p48">
                <a:extLst>
                  <a:ext uri="{FF2B5EF4-FFF2-40B4-BE49-F238E27FC236}">
                    <a16:creationId xmlns:a16="http://schemas.microsoft.com/office/drawing/2014/main" id="{4B3FBF2F-564D-44A4-95BE-4D088D9425F7}"/>
                  </a:ext>
                </a:extLst>
              </p:cNvPr>
              <p:cNvSpPr/>
              <p:nvPr/>
            </p:nvSpPr>
            <p:spPr>
              <a:xfrm rot="1183445">
                <a:off x="5020569" y="2090459"/>
                <a:ext cx="251190" cy="260926"/>
              </a:xfrm>
              <a:custGeom>
                <a:avLst/>
                <a:gdLst/>
                <a:ahLst/>
                <a:cxnLst/>
                <a:rect l="l" t="t" r="r" b="b"/>
                <a:pathLst>
                  <a:path w="11894" h="12355" extrusionOk="0">
                    <a:moveTo>
                      <a:pt x="6808" y="948"/>
                    </a:moveTo>
                    <a:cubicBezTo>
                      <a:pt x="6916" y="2138"/>
                      <a:pt x="7024" y="3329"/>
                      <a:pt x="7132" y="4555"/>
                    </a:cubicBezTo>
                    <a:cubicBezTo>
                      <a:pt x="7132" y="4627"/>
                      <a:pt x="7168" y="4735"/>
                      <a:pt x="7277" y="4771"/>
                    </a:cubicBezTo>
                    <a:cubicBezTo>
                      <a:pt x="8467" y="5168"/>
                      <a:pt x="9693" y="5565"/>
                      <a:pt x="10883" y="5998"/>
                    </a:cubicBezTo>
                    <a:cubicBezTo>
                      <a:pt x="9765" y="6430"/>
                      <a:pt x="8647" y="6863"/>
                      <a:pt x="7493" y="7296"/>
                    </a:cubicBezTo>
                    <a:cubicBezTo>
                      <a:pt x="7385" y="7296"/>
                      <a:pt x="7349" y="7404"/>
                      <a:pt x="7349" y="7512"/>
                    </a:cubicBezTo>
                    <a:cubicBezTo>
                      <a:pt x="7421" y="8811"/>
                      <a:pt x="7529" y="10109"/>
                      <a:pt x="7637" y="11444"/>
                    </a:cubicBezTo>
                    <a:cubicBezTo>
                      <a:pt x="7277" y="10939"/>
                      <a:pt x="6916" y="10470"/>
                      <a:pt x="6519" y="9965"/>
                    </a:cubicBezTo>
                    <a:cubicBezTo>
                      <a:pt x="6267" y="9640"/>
                      <a:pt x="5473" y="8198"/>
                      <a:pt x="5040" y="8198"/>
                    </a:cubicBezTo>
                    <a:cubicBezTo>
                      <a:pt x="4499" y="8198"/>
                      <a:pt x="3742" y="8666"/>
                      <a:pt x="3237" y="8883"/>
                    </a:cubicBezTo>
                    <a:lnTo>
                      <a:pt x="857" y="9712"/>
                    </a:lnTo>
                    <a:cubicBezTo>
                      <a:pt x="1686" y="8486"/>
                      <a:pt x="2480" y="7296"/>
                      <a:pt x="3309" y="6106"/>
                    </a:cubicBezTo>
                    <a:cubicBezTo>
                      <a:pt x="3345" y="6070"/>
                      <a:pt x="3345" y="5998"/>
                      <a:pt x="3345" y="5961"/>
                    </a:cubicBezTo>
                    <a:cubicBezTo>
                      <a:pt x="3345" y="5889"/>
                      <a:pt x="3345" y="5853"/>
                      <a:pt x="3345" y="5817"/>
                    </a:cubicBezTo>
                    <a:lnTo>
                      <a:pt x="3309" y="5817"/>
                    </a:lnTo>
                    <a:cubicBezTo>
                      <a:pt x="2516" y="4735"/>
                      <a:pt x="1722" y="3689"/>
                      <a:pt x="965" y="2607"/>
                    </a:cubicBezTo>
                    <a:lnTo>
                      <a:pt x="965" y="2607"/>
                    </a:lnTo>
                    <a:cubicBezTo>
                      <a:pt x="2191" y="3040"/>
                      <a:pt x="3417" y="3437"/>
                      <a:pt x="4608" y="3870"/>
                    </a:cubicBezTo>
                    <a:cubicBezTo>
                      <a:pt x="4627" y="3874"/>
                      <a:pt x="4646" y="3877"/>
                      <a:pt x="4664" y="3877"/>
                    </a:cubicBezTo>
                    <a:cubicBezTo>
                      <a:pt x="4787" y="3877"/>
                      <a:pt x="4896" y="3778"/>
                      <a:pt x="4896" y="3653"/>
                    </a:cubicBezTo>
                    <a:cubicBezTo>
                      <a:pt x="4896" y="3401"/>
                      <a:pt x="5690" y="2571"/>
                      <a:pt x="5834" y="2319"/>
                    </a:cubicBezTo>
                    <a:cubicBezTo>
                      <a:pt x="6159" y="1886"/>
                      <a:pt x="6483" y="1417"/>
                      <a:pt x="6808" y="948"/>
                    </a:cubicBezTo>
                    <a:close/>
                    <a:moveTo>
                      <a:pt x="6940" y="1"/>
                    </a:moveTo>
                    <a:cubicBezTo>
                      <a:pt x="6867" y="1"/>
                      <a:pt x="6791" y="36"/>
                      <a:pt x="6736" y="119"/>
                    </a:cubicBezTo>
                    <a:cubicBezTo>
                      <a:pt x="6231" y="840"/>
                      <a:pt x="5726" y="1597"/>
                      <a:pt x="5221" y="2355"/>
                    </a:cubicBezTo>
                    <a:cubicBezTo>
                      <a:pt x="4968" y="2643"/>
                      <a:pt x="4752" y="2968"/>
                      <a:pt x="4535" y="3292"/>
                    </a:cubicBezTo>
                    <a:cubicBezTo>
                      <a:pt x="3165" y="2824"/>
                      <a:pt x="1794" y="2355"/>
                      <a:pt x="424" y="1886"/>
                    </a:cubicBezTo>
                    <a:cubicBezTo>
                      <a:pt x="395" y="1876"/>
                      <a:pt x="367" y="1872"/>
                      <a:pt x="340" y="1872"/>
                    </a:cubicBezTo>
                    <a:cubicBezTo>
                      <a:pt x="173" y="1872"/>
                      <a:pt x="78" y="2055"/>
                      <a:pt x="171" y="2210"/>
                    </a:cubicBezTo>
                    <a:cubicBezTo>
                      <a:pt x="1037" y="3473"/>
                      <a:pt x="1939" y="4699"/>
                      <a:pt x="2876" y="5889"/>
                    </a:cubicBezTo>
                    <a:cubicBezTo>
                      <a:pt x="1939" y="7260"/>
                      <a:pt x="1001" y="8630"/>
                      <a:pt x="63" y="10001"/>
                    </a:cubicBezTo>
                    <a:cubicBezTo>
                      <a:pt x="1" y="10157"/>
                      <a:pt x="100" y="10340"/>
                      <a:pt x="268" y="10340"/>
                    </a:cubicBezTo>
                    <a:cubicBezTo>
                      <a:pt x="294" y="10340"/>
                      <a:pt x="322" y="10335"/>
                      <a:pt x="352" y="10326"/>
                    </a:cubicBezTo>
                    <a:lnTo>
                      <a:pt x="4391" y="8847"/>
                    </a:lnTo>
                    <a:cubicBezTo>
                      <a:pt x="4499" y="8813"/>
                      <a:pt x="4598" y="8797"/>
                      <a:pt x="4690" y="8797"/>
                    </a:cubicBezTo>
                    <a:cubicBezTo>
                      <a:pt x="5275" y="8797"/>
                      <a:pt x="5568" y="9430"/>
                      <a:pt x="5942" y="9929"/>
                    </a:cubicBezTo>
                    <a:cubicBezTo>
                      <a:pt x="6555" y="10686"/>
                      <a:pt x="7132" y="11480"/>
                      <a:pt x="7709" y="12273"/>
                    </a:cubicBezTo>
                    <a:cubicBezTo>
                      <a:pt x="7745" y="12309"/>
                      <a:pt x="7782" y="12309"/>
                      <a:pt x="7854" y="12345"/>
                    </a:cubicBezTo>
                    <a:lnTo>
                      <a:pt x="7890" y="12345"/>
                    </a:lnTo>
                    <a:cubicBezTo>
                      <a:pt x="7909" y="12352"/>
                      <a:pt x="7928" y="12355"/>
                      <a:pt x="7947" y="12355"/>
                    </a:cubicBezTo>
                    <a:cubicBezTo>
                      <a:pt x="8034" y="12355"/>
                      <a:pt x="8113" y="12290"/>
                      <a:pt x="8142" y="12201"/>
                    </a:cubicBezTo>
                    <a:cubicBezTo>
                      <a:pt x="8142" y="12165"/>
                      <a:pt x="8142" y="12129"/>
                      <a:pt x="8142" y="12057"/>
                    </a:cubicBezTo>
                    <a:cubicBezTo>
                      <a:pt x="7998" y="10686"/>
                      <a:pt x="7890" y="9280"/>
                      <a:pt x="7782" y="7873"/>
                    </a:cubicBezTo>
                    <a:cubicBezTo>
                      <a:pt x="7745" y="7224"/>
                      <a:pt x="11028" y="6358"/>
                      <a:pt x="11605" y="6142"/>
                    </a:cubicBezTo>
                    <a:cubicBezTo>
                      <a:pt x="11893" y="6142"/>
                      <a:pt x="11893" y="5709"/>
                      <a:pt x="11605" y="5709"/>
                    </a:cubicBezTo>
                    <a:cubicBezTo>
                      <a:pt x="10342" y="5240"/>
                      <a:pt x="9044" y="4807"/>
                      <a:pt x="7782" y="4375"/>
                    </a:cubicBezTo>
                    <a:cubicBezTo>
                      <a:pt x="7313" y="4230"/>
                      <a:pt x="7421" y="2751"/>
                      <a:pt x="7385" y="2355"/>
                    </a:cubicBezTo>
                    <a:cubicBezTo>
                      <a:pt x="7313" y="1669"/>
                      <a:pt x="7241" y="948"/>
                      <a:pt x="7168" y="227"/>
                    </a:cubicBezTo>
                    <a:cubicBezTo>
                      <a:pt x="7168" y="93"/>
                      <a:pt x="7058" y="1"/>
                      <a:pt x="694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0" name="Google Shape;1148;p48">
              <a:extLst>
                <a:ext uri="{FF2B5EF4-FFF2-40B4-BE49-F238E27FC236}">
                  <a16:creationId xmlns:a16="http://schemas.microsoft.com/office/drawing/2014/main" id="{B421253B-ED54-4220-8AB7-8F02804E05A7}"/>
                </a:ext>
              </a:extLst>
            </p:cNvPr>
            <p:cNvGrpSpPr/>
            <p:nvPr/>
          </p:nvGrpSpPr>
          <p:grpSpPr>
            <a:xfrm>
              <a:off x="7437199" y="1507128"/>
              <a:ext cx="257003" cy="260096"/>
              <a:chOff x="3767956" y="1646327"/>
              <a:chExt cx="193119" cy="195443"/>
            </a:xfrm>
          </p:grpSpPr>
          <p:sp>
            <p:nvSpPr>
              <p:cNvPr id="154" name="Google Shape;1149;p48">
                <a:extLst>
                  <a:ext uri="{FF2B5EF4-FFF2-40B4-BE49-F238E27FC236}">
                    <a16:creationId xmlns:a16="http://schemas.microsoft.com/office/drawing/2014/main" id="{9B240859-9358-47DD-8CA5-D4DAD0797C63}"/>
                  </a:ext>
                </a:extLst>
              </p:cNvPr>
              <p:cNvSpPr/>
              <p:nvPr/>
            </p:nvSpPr>
            <p:spPr>
              <a:xfrm rot="1183603">
                <a:off x="3803401" y="1679802"/>
                <a:ext cx="122741" cy="127072"/>
              </a:xfrm>
              <a:custGeom>
                <a:avLst/>
                <a:gdLst/>
                <a:ahLst/>
                <a:cxnLst/>
                <a:rect l="l" t="t" r="r" b="b"/>
                <a:pathLst>
                  <a:path w="7143" h="7395" extrusionOk="0">
                    <a:moveTo>
                      <a:pt x="2237" y="0"/>
                    </a:moveTo>
                    <a:cubicBezTo>
                      <a:pt x="2165" y="0"/>
                      <a:pt x="2165" y="72"/>
                      <a:pt x="2165" y="108"/>
                    </a:cubicBezTo>
                    <a:cubicBezTo>
                      <a:pt x="2201" y="866"/>
                      <a:pt x="2273" y="1659"/>
                      <a:pt x="2345" y="2417"/>
                    </a:cubicBezTo>
                    <a:cubicBezTo>
                      <a:pt x="2345" y="2453"/>
                      <a:pt x="2345" y="2489"/>
                      <a:pt x="2345" y="2489"/>
                    </a:cubicBezTo>
                    <a:lnTo>
                      <a:pt x="2273" y="2525"/>
                    </a:lnTo>
                    <a:lnTo>
                      <a:pt x="73" y="3463"/>
                    </a:lnTo>
                    <a:cubicBezTo>
                      <a:pt x="1" y="3499"/>
                      <a:pt x="1" y="3535"/>
                      <a:pt x="1" y="3571"/>
                    </a:cubicBezTo>
                    <a:cubicBezTo>
                      <a:pt x="1" y="3643"/>
                      <a:pt x="37" y="3679"/>
                      <a:pt x="73" y="3679"/>
                    </a:cubicBezTo>
                    <a:lnTo>
                      <a:pt x="2453" y="4328"/>
                    </a:lnTo>
                    <a:cubicBezTo>
                      <a:pt x="2489" y="4328"/>
                      <a:pt x="2562" y="4364"/>
                      <a:pt x="2562" y="4437"/>
                    </a:cubicBezTo>
                    <a:lnTo>
                      <a:pt x="2814" y="7286"/>
                    </a:lnTo>
                    <a:cubicBezTo>
                      <a:pt x="2814" y="7320"/>
                      <a:pt x="2877" y="7353"/>
                      <a:pt x="2915" y="7387"/>
                    </a:cubicBezTo>
                    <a:lnTo>
                      <a:pt x="2915" y="7387"/>
                    </a:lnTo>
                    <a:cubicBezTo>
                      <a:pt x="2941" y="7375"/>
                      <a:pt x="2968" y="7348"/>
                      <a:pt x="2994" y="7322"/>
                    </a:cubicBezTo>
                    <a:cubicBezTo>
                      <a:pt x="3463" y="6528"/>
                      <a:pt x="3896" y="5735"/>
                      <a:pt x="4329" y="4941"/>
                    </a:cubicBezTo>
                    <a:cubicBezTo>
                      <a:pt x="4365" y="4905"/>
                      <a:pt x="4401" y="4869"/>
                      <a:pt x="4437" y="4869"/>
                    </a:cubicBezTo>
                    <a:lnTo>
                      <a:pt x="4473" y="4869"/>
                    </a:lnTo>
                    <a:lnTo>
                      <a:pt x="6998" y="5555"/>
                    </a:lnTo>
                    <a:lnTo>
                      <a:pt x="7034" y="5555"/>
                    </a:lnTo>
                    <a:cubicBezTo>
                      <a:pt x="7070" y="5555"/>
                      <a:pt x="7106" y="5519"/>
                      <a:pt x="7106" y="5482"/>
                    </a:cubicBezTo>
                    <a:cubicBezTo>
                      <a:pt x="7142" y="5446"/>
                      <a:pt x="7142" y="5410"/>
                      <a:pt x="7106" y="5374"/>
                    </a:cubicBezTo>
                    <a:cubicBezTo>
                      <a:pt x="6529" y="4725"/>
                      <a:pt x="5916" y="4040"/>
                      <a:pt x="5303" y="3355"/>
                    </a:cubicBezTo>
                    <a:cubicBezTo>
                      <a:pt x="5303" y="3355"/>
                      <a:pt x="5303" y="3318"/>
                      <a:pt x="5303" y="3282"/>
                    </a:cubicBezTo>
                    <a:cubicBezTo>
                      <a:pt x="5267" y="3282"/>
                      <a:pt x="5267" y="3246"/>
                      <a:pt x="5303" y="3210"/>
                    </a:cubicBezTo>
                    <a:cubicBezTo>
                      <a:pt x="5699" y="2489"/>
                      <a:pt x="6060" y="1768"/>
                      <a:pt x="6421" y="1082"/>
                    </a:cubicBezTo>
                    <a:cubicBezTo>
                      <a:pt x="6457" y="1046"/>
                      <a:pt x="6457" y="974"/>
                      <a:pt x="6421" y="938"/>
                    </a:cubicBezTo>
                    <a:cubicBezTo>
                      <a:pt x="6385" y="938"/>
                      <a:pt x="6385" y="902"/>
                      <a:pt x="6349" y="902"/>
                    </a:cubicBezTo>
                    <a:lnTo>
                      <a:pt x="6313" y="902"/>
                    </a:lnTo>
                    <a:cubicBezTo>
                      <a:pt x="5519" y="1190"/>
                      <a:pt x="4762" y="1479"/>
                      <a:pt x="4004" y="1804"/>
                    </a:cubicBezTo>
                    <a:lnTo>
                      <a:pt x="3968" y="1804"/>
                    </a:lnTo>
                    <a:cubicBezTo>
                      <a:pt x="3932" y="1804"/>
                      <a:pt x="3932" y="1804"/>
                      <a:pt x="3896" y="1768"/>
                    </a:cubicBezTo>
                    <a:lnTo>
                      <a:pt x="2345" y="36"/>
                    </a:lnTo>
                    <a:cubicBezTo>
                      <a:pt x="2345" y="0"/>
                      <a:pt x="2309" y="0"/>
                      <a:pt x="2273" y="0"/>
                    </a:cubicBezTo>
                    <a:close/>
                    <a:moveTo>
                      <a:pt x="2915" y="7387"/>
                    </a:moveTo>
                    <a:lnTo>
                      <a:pt x="2915" y="7387"/>
                    </a:lnTo>
                    <a:cubicBezTo>
                      <a:pt x="2905" y="7392"/>
                      <a:pt x="2896" y="7394"/>
                      <a:pt x="2886" y="7394"/>
                    </a:cubicBezTo>
                    <a:lnTo>
                      <a:pt x="2922" y="7394"/>
                    </a:lnTo>
                    <a:cubicBezTo>
                      <a:pt x="2920" y="7392"/>
                      <a:pt x="2918" y="7389"/>
                      <a:pt x="2915" y="7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1150;p48">
                <a:extLst>
                  <a:ext uri="{FF2B5EF4-FFF2-40B4-BE49-F238E27FC236}">
                    <a16:creationId xmlns:a16="http://schemas.microsoft.com/office/drawing/2014/main" id="{200E4D27-9A59-4B56-AB63-520DFA9EF05E}"/>
                  </a:ext>
                </a:extLst>
              </p:cNvPr>
              <p:cNvSpPr/>
              <p:nvPr/>
            </p:nvSpPr>
            <p:spPr>
              <a:xfrm rot="1183603">
                <a:off x="3789518" y="1667127"/>
                <a:ext cx="149994" cy="153843"/>
              </a:xfrm>
              <a:custGeom>
                <a:avLst/>
                <a:gdLst/>
                <a:ahLst/>
                <a:cxnLst/>
                <a:rect l="l" t="t" r="r" b="b"/>
                <a:pathLst>
                  <a:path w="8729" h="8953" extrusionOk="0">
                    <a:moveTo>
                      <a:pt x="3066" y="843"/>
                    </a:moveTo>
                    <a:lnTo>
                      <a:pt x="4617" y="2575"/>
                    </a:lnTo>
                    <a:cubicBezTo>
                      <a:pt x="4653" y="2611"/>
                      <a:pt x="4689" y="2647"/>
                      <a:pt x="4761" y="2647"/>
                    </a:cubicBezTo>
                    <a:lnTo>
                      <a:pt x="4869" y="2647"/>
                    </a:lnTo>
                    <a:cubicBezTo>
                      <a:pt x="5627" y="2322"/>
                      <a:pt x="6384" y="2034"/>
                      <a:pt x="7142" y="1745"/>
                    </a:cubicBezTo>
                    <a:lnTo>
                      <a:pt x="7142" y="1745"/>
                    </a:lnTo>
                    <a:cubicBezTo>
                      <a:pt x="6745" y="2467"/>
                      <a:pt x="6384" y="3188"/>
                      <a:pt x="5988" y="3909"/>
                    </a:cubicBezTo>
                    <a:cubicBezTo>
                      <a:pt x="5951" y="4017"/>
                      <a:pt x="5951" y="4126"/>
                      <a:pt x="6024" y="4198"/>
                    </a:cubicBezTo>
                    <a:cubicBezTo>
                      <a:pt x="6637" y="4883"/>
                      <a:pt x="7250" y="5532"/>
                      <a:pt x="7827" y="6217"/>
                    </a:cubicBezTo>
                    <a:lnTo>
                      <a:pt x="5302" y="5532"/>
                    </a:lnTo>
                    <a:lnTo>
                      <a:pt x="5194" y="5532"/>
                    </a:lnTo>
                    <a:cubicBezTo>
                      <a:pt x="5122" y="5532"/>
                      <a:pt x="5086" y="5568"/>
                      <a:pt x="5050" y="5640"/>
                    </a:cubicBezTo>
                    <a:cubicBezTo>
                      <a:pt x="4617" y="6434"/>
                      <a:pt x="4148" y="7263"/>
                      <a:pt x="3679" y="8057"/>
                    </a:cubicBezTo>
                    <a:lnTo>
                      <a:pt x="3427" y="5208"/>
                    </a:lnTo>
                    <a:lnTo>
                      <a:pt x="3427" y="5172"/>
                    </a:lnTo>
                    <a:cubicBezTo>
                      <a:pt x="3427" y="5099"/>
                      <a:pt x="3355" y="5027"/>
                      <a:pt x="3246" y="4991"/>
                    </a:cubicBezTo>
                    <a:lnTo>
                      <a:pt x="866" y="4342"/>
                    </a:lnTo>
                    <a:lnTo>
                      <a:pt x="3138" y="3368"/>
                    </a:lnTo>
                    <a:cubicBezTo>
                      <a:pt x="3138" y="3368"/>
                      <a:pt x="3174" y="3332"/>
                      <a:pt x="3210" y="3296"/>
                    </a:cubicBezTo>
                    <a:cubicBezTo>
                      <a:pt x="3246" y="3260"/>
                      <a:pt x="3282" y="3188"/>
                      <a:pt x="3246" y="3152"/>
                    </a:cubicBezTo>
                    <a:cubicBezTo>
                      <a:pt x="3174" y="2358"/>
                      <a:pt x="3138" y="1601"/>
                      <a:pt x="3066" y="843"/>
                    </a:cubicBezTo>
                    <a:close/>
                    <a:moveTo>
                      <a:pt x="2840" y="0"/>
                    </a:moveTo>
                    <a:cubicBezTo>
                      <a:pt x="2718" y="0"/>
                      <a:pt x="2597" y="81"/>
                      <a:pt x="2597" y="230"/>
                    </a:cubicBezTo>
                    <a:cubicBezTo>
                      <a:pt x="2669" y="1168"/>
                      <a:pt x="2741" y="2106"/>
                      <a:pt x="2814" y="3044"/>
                    </a:cubicBezTo>
                    <a:cubicBezTo>
                      <a:pt x="1948" y="3440"/>
                      <a:pt x="1046" y="3801"/>
                      <a:pt x="181" y="4162"/>
                    </a:cubicBezTo>
                    <a:cubicBezTo>
                      <a:pt x="0" y="4234"/>
                      <a:pt x="0" y="4486"/>
                      <a:pt x="145" y="4594"/>
                    </a:cubicBezTo>
                    <a:lnTo>
                      <a:pt x="3030" y="5352"/>
                    </a:lnTo>
                    <a:cubicBezTo>
                      <a:pt x="3138" y="6470"/>
                      <a:pt x="3246" y="7588"/>
                      <a:pt x="3355" y="8742"/>
                    </a:cubicBezTo>
                    <a:cubicBezTo>
                      <a:pt x="3355" y="8874"/>
                      <a:pt x="3462" y="8953"/>
                      <a:pt x="3579" y="8953"/>
                    </a:cubicBezTo>
                    <a:cubicBezTo>
                      <a:pt x="3653" y="8953"/>
                      <a:pt x="3731" y="8921"/>
                      <a:pt x="3787" y="8850"/>
                    </a:cubicBezTo>
                    <a:cubicBezTo>
                      <a:pt x="4328" y="7913"/>
                      <a:pt x="4869" y="6939"/>
                      <a:pt x="5374" y="5965"/>
                    </a:cubicBezTo>
                    <a:lnTo>
                      <a:pt x="8440" y="6795"/>
                    </a:lnTo>
                    <a:lnTo>
                      <a:pt x="8620" y="6795"/>
                    </a:lnTo>
                    <a:cubicBezTo>
                      <a:pt x="8656" y="6758"/>
                      <a:pt x="8693" y="6722"/>
                      <a:pt x="8729" y="6686"/>
                    </a:cubicBezTo>
                    <a:lnTo>
                      <a:pt x="8729" y="6650"/>
                    </a:lnTo>
                    <a:lnTo>
                      <a:pt x="8729" y="6614"/>
                    </a:lnTo>
                    <a:cubicBezTo>
                      <a:pt x="8729" y="6614"/>
                      <a:pt x="8729" y="6578"/>
                      <a:pt x="8729" y="6578"/>
                    </a:cubicBezTo>
                    <a:cubicBezTo>
                      <a:pt x="8729" y="6578"/>
                      <a:pt x="8729" y="6542"/>
                      <a:pt x="8729" y="6542"/>
                    </a:cubicBezTo>
                    <a:cubicBezTo>
                      <a:pt x="8729" y="6542"/>
                      <a:pt x="8729" y="6506"/>
                      <a:pt x="8729" y="6506"/>
                    </a:cubicBezTo>
                    <a:cubicBezTo>
                      <a:pt x="8693" y="6470"/>
                      <a:pt x="8693" y="6470"/>
                      <a:pt x="8693" y="6434"/>
                    </a:cubicBezTo>
                    <a:cubicBezTo>
                      <a:pt x="7935" y="5640"/>
                      <a:pt x="7214" y="4811"/>
                      <a:pt x="6456" y="3981"/>
                    </a:cubicBezTo>
                    <a:cubicBezTo>
                      <a:pt x="6925" y="3152"/>
                      <a:pt x="7358" y="2286"/>
                      <a:pt x="7827" y="1421"/>
                    </a:cubicBezTo>
                    <a:cubicBezTo>
                      <a:pt x="7890" y="1294"/>
                      <a:pt x="7787" y="1083"/>
                      <a:pt x="7638" y="1083"/>
                    </a:cubicBezTo>
                    <a:cubicBezTo>
                      <a:pt x="7618" y="1083"/>
                      <a:pt x="7596" y="1087"/>
                      <a:pt x="7574" y="1096"/>
                    </a:cubicBezTo>
                    <a:cubicBezTo>
                      <a:pt x="6673" y="1421"/>
                      <a:pt x="5771" y="1781"/>
                      <a:pt x="4869" y="2178"/>
                    </a:cubicBezTo>
                    <a:cubicBezTo>
                      <a:pt x="4256" y="1457"/>
                      <a:pt x="3607" y="771"/>
                      <a:pt x="2994" y="50"/>
                    </a:cubicBezTo>
                    <a:cubicBezTo>
                      <a:pt x="2949" y="17"/>
                      <a:pt x="2894" y="0"/>
                      <a:pt x="284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1" name="Google Shape;1151;p48">
              <a:extLst>
                <a:ext uri="{FF2B5EF4-FFF2-40B4-BE49-F238E27FC236}">
                  <a16:creationId xmlns:a16="http://schemas.microsoft.com/office/drawing/2014/main" id="{791E2BB5-77D5-4193-A2F0-6B63C862C940}"/>
                </a:ext>
              </a:extLst>
            </p:cNvPr>
            <p:cNvGrpSpPr/>
            <p:nvPr/>
          </p:nvGrpSpPr>
          <p:grpSpPr>
            <a:xfrm rot="1800051">
              <a:off x="7259409" y="3152257"/>
              <a:ext cx="421525" cy="330253"/>
              <a:chOff x="5202828" y="2369225"/>
              <a:chExt cx="389301" cy="305007"/>
            </a:xfrm>
          </p:grpSpPr>
          <p:sp>
            <p:nvSpPr>
              <p:cNvPr id="152" name="Google Shape;1152;p48">
                <a:extLst>
                  <a:ext uri="{FF2B5EF4-FFF2-40B4-BE49-F238E27FC236}">
                    <a16:creationId xmlns:a16="http://schemas.microsoft.com/office/drawing/2014/main" id="{207AECF9-EFD3-4C7B-90E3-FE761E73CDA0}"/>
                  </a:ext>
                </a:extLst>
              </p:cNvPr>
              <p:cNvSpPr/>
              <p:nvPr/>
            </p:nvSpPr>
            <p:spPr>
              <a:xfrm rot="1183445">
                <a:off x="5243281" y="2430236"/>
                <a:ext cx="318412" cy="186714"/>
              </a:xfrm>
              <a:custGeom>
                <a:avLst/>
                <a:gdLst/>
                <a:ahLst/>
                <a:cxnLst/>
                <a:rect l="l" t="t" r="r" b="b"/>
                <a:pathLst>
                  <a:path w="15077" h="8841" extrusionOk="0">
                    <a:moveTo>
                      <a:pt x="12713" y="0"/>
                    </a:moveTo>
                    <a:cubicBezTo>
                      <a:pt x="12671" y="0"/>
                      <a:pt x="12629" y="2"/>
                      <a:pt x="12588" y="4"/>
                    </a:cubicBezTo>
                    <a:cubicBezTo>
                      <a:pt x="11758" y="40"/>
                      <a:pt x="10965" y="293"/>
                      <a:pt x="10279" y="762"/>
                    </a:cubicBezTo>
                    <a:cubicBezTo>
                      <a:pt x="7863" y="2276"/>
                      <a:pt x="5410" y="3972"/>
                      <a:pt x="2705" y="5919"/>
                    </a:cubicBezTo>
                    <a:cubicBezTo>
                      <a:pt x="2669" y="5919"/>
                      <a:pt x="0" y="8011"/>
                      <a:pt x="36" y="8552"/>
                    </a:cubicBezTo>
                    <a:cubicBezTo>
                      <a:pt x="36" y="8624"/>
                      <a:pt x="109" y="8696"/>
                      <a:pt x="181" y="8696"/>
                    </a:cubicBezTo>
                    <a:cubicBezTo>
                      <a:pt x="397" y="8804"/>
                      <a:pt x="650" y="8841"/>
                      <a:pt x="902" y="8841"/>
                    </a:cubicBezTo>
                    <a:cubicBezTo>
                      <a:pt x="1840" y="8768"/>
                      <a:pt x="2741" y="8516"/>
                      <a:pt x="3607" y="8155"/>
                    </a:cubicBezTo>
                    <a:cubicBezTo>
                      <a:pt x="3823" y="8047"/>
                      <a:pt x="4040" y="7975"/>
                      <a:pt x="4220" y="7939"/>
                    </a:cubicBezTo>
                    <a:cubicBezTo>
                      <a:pt x="6060" y="7290"/>
                      <a:pt x="7899" y="6640"/>
                      <a:pt x="9738" y="6027"/>
                    </a:cubicBezTo>
                    <a:cubicBezTo>
                      <a:pt x="10027" y="5919"/>
                      <a:pt x="10316" y="5811"/>
                      <a:pt x="10640" y="5739"/>
                    </a:cubicBezTo>
                    <a:cubicBezTo>
                      <a:pt x="11975" y="5306"/>
                      <a:pt x="13489" y="4837"/>
                      <a:pt x="14283" y="3683"/>
                    </a:cubicBezTo>
                    <a:cubicBezTo>
                      <a:pt x="14860" y="2781"/>
                      <a:pt x="15076" y="1411"/>
                      <a:pt x="14175" y="581"/>
                    </a:cubicBezTo>
                    <a:cubicBezTo>
                      <a:pt x="13773" y="213"/>
                      <a:pt x="13247" y="0"/>
                      <a:pt x="12713" y="0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3" name="Google Shape;1153;p48">
                <a:extLst>
                  <a:ext uri="{FF2B5EF4-FFF2-40B4-BE49-F238E27FC236}">
                    <a16:creationId xmlns:a16="http://schemas.microsoft.com/office/drawing/2014/main" id="{B084C3BA-399D-4CB2-80FE-FE2B3EAEF6D0}"/>
                  </a:ext>
                </a:extLst>
              </p:cNvPr>
              <p:cNvSpPr/>
              <p:nvPr/>
            </p:nvSpPr>
            <p:spPr>
              <a:xfrm rot="1183445">
                <a:off x="5226847" y="2420896"/>
                <a:ext cx="341263" cy="201666"/>
              </a:xfrm>
              <a:custGeom>
                <a:avLst/>
                <a:gdLst/>
                <a:ahLst/>
                <a:cxnLst/>
                <a:rect l="l" t="t" r="r" b="b"/>
                <a:pathLst>
                  <a:path w="16159" h="9549" extrusionOk="0">
                    <a:moveTo>
                      <a:pt x="13406" y="468"/>
                    </a:moveTo>
                    <a:cubicBezTo>
                      <a:pt x="13935" y="468"/>
                      <a:pt x="14450" y="622"/>
                      <a:pt x="14897" y="1010"/>
                    </a:cubicBezTo>
                    <a:cubicBezTo>
                      <a:pt x="15762" y="1804"/>
                      <a:pt x="15546" y="3102"/>
                      <a:pt x="14969" y="3968"/>
                    </a:cubicBezTo>
                    <a:cubicBezTo>
                      <a:pt x="14031" y="5374"/>
                      <a:pt x="11975" y="5735"/>
                      <a:pt x="10460" y="6276"/>
                    </a:cubicBezTo>
                    <a:cubicBezTo>
                      <a:pt x="8621" y="6925"/>
                      <a:pt x="6781" y="7538"/>
                      <a:pt x="4942" y="8188"/>
                    </a:cubicBezTo>
                    <a:cubicBezTo>
                      <a:pt x="4151" y="8451"/>
                      <a:pt x="2716" y="9096"/>
                      <a:pt x="1645" y="9096"/>
                    </a:cubicBezTo>
                    <a:cubicBezTo>
                      <a:pt x="1398" y="9096"/>
                      <a:pt x="1171" y="9062"/>
                      <a:pt x="975" y="8981"/>
                    </a:cubicBezTo>
                    <a:cubicBezTo>
                      <a:pt x="506" y="8765"/>
                      <a:pt x="3463" y="6420"/>
                      <a:pt x="3572" y="6348"/>
                    </a:cubicBezTo>
                    <a:cubicBezTo>
                      <a:pt x="6024" y="4545"/>
                      <a:pt x="8513" y="2850"/>
                      <a:pt x="11110" y="1227"/>
                    </a:cubicBezTo>
                    <a:cubicBezTo>
                      <a:pt x="11781" y="815"/>
                      <a:pt x="12609" y="468"/>
                      <a:pt x="13406" y="468"/>
                    </a:cubicBezTo>
                    <a:close/>
                    <a:moveTo>
                      <a:pt x="13454" y="0"/>
                    </a:moveTo>
                    <a:cubicBezTo>
                      <a:pt x="12841" y="0"/>
                      <a:pt x="12210" y="163"/>
                      <a:pt x="11687" y="397"/>
                    </a:cubicBezTo>
                    <a:cubicBezTo>
                      <a:pt x="9450" y="1479"/>
                      <a:pt x="7395" y="3102"/>
                      <a:pt x="5375" y="4545"/>
                    </a:cubicBezTo>
                    <a:cubicBezTo>
                      <a:pt x="4004" y="5447"/>
                      <a:pt x="2706" y="6420"/>
                      <a:pt x="1444" y="7466"/>
                    </a:cubicBezTo>
                    <a:cubicBezTo>
                      <a:pt x="1119" y="7791"/>
                      <a:pt x="1" y="8837"/>
                      <a:pt x="722" y="9306"/>
                    </a:cubicBezTo>
                    <a:cubicBezTo>
                      <a:pt x="975" y="9480"/>
                      <a:pt x="1301" y="9549"/>
                      <a:pt x="1664" y="9549"/>
                    </a:cubicBezTo>
                    <a:cubicBezTo>
                      <a:pt x="2807" y="9549"/>
                      <a:pt x="4320" y="8867"/>
                      <a:pt x="5086" y="8620"/>
                    </a:cubicBezTo>
                    <a:cubicBezTo>
                      <a:pt x="7467" y="7791"/>
                      <a:pt x="9883" y="6961"/>
                      <a:pt x="12300" y="6132"/>
                    </a:cubicBezTo>
                    <a:cubicBezTo>
                      <a:pt x="13779" y="5591"/>
                      <a:pt x="15149" y="4978"/>
                      <a:pt x="15762" y="3463"/>
                    </a:cubicBezTo>
                    <a:cubicBezTo>
                      <a:pt x="16159" y="2453"/>
                      <a:pt x="15906" y="1299"/>
                      <a:pt x="15113" y="578"/>
                    </a:cubicBezTo>
                    <a:cubicBezTo>
                      <a:pt x="14662" y="163"/>
                      <a:pt x="14067" y="0"/>
                      <a:pt x="1345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745615-4D43-4625-9A04-BCBF41F39CE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47AA0D-9280-474E-945F-8EB3187726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2491D1-6158-4D3B-AD5C-A2B21EC0E50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51AA067-C17B-4BB8-8AED-3BFBE328B72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DEC7F54-D0A6-4C7F-A12D-3C8957136B2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7025A252-37DD-4E3E-A08E-E5DE1BEF1BDE}"/>
              </a:ext>
            </a:extLst>
          </p:cNvPr>
          <p:cNvGrpSpPr/>
          <p:nvPr/>
        </p:nvGrpSpPr>
        <p:grpSpPr>
          <a:xfrm>
            <a:off x="2031122" y="4410465"/>
            <a:ext cx="5223650" cy="1277598"/>
            <a:chOff x="7564338" y="2690577"/>
            <a:chExt cx="3650261" cy="1104418"/>
          </a:xfrm>
        </p:grpSpPr>
        <p:sp>
          <p:nvSpPr>
            <p:cNvPr id="128" name="วงรี 5">
              <a:extLst>
                <a:ext uri="{FF2B5EF4-FFF2-40B4-BE49-F238E27FC236}">
                  <a16:creationId xmlns:a16="http://schemas.microsoft.com/office/drawing/2014/main" id="{325B18A7-C224-4F97-92D8-B77688D722AF}"/>
                </a:ext>
              </a:extLst>
            </p:cNvPr>
            <p:cNvSpPr/>
            <p:nvPr/>
          </p:nvSpPr>
          <p:spPr>
            <a:xfrm>
              <a:off x="7564338" y="2690577"/>
              <a:ext cx="3650261" cy="110441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A3750D24-13C1-4E1E-8167-B0989C87C066}"/>
                </a:ext>
              </a:extLst>
            </p:cNvPr>
            <p:cNvSpPr txBox="1"/>
            <p:nvPr/>
          </p:nvSpPr>
          <p:spPr>
            <a:xfrm>
              <a:off x="7830311" y="2884038"/>
              <a:ext cx="3277672" cy="7715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ระยะเวลา 5 ชั่วโมง มากกว่า ระยะเวลา 3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 ขุนใช้เวลาเดินทางมากกว่าใบบัว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25" name="Google Shape;587;p23">
            <a:extLst>
              <a:ext uri="{FF2B5EF4-FFF2-40B4-BE49-F238E27FC236}">
                <a16:creationId xmlns:a16="http://schemas.microsoft.com/office/drawing/2014/main" id="{4942E62B-4FF7-4B6C-9C63-CBC22492B1C7}"/>
              </a:ext>
            </a:extLst>
          </p:cNvPr>
          <p:cNvSpPr/>
          <p:nvPr/>
        </p:nvSpPr>
        <p:spPr>
          <a:xfrm>
            <a:off x="1395738" y="1169937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ขุนเดินทางไปบ้านยายใช้เวลา 5 ชั่วโมง 39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7" name="Google Shape;587;p23">
            <a:extLst>
              <a:ext uri="{FF2B5EF4-FFF2-40B4-BE49-F238E27FC236}">
                <a16:creationId xmlns:a16="http://schemas.microsoft.com/office/drawing/2014/main" id="{B8E1A9AE-2BAB-40D8-A464-99FAD66C29EA}"/>
              </a:ext>
            </a:extLst>
          </p:cNvPr>
          <p:cNvSpPr/>
          <p:nvPr/>
        </p:nvSpPr>
        <p:spPr>
          <a:xfrm>
            <a:off x="2148134" y="2260014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ใบบัวเดินทางไปบ้านปู่ใช้เวลา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3 ชั่วโมง 58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8" name="Google Shape;587;p23">
            <a:extLst>
              <a:ext uri="{FF2B5EF4-FFF2-40B4-BE49-F238E27FC236}">
                <a16:creationId xmlns:a16="http://schemas.microsoft.com/office/drawing/2014/main" id="{C83EB097-CA5E-4DCD-A425-838F967A8DE5}"/>
              </a:ext>
            </a:extLst>
          </p:cNvPr>
          <p:cNvSpPr/>
          <p:nvPr/>
        </p:nvSpPr>
        <p:spPr>
          <a:xfrm>
            <a:off x="1986917" y="3211733"/>
            <a:ext cx="4026296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ใครใช้เวลาเดินทางมากกว่า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642678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5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75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75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  <p:bldP spid="227" grpId="0" animBg="1"/>
      <p:bldP spid="228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ECDD33E-A418-42ED-9C01-75E807549FE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2" name="รูปภาพ 231">
            <a:hlinkClick r:id="rId4" action="ppaction://hlinksldjump"/>
            <a:extLst>
              <a:ext uri="{FF2B5EF4-FFF2-40B4-BE49-F238E27FC236}">
                <a16:creationId xmlns:a16="http://schemas.microsoft.com/office/drawing/2014/main" id="{F7142069-7E28-4FBB-B424-184B504AFF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grpSp>
        <p:nvGrpSpPr>
          <p:cNvPr id="144" name="Google Shape;1050;p48">
            <a:extLst>
              <a:ext uri="{FF2B5EF4-FFF2-40B4-BE49-F238E27FC236}">
                <a16:creationId xmlns:a16="http://schemas.microsoft.com/office/drawing/2014/main" id="{58FCC7B1-5CBA-4F54-85EB-6A90D40C32B5}"/>
              </a:ext>
            </a:extLst>
          </p:cNvPr>
          <p:cNvGrpSpPr/>
          <p:nvPr/>
        </p:nvGrpSpPr>
        <p:grpSpPr>
          <a:xfrm>
            <a:off x="8103671" y="1743144"/>
            <a:ext cx="3513305" cy="3565399"/>
            <a:chOff x="4221956" y="857361"/>
            <a:chExt cx="3513305" cy="3565399"/>
          </a:xfrm>
        </p:grpSpPr>
        <p:grpSp>
          <p:nvGrpSpPr>
            <p:cNvPr id="145" name="Google Shape;1051;p48">
              <a:extLst>
                <a:ext uri="{FF2B5EF4-FFF2-40B4-BE49-F238E27FC236}">
                  <a16:creationId xmlns:a16="http://schemas.microsoft.com/office/drawing/2014/main" id="{2E1B52B8-9DC3-4798-9269-CEF2984F64D2}"/>
                </a:ext>
              </a:extLst>
            </p:cNvPr>
            <p:cNvGrpSpPr/>
            <p:nvPr/>
          </p:nvGrpSpPr>
          <p:grpSpPr>
            <a:xfrm rot="-3043530">
              <a:off x="5268783" y="1096881"/>
              <a:ext cx="1441253" cy="1734957"/>
              <a:chOff x="7421571" y="1521451"/>
              <a:chExt cx="1441108" cy="1734783"/>
            </a:xfrm>
          </p:grpSpPr>
          <p:sp>
            <p:nvSpPr>
              <p:cNvPr id="198" name="Google Shape;1052;p48">
                <a:extLst>
                  <a:ext uri="{FF2B5EF4-FFF2-40B4-BE49-F238E27FC236}">
                    <a16:creationId xmlns:a16="http://schemas.microsoft.com/office/drawing/2014/main" id="{B21B01EB-F04D-4539-88A5-7C7CC9A0701A}"/>
                  </a:ext>
                </a:extLst>
              </p:cNvPr>
              <p:cNvSpPr/>
              <p:nvPr/>
            </p:nvSpPr>
            <p:spPr>
              <a:xfrm>
                <a:off x="7811432" y="3245486"/>
                <a:ext cx="49418" cy="10748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296" extrusionOk="0">
                    <a:moveTo>
                      <a:pt x="137" y="1"/>
                    </a:moveTo>
                    <a:cubicBezTo>
                      <a:pt x="69" y="1"/>
                      <a:pt x="24" y="46"/>
                      <a:pt x="24" y="114"/>
                    </a:cubicBezTo>
                    <a:cubicBezTo>
                      <a:pt x="1" y="159"/>
                      <a:pt x="46" y="205"/>
                      <a:pt x="114" y="227"/>
                    </a:cubicBezTo>
                    <a:cubicBezTo>
                      <a:pt x="499" y="250"/>
                      <a:pt x="884" y="295"/>
                      <a:pt x="1247" y="295"/>
                    </a:cubicBezTo>
                    <a:cubicBezTo>
                      <a:pt x="1292" y="295"/>
                      <a:pt x="1337" y="250"/>
                      <a:pt x="1337" y="205"/>
                    </a:cubicBezTo>
                    <a:cubicBezTo>
                      <a:pt x="1360" y="159"/>
                      <a:pt x="1315" y="114"/>
                      <a:pt x="1269" y="91"/>
                    </a:cubicBezTo>
                    <a:cubicBezTo>
                      <a:pt x="907" y="69"/>
                      <a:pt x="522" y="46"/>
                      <a:pt x="13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9" name="Google Shape;1053;p48">
                <a:extLst>
                  <a:ext uri="{FF2B5EF4-FFF2-40B4-BE49-F238E27FC236}">
                    <a16:creationId xmlns:a16="http://schemas.microsoft.com/office/drawing/2014/main" id="{AE972695-4CFC-42BE-8DF3-1AAC79C0AA57}"/>
                  </a:ext>
                </a:extLst>
              </p:cNvPr>
              <p:cNvSpPr/>
              <p:nvPr/>
            </p:nvSpPr>
            <p:spPr>
              <a:xfrm>
                <a:off x="7513690" y="31703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0" y="0"/>
                      <a:pt x="40" y="21"/>
                      <a:pt x="23" y="55"/>
                    </a:cubicBezTo>
                    <a:cubicBezTo>
                      <a:pt x="0" y="123"/>
                      <a:pt x="23" y="168"/>
                      <a:pt x="91" y="191"/>
                    </a:cubicBezTo>
                    <a:cubicBezTo>
                      <a:pt x="431" y="349"/>
                      <a:pt x="793" y="485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24" y="417"/>
                    </a:cubicBezTo>
                    <a:cubicBezTo>
                      <a:pt x="861" y="304"/>
                      <a:pt x="521" y="145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0" name="Google Shape;1054;p48">
                <a:extLst>
                  <a:ext uri="{FF2B5EF4-FFF2-40B4-BE49-F238E27FC236}">
                    <a16:creationId xmlns:a16="http://schemas.microsoft.com/office/drawing/2014/main" id="{96921C1E-0E41-4696-834E-5EFEE8B48138}"/>
                  </a:ext>
                </a:extLst>
              </p:cNvPr>
              <p:cNvSpPr/>
              <p:nvPr/>
            </p:nvSpPr>
            <p:spPr>
              <a:xfrm>
                <a:off x="7708892" y="3230635"/>
                <a:ext cx="51597" cy="1496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412" extrusionOk="0">
                    <a:moveTo>
                      <a:pt x="131" y="0"/>
                    </a:moveTo>
                    <a:cubicBezTo>
                      <a:pt x="14" y="0"/>
                      <a:pt x="0" y="184"/>
                      <a:pt x="129" y="206"/>
                    </a:cubicBezTo>
                    <a:cubicBezTo>
                      <a:pt x="492" y="297"/>
                      <a:pt x="877" y="364"/>
                      <a:pt x="1239" y="410"/>
                    </a:cubicBezTo>
                    <a:lnTo>
                      <a:pt x="1284" y="410"/>
                    </a:lnTo>
                    <a:cubicBezTo>
                      <a:pt x="1291" y="411"/>
                      <a:pt x="1297" y="411"/>
                      <a:pt x="1303" y="411"/>
                    </a:cubicBezTo>
                    <a:cubicBezTo>
                      <a:pt x="1420" y="411"/>
                      <a:pt x="1414" y="206"/>
                      <a:pt x="1284" y="206"/>
                    </a:cubicBezTo>
                    <a:cubicBezTo>
                      <a:pt x="899" y="138"/>
                      <a:pt x="537" y="93"/>
                      <a:pt x="152" y="2"/>
                    </a:cubicBezTo>
                    <a:cubicBezTo>
                      <a:pt x="145" y="1"/>
                      <a:pt x="138" y="0"/>
                      <a:pt x="13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1" name="Google Shape;1055;p48">
                <a:extLst>
                  <a:ext uri="{FF2B5EF4-FFF2-40B4-BE49-F238E27FC236}">
                    <a16:creationId xmlns:a16="http://schemas.microsoft.com/office/drawing/2014/main" id="{D282C8CA-E15E-4764-84A6-074D403344FC}"/>
                  </a:ext>
                </a:extLst>
              </p:cNvPr>
              <p:cNvSpPr/>
              <p:nvPr/>
            </p:nvSpPr>
            <p:spPr>
              <a:xfrm>
                <a:off x="7609439" y="3205944"/>
                <a:ext cx="49055" cy="18191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501" extrusionOk="0">
                    <a:moveTo>
                      <a:pt x="151" y="0"/>
                    </a:moveTo>
                    <a:cubicBezTo>
                      <a:pt x="51" y="0"/>
                      <a:pt x="0" y="143"/>
                      <a:pt x="127" y="206"/>
                    </a:cubicBezTo>
                    <a:cubicBezTo>
                      <a:pt x="467" y="320"/>
                      <a:pt x="852" y="410"/>
                      <a:pt x="1214" y="501"/>
                    </a:cubicBezTo>
                    <a:lnTo>
                      <a:pt x="1237" y="501"/>
                    </a:lnTo>
                    <a:cubicBezTo>
                      <a:pt x="1282" y="501"/>
                      <a:pt x="1328" y="478"/>
                      <a:pt x="1350" y="433"/>
                    </a:cubicBezTo>
                    <a:cubicBezTo>
                      <a:pt x="1350" y="365"/>
                      <a:pt x="1328" y="320"/>
                      <a:pt x="1260" y="297"/>
                    </a:cubicBezTo>
                    <a:cubicBezTo>
                      <a:pt x="897" y="206"/>
                      <a:pt x="535" y="116"/>
                      <a:pt x="172" y="2"/>
                    </a:cubicBezTo>
                    <a:cubicBezTo>
                      <a:pt x="165" y="1"/>
                      <a:pt x="158" y="0"/>
                      <a:pt x="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2" name="Google Shape;1056;p48">
                <a:extLst>
                  <a:ext uri="{FF2B5EF4-FFF2-40B4-BE49-F238E27FC236}">
                    <a16:creationId xmlns:a16="http://schemas.microsoft.com/office/drawing/2014/main" id="{09C23509-6CD1-4DDD-93AF-9213A3E28297}"/>
                  </a:ext>
                </a:extLst>
              </p:cNvPr>
              <p:cNvSpPr/>
              <p:nvPr/>
            </p:nvSpPr>
            <p:spPr>
              <a:xfrm>
                <a:off x="7909469" y="1569090"/>
                <a:ext cx="34458" cy="40413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13" extrusionOk="0">
                    <a:moveTo>
                      <a:pt x="152" y="1"/>
                    </a:moveTo>
                    <a:cubicBezTo>
                      <a:pt x="72" y="1"/>
                      <a:pt x="1" y="81"/>
                      <a:pt x="65" y="161"/>
                    </a:cubicBezTo>
                    <a:cubicBezTo>
                      <a:pt x="268" y="478"/>
                      <a:pt x="518" y="795"/>
                      <a:pt x="767" y="1090"/>
                    </a:cubicBezTo>
                    <a:cubicBezTo>
                      <a:pt x="790" y="1112"/>
                      <a:pt x="812" y="1112"/>
                      <a:pt x="857" y="1112"/>
                    </a:cubicBezTo>
                    <a:cubicBezTo>
                      <a:pt x="880" y="1112"/>
                      <a:pt x="903" y="1112"/>
                      <a:pt x="925" y="1090"/>
                    </a:cubicBezTo>
                    <a:cubicBezTo>
                      <a:pt x="948" y="1044"/>
                      <a:pt x="948" y="976"/>
                      <a:pt x="925" y="954"/>
                    </a:cubicBezTo>
                    <a:cubicBezTo>
                      <a:pt x="676" y="659"/>
                      <a:pt x="450" y="365"/>
                      <a:pt x="246" y="48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3" name="Google Shape;1057;p48">
                <a:extLst>
                  <a:ext uri="{FF2B5EF4-FFF2-40B4-BE49-F238E27FC236}">
                    <a16:creationId xmlns:a16="http://schemas.microsoft.com/office/drawing/2014/main" id="{95C15BC4-E516-46A7-A080-E3A4A36E6249}"/>
                  </a:ext>
                </a:extLst>
              </p:cNvPr>
              <p:cNvSpPr/>
              <p:nvPr/>
            </p:nvSpPr>
            <p:spPr>
              <a:xfrm>
                <a:off x="7943890" y="2817754"/>
                <a:ext cx="22222" cy="46114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270" extrusionOk="0">
                    <a:moveTo>
                      <a:pt x="490" y="0"/>
                    </a:moveTo>
                    <a:cubicBezTo>
                      <a:pt x="456" y="0"/>
                      <a:pt x="422" y="25"/>
                      <a:pt x="408" y="69"/>
                    </a:cubicBezTo>
                    <a:cubicBezTo>
                      <a:pt x="227" y="409"/>
                      <a:pt x="91" y="771"/>
                      <a:pt x="0" y="1156"/>
                    </a:cubicBezTo>
                    <a:cubicBezTo>
                      <a:pt x="0" y="1202"/>
                      <a:pt x="23" y="1270"/>
                      <a:pt x="91" y="1270"/>
                    </a:cubicBezTo>
                    <a:lnTo>
                      <a:pt x="113" y="1270"/>
                    </a:lnTo>
                    <a:cubicBezTo>
                      <a:pt x="159" y="1270"/>
                      <a:pt x="204" y="1247"/>
                      <a:pt x="227" y="1202"/>
                    </a:cubicBezTo>
                    <a:cubicBezTo>
                      <a:pt x="295" y="839"/>
                      <a:pt x="408" y="477"/>
                      <a:pt x="589" y="160"/>
                    </a:cubicBezTo>
                    <a:cubicBezTo>
                      <a:pt x="612" y="114"/>
                      <a:pt x="589" y="46"/>
                      <a:pt x="544" y="24"/>
                    </a:cubicBezTo>
                    <a:cubicBezTo>
                      <a:pt x="528" y="8"/>
                      <a:pt x="509" y="0"/>
                      <a:pt x="49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4" name="Google Shape;1058;p48">
                <a:extLst>
                  <a:ext uri="{FF2B5EF4-FFF2-40B4-BE49-F238E27FC236}">
                    <a16:creationId xmlns:a16="http://schemas.microsoft.com/office/drawing/2014/main" id="{94BA2D50-38C9-4C90-A4C9-1AA0F72BFBE2}"/>
                  </a:ext>
                </a:extLst>
              </p:cNvPr>
              <p:cNvSpPr/>
              <p:nvPr/>
            </p:nvSpPr>
            <p:spPr>
              <a:xfrm>
                <a:off x="7421571" y="3124501"/>
                <a:ext cx="46077" cy="27051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745" extrusionOk="0">
                    <a:moveTo>
                      <a:pt x="123" y="1"/>
                    </a:moveTo>
                    <a:cubicBezTo>
                      <a:pt x="91" y="1"/>
                      <a:pt x="59" y="20"/>
                      <a:pt x="45" y="48"/>
                    </a:cubicBezTo>
                    <a:cubicBezTo>
                      <a:pt x="0" y="116"/>
                      <a:pt x="23" y="161"/>
                      <a:pt x="68" y="207"/>
                    </a:cubicBezTo>
                    <a:cubicBezTo>
                      <a:pt x="408" y="388"/>
                      <a:pt x="748" y="569"/>
                      <a:pt x="1088" y="728"/>
                    </a:cubicBezTo>
                    <a:cubicBezTo>
                      <a:pt x="1088" y="739"/>
                      <a:pt x="1093" y="745"/>
                      <a:pt x="1102" y="745"/>
                    </a:cubicBezTo>
                    <a:cubicBezTo>
                      <a:pt x="1110" y="745"/>
                      <a:pt x="1122" y="739"/>
                      <a:pt x="1133" y="728"/>
                    </a:cubicBezTo>
                    <a:cubicBezTo>
                      <a:pt x="1246" y="728"/>
                      <a:pt x="1269" y="592"/>
                      <a:pt x="1178" y="546"/>
                    </a:cubicBezTo>
                    <a:cubicBezTo>
                      <a:pt x="838" y="388"/>
                      <a:pt x="499" y="207"/>
                      <a:pt x="181" y="25"/>
                    </a:cubicBezTo>
                    <a:cubicBezTo>
                      <a:pt x="164" y="8"/>
                      <a:pt x="144" y="1"/>
                      <a:pt x="12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5" name="Google Shape;1059;p48">
                <a:extLst>
                  <a:ext uri="{FF2B5EF4-FFF2-40B4-BE49-F238E27FC236}">
                    <a16:creationId xmlns:a16="http://schemas.microsoft.com/office/drawing/2014/main" id="{22F257F0-FDC3-4292-922E-620BA4AFE95D}"/>
                  </a:ext>
                </a:extLst>
              </p:cNvPr>
              <p:cNvSpPr/>
              <p:nvPr/>
            </p:nvSpPr>
            <p:spPr>
              <a:xfrm>
                <a:off x="7978385" y="1645558"/>
                <a:ext cx="42846" cy="3220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887" extrusionOk="0">
                    <a:moveTo>
                      <a:pt x="170" y="1"/>
                    </a:moveTo>
                    <a:cubicBezTo>
                      <a:pt x="86" y="1"/>
                      <a:pt x="1" y="129"/>
                      <a:pt x="92" y="184"/>
                    </a:cubicBezTo>
                    <a:cubicBezTo>
                      <a:pt x="387" y="434"/>
                      <a:pt x="704" y="660"/>
                      <a:pt x="1021" y="864"/>
                    </a:cubicBezTo>
                    <a:cubicBezTo>
                      <a:pt x="1021" y="887"/>
                      <a:pt x="1044" y="887"/>
                      <a:pt x="1066" y="887"/>
                    </a:cubicBezTo>
                    <a:cubicBezTo>
                      <a:pt x="1112" y="887"/>
                      <a:pt x="1134" y="864"/>
                      <a:pt x="1157" y="841"/>
                    </a:cubicBezTo>
                    <a:cubicBezTo>
                      <a:pt x="1180" y="796"/>
                      <a:pt x="1180" y="728"/>
                      <a:pt x="1134" y="683"/>
                    </a:cubicBezTo>
                    <a:cubicBezTo>
                      <a:pt x="817" y="479"/>
                      <a:pt x="523" y="252"/>
                      <a:pt x="228" y="26"/>
                    </a:cubicBezTo>
                    <a:cubicBezTo>
                      <a:pt x="211" y="8"/>
                      <a:pt x="191" y="1"/>
                      <a:pt x="1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6" name="Google Shape;1060;p48">
                <a:extLst>
                  <a:ext uri="{FF2B5EF4-FFF2-40B4-BE49-F238E27FC236}">
                    <a16:creationId xmlns:a16="http://schemas.microsoft.com/office/drawing/2014/main" id="{073543AF-6B26-4432-9842-0196A8ABD377}"/>
                  </a:ext>
                </a:extLst>
              </p:cNvPr>
              <p:cNvSpPr/>
              <p:nvPr/>
            </p:nvSpPr>
            <p:spPr>
              <a:xfrm>
                <a:off x="7942220" y="2918115"/>
                <a:ext cx="18954" cy="47748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315" extrusionOk="0">
                    <a:moveTo>
                      <a:pt x="91" y="1"/>
                    </a:moveTo>
                    <a:cubicBezTo>
                      <a:pt x="46" y="23"/>
                      <a:pt x="1" y="69"/>
                      <a:pt x="23" y="137"/>
                    </a:cubicBezTo>
                    <a:cubicBezTo>
                      <a:pt x="69" y="499"/>
                      <a:pt x="182" y="884"/>
                      <a:pt x="318" y="1247"/>
                    </a:cubicBezTo>
                    <a:cubicBezTo>
                      <a:pt x="318" y="1269"/>
                      <a:pt x="363" y="1315"/>
                      <a:pt x="409" y="1315"/>
                    </a:cubicBezTo>
                    <a:lnTo>
                      <a:pt x="454" y="1315"/>
                    </a:lnTo>
                    <a:cubicBezTo>
                      <a:pt x="499" y="1292"/>
                      <a:pt x="522" y="1224"/>
                      <a:pt x="499" y="1179"/>
                    </a:cubicBezTo>
                    <a:cubicBezTo>
                      <a:pt x="386" y="816"/>
                      <a:pt x="273" y="454"/>
                      <a:pt x="227" y="91"/>
                    </a:cubicBezTo>
                    <a:cubicBezTo>
                      <a:pt x="205" y="46"/>
                      <a:pt x="159" y="1"/>
                      <a:pt x="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7" name="Google Shape;1061;p48">
                <a:extLst>
                  <a:ext uri="{FF2B5EF4-FFF2-40B4-BE49-F238E27FC236}">
                    <a16:creationId xmlns:a16="http://schemas.microsoft.com/office/drawing/2014/main" id="{5C6E623C-1E0D-40B7-A591-1972C7393A70}"/>
                  </a:ext>
                </a:extLst>
              </p:cNvPr>
              <p:cNvSpPr/>
              <p:nvPr/>
            </p:nvSpPr>
            <p:spPr>
              <a:xfrm>
                <a:off x="8269591" y="1755868"/>
                <a:ext cx="9913" cy="4858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1338" extrusionOk="0">
                    <a:moveTo>
                      <a:pt x="182" y="1"/>
                    </a:moveTo>
                    <a:cubicBezTo>
                      <a:pt x="137" y="1"/>
                      <a:pt x="69" y="46"/>
                      <a:pt x="69" y="91"/>
                    </a:cubicBezTo>
                    <a:cubicBezTo>
                      <a:pt x="46" y="386"/>
                      <a:pt x="24" y="703"/>
                      <a:pt x="1" y="997"/>
                    </a:cubicBezTo>
                    <a:lnTo>
                      <a:pt x="1" y="1224"/>
                    </a:lnTo>
                    <a:cubicBezTo>
                      <a:pt x="1" y="1292"/>
                      <a:pt x="46" y="1337"/>
                      <a:pt x="91" y="1337"/>
                    </a:cubicBezTo>
                    <a:cubicBezTo>
                      <a:pt x="159" y="1337"/>
                      <a:pt x="205" y="1292"/>
                      <a:pt x="205" y="1247"/>
                    </a:cubicBezTo>
                    <a:lnTo>
                      <a:pt x="205" y="1020"/>
                    </a:lnTo>
                    <a:cubicBezTo>
                      <a:pt x="227" y="703"/>
                      <a:pt x="250" y="408"/>
                      <a:pt x="273" y="114"/>
                    </a:cubicBezTo>
                    <a:cubicBezTo>
                      <a:pt x="273" y="69"/>
                      <a:pt x="250" y="1"/>
                      <a:pt x="18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" name="Google Shape;1062;p48">
                <a:extLst>
                  <a:ext uri="{FF2B5EF4-FFF2-40B4-BE49-F238E27FC236}">
                    <a16:creationId xmlns:a16="http://schemas.microsoft.com/office/drawing/2014/main" id="{AD0B9D08-D3F4-4CE5-BA08-0C0705380E53}"/>
                  </a:ext>
                </a:extLst>
              </p:cNvPr>
              <p:cNvSpPr/>
              <p:nvPr/>
            </p:nvSpPr>
            <p:spPr>
              <a:xfrm>
                <a:off x="8271261" y="1858698"/>
                <a:ext cx="13181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63" h="1337" extrusionOk="0">
                    <a:moveTo>
                      <a:pt x="91" y="0"/>
                    </a:moveTo>
                    <a:cubicBezTo>
                      <a:pt x="45" y="0"/>
                      <a:pt x="0" y="46"/>
                      <a:pt x="0" y="114"/>
                    </a:cubicBezTo>
                    <a:cubicBezTo>
                      <a:pt x="23" y="499"/>
                      <a:pt x="91" y="884"/>
                      <a:pt x="159" y="1246"/>
                    </a:cubicBezTo>
                    <a:cubicBezTo>
                      <a:pt x="159" y="1292"/>
                      <a:pt x="204" y="1337"/>
                      <a:pt x="249" y="1337"/>
                    </a:cubicBezTo>
                    <a:lnTo>
                      <a:pt x="272" y="1337"/>
                    </a:lnTo>
                    <a:cubicBezTo>
                      <a:pt x="340" y="1314"/>
                      <a:pt x="363" y="1269"/>
                      <a:pt x="363" y="1201"/>
                    </a:cubicBezTo>
                    <a:cubicBezTo>
                      <a:pt x="295" y="838"/>
                      <a:pt x="249" y="476"/>
                      <a:pt x="204" y="91"/>
                    </a:cubicBezTo>
                    <a:cubicBezTo>
                      <a:pt x="204" y="23"/>
                      <a:pt x="159" y="0"/>
                      <a:pt x="9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" name="Google Shape;1063;p48">
                <a:extLst>
                  <a:ext uri="{FF2B5EF4-FFF2-40B4-BE49-F238E27FC236}">
                    <a16:creationId xmlns:a16="http://schemas.microsoft.com/office/drawing/2014/main" id="{17F3754C-2455-475C-91C3-3F66B43D3307}"/>
                  </a:ext>
                </a:extLst>
              </p:cNvPr>
              <p:cNvSpPr/>
              <p:nvPr/>
            </p:nvSpPr>
            <p:spPr>
              <a:xfrm>
                <a:off x="8262184" y="3028860"/>
                <a:ext cx="25562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704" h="1255" extrusionOk="0">
                    <a:moveTo>
                      <a:pt x="585" y="0"/>
                    </a:moveTo>
                    <a:cubicBezTo>
                      <a:pt x="538" y="0"/>
                      <a:pt x="499" y="26"/>
                      <a:pt x="499" y="77"/>
                    </a:cubicBezTo>
                    <a:cubicBezTo>
                      <a:pt x="363" y="417"/>
                      <a:pt x="205" y="757"/>
                      <a:pt x="24" y="1096"/>
                    </a:cubicBezTo>
                    <a:cubicBezTo>
                      <a:pt x="1" y="1142"/>
                      <a:pt x="24" y="1210"/>
                      <a:pt x="69" y="1255"/>
                    </a:cubicBezTo>
                    <a:lnTo>
                      <a:pt x="114" y="1255"/>
                    </a:lnTo>
                    <a:cubicBezTo>
                      <a:pt x="160" y="1255"/>
                      <a:pt x="205" y="1232"/>
                      <a:pt x="228" y="1187"/>
                    </a:cubicBezTo>
                    <a:cubicBezTo>
                      <a:pt x="409" y="847"/>
                      <a:pt x="567" y="507"/>
                      <a:pt x="681" y="145"/>
                    </a:cubicBezTo>
                    <a:cubicBezTo>
                      <a:pt x="703" y="100"/>
                      <a:pt x="681" y="32"/>
                      <a:pt x="635" y="9"/>
                    </a:cubicBezTo>
                    <a:cubicBezTo>
                      <a:pt x="618" y="3"/>
                      <a:pt x="601" y="0"/>
                      <a:pt x="58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" name="Google Shape;1064;p48">
                <a:extLst>
                  <a:ext uri="{FF2B5EF4-FFF2-40B4-BE49-F238E27FC236}">
                    <a16:creationId xmlns:a16="http://schemas.microsoft.com/office/drawing/2014/main" id="{15568FC0-F5BE-4EB5-93B0-A10584586B02}"/>
                  </a:ext>
                </a:extLst>
              </p:cNvPr>
              <p:cNvSpPr/>
              <p:nvPr/>
            </p:nvSpPr>
            <p:spPr>
              <a:xfrm>
                <a:off x="8262438" y="2830717"/>
                <a:ext cx="26107" cy="44661"/>
              </a:xfrm>
              <a:custGeom>
                <a:avLst/>
                <a:gdLst/>
                <a:ahLst/>
                <a:cxnLst/>
                <a:rect l="l" t="t" r="r" b="b"/>
                <a:pathLst>
                  <a:path w="719" h="1230" extrusionOk="0">
                    <a:moveTo>
                      <a:pt x="151" y="1"/>
                    </a:moveTo>
                    <a:cubicBezTo>
                      <a:pt x="76" y="1"/>
                      <a:pt x="0" y="72"/>
                      <a:pt x="62" y="165"/>
                    </a:cubicBezTo>
                    <a:cubicBezTo>
                      <a:pt x="243" y="482"/>
                      <a:pt x="379" y="822"/>
                      <a:pt x="515" y="1162"/>
                    </a:cubicBezTo>
                    <a:cubicBezTo>
                      <a:pt x="515" y="1207"/>
                      <a:pt x="560" y="1230"/>
                      <a:pt x="606" y="1230"/>
                    </a:cubicBezTo>
                    <a:lnTo>
                      <a:pt x="651" y="1230"/>
                    </a:lnTo>
                    <a:cubicBezTo>
                      <a:pt x="696" y="1230"/>
                      <a:pt x="719" y="1162"/>
                      <a:pt x="719" y="1094"/>
                    </a:cubicBezTo>
                    <a:cubicBezTo>
                      <a:pt x="583" y="731"/>
                      <a:pt x="424" y="392"/>
                      <a:pt x="243" y="52"/>
                    </a:cubicBezTo>
                    <a:cubicBezTo>
                      <a:pt x="222" y="16"/>
                      <a:pt x="186" y="1"/>
                      <a:pt x="1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1" name="Google Shape;1065;p48">
                <a:extLst>
                  <a:ext uri="{FF2B5EF4-FFF2-40B4-BE49-F238E27FC236}">
                    <a16:creationId xmlns:a16="http://schemas.microsoft.com/office/drawing/2014/main" id="{4E89CBFF-E2B4-42B5-A919-50538822DFCA}"/>
                  </a:ext>
                </a:extLst>
              </p:cNvPr>
              <p:cNvSpPr/>
              <p:nvPr/>
            </p:nvSpPr>
            <p:spPr>
              <a:xfrm>
                <a:off x="8282772" y="1656052"/>
                <a:ext cx="22222" cy="47203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300" extrusionOk="0">
                    <a:moveTo>
                      <a:pt x="484" y="0"/>
                    </a:moveTo>
                    <a:cubicBezTo>
                      <a:pt x="445" y="0"/>
                      <a:pt x="402" y="26"/>
                      <a:pt x="385" y="77"/>
                    </a:cubicBezTo>
                    <a:cubicBezTo>
                      <a:pt x="249" y="416"/>
                      <a:pt x="114" y="779"/>
                      <a:pt x="23" y="1164"/>
                    </a:cubicBezTo>
                    <a:cubicBezTo>
                      <a:pt x="0" y="1209"/>
                      <a:pt x="23" y="1277"/>
                      <a:pt x="91" y="1300"/>
                    </a:cubicBezTo>
                    <a:lnTo>
                      <a:pt x="114" y="1300"/>
                    </a:lnTo>
                    <a:cubicBezTo>
                      <a:pt x="159" y="1277"/>
                      <a:pt x="204" y="1255"/>
                      <a:pt x="227" y="1209"/>
                    </a:cubicBezTo>
                    <a:cubicBezTo>
                      <a:pt x="317" y="847"/>
                      <a:pt x="431" y="484"/>
                      <a:pt x="589" y="145"/>
                    </a:cubicBezTo>
                    <a:cubicBezTo>
                      <a:pt x="612" y="99"/>
                      <a:pt x="589" y="31"/>
                      <a:pt x="521" y="9"/>
                    </a:cubicBezTo>
                    <a:cubicBezTo>
                      <a:pt x="510" y="3"/>
                      <a:pt x="497" y="0"/>
                      <a:pt x="48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2" name="Google Shape;1066;p48">
                <a:extLst>
                  <a:ext uri="{FF2B5EF4-FFF2-40B4-BE49-F238E27FC236}">
                    <a16:creationId xmlns:a16="http://schemas.microsoft.com/office/drawing/2014/main" id="{2D115E72-0363-4690-8DD6-9243F4160175}"/>
                  </a:ext>
                </a:extLst>
              </p:cNvPr>
              <p:cNvSpPr/>
              <p:nvPr/>
            </p:nvSpPr>
            <p:spPr>
              <a:xfrm>
                <a:off x="8499107" y="1530891"/>
                <a:ext cx="15650" cy="4651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281" extrusionOk="0">
                    <a:moveTo>
                      <a:pt x="105" y="1"/>
                    </a:moveTo>
                    <a:cubicBezTo>
                      <a:pt x="79" y="1"/>
                      <a:pt x="57" y="12"/>
                      <a:pt x="45" y="35"/>
                    </a:cubicBezTo>
                    <a:cubicBezTo>
                      <a:pt x="0" y="80"/>
                      <a:pt x="0" y="148"/>
                      <a:pt x="45" y="194"/>
                    </a:cubicBezTo>
                    <a:cubicBezTo>
                      <a:pt x="91" y="261"/>
                      <a:pt x="159" y="352"/>
                      <a:pt x="181" y="443"/>
                    </a:cubicBezTo>
                    <a:cubicBezTo>
                      <a:pt x="204" y="533"/>
                      <a:pt x="227" y="601"/>
                      <a:pt x="227" y="692"/>
                    </a:cubicBezTo>
                    <a:cubicBezTo>
                      <a:pt x="204" y="805"/>
                      <a:pt x="204" y="918"/>
                      <a:pt x="181" y="1054"/>
                    </a:cubicBezTo>
                    <a:lnTo>
                      <a:pt x="159" y="1168"/>
                    </a:lnTo>
                    <a:cubicBezTo>
                      <a:pt x="136" y="1213"/>
                      <a:pt x="181" y="1281"/>
                      <a:pt x="227" y="1281"/>
                    </a:cubicBezTo>
                    <a:lnTo>
                      <a:pt x="249" y="1281"/>
                    </a:lnTo>
                    <a:cubicBezTo>
                      <a:pt x="295" y="1281"/>
                      <a:pt x="340" y="1258"/>
                      <a:pt x="363" y="1213"/>
                    </a:cubicBezTo>
                    <a:lnTo>
                      <a:pt x="385" y="1077"/>
                    </a:lnTo>
                    <a:cubicBezTo>
                      <a:pt x="408" y="964"/>
                      <a:pt x="431" y="828"/>
                      <a:pt x="431" y="692"/>
                    </a:cubicBezTo>
                    <a:cubicBezTo>
                      <a:pt x="431" y="579"/>
                      <a:pt x="408" y="465"/>
                      <a:pt x="385" y="375"/>
                    </a:cubicBezTo>
                    <a:cubicBezTo>
                      <a:pt x="340" y="239"/>
                      <a:pt x="272" y="126"/>
                      <a:pt x="181" y="35"/>
                    </a:cubicBezTo>
                    <a:cubicBezTo>
                      <a:pt x="159" y="12"/>
                      <a:pt x="130" y="1"/>
                      <a:pt x="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3" name="Google Shape;1067;p48">
                <a:extLst>
                  <a:ext uri="{FF2B5EF4-FFF2-40B4-BE49-F238E27FC236}">
                    <a16:creationId xmlns:a16="http://schemas.microsoft.com/office/drawing/2014/main" id="{98EF678D-77AD-4BA1-ACF7-846976699DF3}"/>
                  </a:ext>
                </a:extLst>
              </p:cNvPr>
              <p:cNvSpPr/>
              <p:nvPr/>
            </p:nvSpPr>
            <p:spPr>
              <a:xfrm>
                <a:off x="8401215" y="1521451"/>
                <a:ext cx="49382" cy="2225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613" extrusionOk="0">
                    <a:moveTo>
                      <a:pt x="1178" y="0"/>
                    </a:moveTo>
                    <a:cubicBezTo>
                      <a:pt x="816" y="91"/>
                      <a:pt x="453" y="227"/>
                      <a:pt x="114" y="408"/>
                    </a:cubicBezTo>
                    <a:cubicBezTo>
                      <a:pt x="0" y="454"/>
                      <a:pt x="46" y="612"/>
                      <a:pt x="159" y="612"/>
                    </a:cubicBezTo>
                    <a:lnTo>
                      <a:pt x="159" y="589"/>
                    </a:lnTo>
                    <a:cubicBezTo>
                      <a:pt x="159" y="601"/>
                      <a:pt x="165" y="606"/>
                      <a:pt x="173" y="606"/>
                    </a:cubicBezTo>
                    <a:cubicBezTo>
                      <a:pt x="182" y="606"/>
                      <a:pt x="193" y="601"/>
                      <a:pt x="204" y="589"/>
                    </a:cubicBezTo>
                    <a:cubicBezTo>
                      <a:pt x="521" y="431"/>
                      <a:pt x="884" y="295"/>
                      <a:pt x="1246" y="227"/>
                    </a:cubicBezTo>
                    <a:cubicBezTo>
                      <a:pt x="1360" y="159"/>
                      <a:pt x="1314" y="0"/>
                      <a:pt x="117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4" name="Google Shape;1068;p48">
                <a:extLst>
                  <a:ext uri="{FF2B5EF4-FFF2-40B4-BE49-F238E27FC236}">
                    <a16:creationId xmlns:a16="http://schemas.microsoft.com/office/drawing/2014/main" id="{81A22FB4-9502-4C3C-8B45-5766658D9BF7}"/>
                  </a:ext>
                </a:extLst>
              </p:cNvPr>
              <p:cNvSpPr/>
              <p:nvPr/>
            </p:nvSpPr>
            <p:spPr>
              <a:xfrm>
                <a:off x="8191452" y="2758242"/>
                <a:ext cx="42809" cy="31590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870" extrusionOk="0">
                    <a:moveTo>
                      <a:pt x="142" y="0"/>
                    </a:moveTo>
                    <a:cubicBezTo>
                      <a:pt x="104" y="0"/>
                      <a:pt x="63" y="21"/>
                      <a:pt x="46" y="54"/>
                    </a:cubicBezTo>
                    <a:cubicBezTo>
                      <a:pt x="1" y="100"/>
                      <a:pt x="23" y="168"/>
                      <a:pt x="91" y="213"/>
                    </a:cubicBezTo>
                    <a:cubicBezTo>
                      <a:pt x="409" y="371"/>
                      <a:pt x="703" y="598"/>
                      <a:pt x="975" y="847"/>
                    </a:cubicBezTo>
                    <a:cubicBezTo>
                      <a:pt x="998" y="870"/>
                      <a:pt x="1020" y="870"/>
                      <a:pt x="1043" y="870"/>
                    </a:cubicBezTo>
                    <a:cubicBezTo>
                      <a:pt x="1088" y="870"/>
                      <a:pt x="1111" y="870"/>
                      <a:pt x="1133" y="847"/>
                    </a:cubicBezTo>
                    <a:cubicBezTo>
                      <a:pt x="1179" y="802"/>
                      <a:pt x="1179" y="734"/>
                      <a:pt x="1133" y="689"/>
                    </a:cubicBezTo>
                    <a:cubicBezTo>
                      <a:pt x="975" y="553"/>
                      <a:pt x="816" y="417"/>
                      <a:pt x="635" y="304"/>
                    </a:cubicBezTo>
                    <a:cubicBezTo>
                      <a:pt x="499" y="190"/>
                      <a:pt x="341" y="100"/>
                      <a:pt x="182" y="9"/>
                    </a:cubicBezTo>
                    <a:cubicBezTo>
                      <a:pt x="170" y="3"/>
                      <a:pt x="156" y="0"/>
                      <a:pt x="14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5" name="Google Shape;1069;p48">
                <a:extLst>
                  <a:ext uri="{FF2B5EF4-FFF2-40B4-BE49-F238E27FC236}">
                    <a16:creationId xmlns:a16="http://schemas.microsoft.com/office/drawing/2014/main" id="{600F2612-F03C-4E5C-98A8-4884AA704430}"/>
                  </a:ext>
                </a:extLst>
              </p:cNvPr>
              <p:cNvSpPr/>
              <p:nvPr/>
            </p:nvSpPr>
            <p:spPr>
              <a:xfrm>
                <a:off x="7997339" y="2751634"/>
                <a:ext cx="44443" cy="27523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58" extrusionOk="0">
                    <a:moveTo>
                      <a:pt x="1105" y="1"/>
                    </a:moveTo>
                    <a:cubicBezTo>
                      <a:pt x="1091" y="1"/>
                      <a:pt x="1077" y="4"/>
                      <a:pt x="1065" y="10"/>
                    </a:cubicBezTo>
                    <a:cubicBezTo>
                      <a:pt x="703" y="146"/>
                      <a:pt x="363" y="327"/>
                      <a:pt x="46" y="576"/>
                    </a:cubicBezTo>
                    <a:cubicBezTo>
                      <a:pt x="1" y="599"/>
                      <a:pt x="1" y="667"/>
                      <a:pt x="23" y="735"/>
                    </a:cubicBezTo>
                    <a:cubicBezTo>
                      <a:pt x="46" y="757"/>
                      <a:pt x="91" y="757"/>
                      <a:pt x="114" y="757"/>
                    </a:cubicBezTo>
                    <a:cubicBezTo>
                      <a:pt x="136" y="757"/>
                      <a:pt x="159" y="757"/>
                      <a:pt x="182" y="735"/>
                    </a:cubicBezTo>
                    <a:cubicBezTo>
                      <a:pt x="476" y="531"/>
                      <a:pt x="793" y="327"/>
                      <a:pt x="1133" y="191"/>
                    </a:cubicBezTo>
                    <a:cubicBezTo>
                      <a:pt x="1201" y="168"/>
                      <a:pt x="1224" y="123"/>
                      <a:pt x="1201" y="55"/>
                    </a:cubicBezTo>
                    <a:cubicBezTo>
                      <a:pt x="1185" y="22"/>
                      <a:pt x="1144" y="1"/>
                      <a:pt x="1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6" name="Google Shape;1070;p48">
                <a:extLst>
                  <a:ext uri="{FF2B5EF4-FFF2-40B4-BE49-F238E27FC236}">
                    <a16:creationId xmlns:a16="http://schemas.microsoft.com/office/drawing/2014/main" id="{AD970E84-6809-4169-95FA-05E53BDAFD7E}"/>
                  </a:ext>
                </a:extLst>
              </p:cNvPr>
              <p:cNvSpPr/>
              <p:nvPr/>
            </p:nvSpPr>
            <p:spPr>
              <a:xfrm>
                <a:off x="8164328" y="1730379"/>
                <a:ext cx="49382" cy="13181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363" extrusionOk="0">
                    <a:moveTo>
                      <a:pt x="136" y="0"/>
                    </a:moveTo>
                    <a:cubicBezTo>
                      <a:pt x="68" y="0"/>
                      <a:pt x="0" y="46"/>
                      <a:pt x="0" y="91"/>
                    </a:cubicBezTo>
                    <a:cubicBezTo>
                      <a:pt x="0" y="159"/>
                      <a:pt x="46" y="204"/>
                      <a:pt x="113" y="227"/>
                    </a:cubicBezTo>
                    <a:cubicBezTo>
                      <a:pt x="476" y="295"/>
                      <a:pt x="861" y="340"/>
                      <a:pt x="1246" y="363"/>
                    </a:cubicBezTo>
                    <a:cubicBezTo>
                      <a:pt x="1359" y="340"/>
                      <a:pt x="1359" y="159"/>
                      <a:pt x="1246" y="159"/>
                    </a:cubicBezTo>
                    <a:cubicBezTo>
                      <a:pt x="861" y="114"/>
                      <a:pt x="499" y="68"/>
                      <a:pt x="136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7" name="Google Shape;1071;p48">
                <a:extLst>
                  <a:ext uri="{FF2B5EF4-FFF2-40B4-BE49-F238E27FC236}">
                    <a16:creationId xmlns:a16="http://schemas.microsoft.com/office/drawing/2014/main" id="{19244499-1D20-4B8F-9EA8-47B67F6A4A15}"/>
                  </a:ext>
                </a:extLst>
              </p:cNvPr>
              <p:cNvSpPr/>
              <p:nvPr/>
            </p:nvSpPr>
            <p:spPr>
              <a:xfrm>
                <a:off x="8066437" y="16996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1" y="0"/>
                      <a:pt x="40" y="21"/>
                      <a:pt x="23" y="55"/>
                    </a:cubicBezTo>
                    <a:cubicBezTo>
                      <a:pt x="0" y="122"/>
                      <a:pt x="23" y="168"/>
                      <a:pt x="91" y="213"/>
                    </a:cubicBezTo>
                    <a:cubicBezTo>
                      <a:pt x="431" y="372"/>
                      <a:pt x="771" y="508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01" y="417"/>
                    </a:cubicBezTo>
                    <a:cubicBezTo>
                      <a:pt x="861" y="304"/>
                      <a:pt x="499" y="168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8" name="Google Shape;1072;p48">
                <a:extLst>
                  <a:ext uri="{FF2B5EF4-FFF2-40B4-BE49-F238E27FC236}">
                    <a16:creationId xmlns:a16="http://schemas.microsoft.com/office/drawing/2014/main" id="{56CBDD67-DFE2-4627-9ABE-6378BE432212}"/>
                  </a:ext>
                </a:extLst>
              </p:cNvPr>
              <p:cNvSpPr/>
              <p:nvPr/>
            </p:nvSpPr>
            <p:spPr>
              <a:xfrm>
                <a:off x="8092761" y="2736855"/>
                <a:ext cx="49382" cy="10203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81" extrusionOk="0">
                    <a:moveTo>
                      <a:pt x="423" y="0"/>
                    </a:moveTo>
                    <a:cubicBezTo>
                      <a:pt x="320" y="0"/>
                      <a:pt x="217" y="3"/>
                      <a:pt x="114" y="9"/>
                    </a:cubicBezTo>
                    <a:cubicBezTo>
                      <a:pt x="46" y="9"/>
                      <a:pt x="0" y="54"/>
                      <a:pt x="23" y="122"/>
                    </a:cubicBezTo>
                    <a:cubicBezTo>
                      <a:pt x="0" y="190"/>
                      <a:pt x="68" y="236"/>
                      <a:pt x="136" y="236"/>
                    </a:cubicBezTo>
                    <a:cubicBezTo>
                      <a:pt x="265" y="220"/>
                      <a:pt x="393" y="212"/>
                      <a:pt x="521" y="212"/>
                    </a:cubicBezTo>
                    <a:cubicBezTo>
                      <a:pt x="756" y="212"/>
                      <a:pt x="990" y="237"/>
                      <a:pt x="1224" y="281"/>
                    </a:cubicBezTo>
                    <a:lnTo>
                      <a:pt x="1246" y="281"/>
                    </a:lnTo>
                    <a:cubicBezTo>
                      <a:pt x="1292" y="258"/>
                      <a:pt x="1337" y="236"/>
                      <a:pt x="1360" y="190"/>
                    </a:cubicBezTo>
                    <a:cubicBezTo>
                      <a:pt x="1360" y="122"/>
                      <a:pt x="1314" y="77"/>
                      <a:pt x="1269" y="54"/>
                    </a:cubicBezTo>
                    <a:cubicBezTo>
                      <a:pt x="987" y="21"/>
                      <a:pt x="705" y="0"/>
                      <a:pt x="423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9" name="Google Shape;1073;p48">
                <a:extLst>
                  <a:ext uri="{FF2B5EF4-FFF2-40B4-BE49-F238E27FC236}">
                    <a16:creationId xmlns:a16="http://schemas.microsoft.com/office/drawing/2014/main" id="{2906B893-9A0A-463B-9CB3-FA123039B9BE}"/>
                  </a:ext>
                </a:extLst>
              </p:cNvPr>
              <p:cNvSpPr/>
              <p:nvPr/>
            </p:nvSpPr>
            <p:spPr>
              <a:xfrm>
                <a:off x="8643039" y="2971055"/>
                <a:ext cx="40340" cy="33478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922" extrusionOk="0">
                    <a:moveTo>
                      <a:pt x="997" y="0"/>
                    </a:moveTo>
                    <a:cubicBezTo>
                      <a:pt x="978" y="0"/>
                      <a:pt x="961" y="6"/>
                      <a:pt x="952" y="15"/>
                    </a:cubicBezTo>
                    <a:lnTo>
                      <a:pt x="907" y="61"/>
                    </a:lnTo>
                    <a:cubicBezTo>
                      <a:pt x="612" y="287"/>
                      <a:pt x="363" y="514"/>
                      <a:pt x="46" y="717"/>
                    </a:cubicBezTo>
                    <a:cubicBezTo>
                      <a:pt x="0" y="763"/>
                      <a:pt x="0" y="831"/>
                      <a:pt x="23" y="876"/>
                    </a:cubicBezTo>
                    <a:cubicBezTo>
                      <a:pt x="46" y="899"/>
                      <a:pt x="91" y="921"/>
                      <a:pt x="114" y="921"/>
                    </a:cubicBezTo>
                    <a:cubicBezTo>
                      <a:pt x="136" y="921"/>
                      <a:pt x="159" y="899"/>
                      <a:pt x="182" y="899"/>
                    </a:cubicBezTo>
                    <a:cubicBezTo>
                      <a:pt x="454" y="672"/>
                      <a:pt x="748" y="446"/>
                      <a:pt x="1020" y="219"/>
                    </a:cubicBezTo>
                    <a:lnTo>
                      <a:pt x="1065" y="174"/>
                    </a:lnTo>
                    <a:cubicBezTo>
                      <a:pt x="1111" y="128"/>
                      <a:pt x="1111" y="61"/>
                      <a:pt x="1065" y="38"/>
                    </a:cubicBezTo>
                    <a:cubicBezTo>
                      <a:pt x="1052" y="11"/>
                      <a:pt x="1023" y="0"/>
                      <a:pt x="99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1074;p48">
                <a:extLst>
                  <a:ext uri="{FF2B5EF4-FFF2-40B4-BE49-F238E27FC236}">
                    <a16:creationId xmlns:a16="http://schemas.microsoft.com/office/drawing/2014/main" id="{3B108435-E7D2-4AC2-9A65-7A62142F3E24}"/>
                  </a:ext>
                </a:extLst>
              </p:cNvPr>
              <p:cNvSpPr/>
              <p:nvPr/>
            </p:nvSpPr>
            <p:spPr>
              <a:xfrm>
                <a:off x="8689117" y="2253424"/>
                <a:ext cx="39505" cy="34676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955" extrusionOk="0">
                    <a:moveTo>
                      <a:pt x="122" y="1"/>
                    </a:moveTo>
                    <a:cubicBezTo>
                      <a:pt x="87" y="1"/>
                      <a:pt x="51" y="20"/>
                      <a:pt x="23" y="48"/>
                    </a:cubicBezTo>
                    <a:cubicBezTo>
                      <a:pt x="0" y="94"/>
                      <a:pt x="0" y="161"/>
                      <a:pt x="45" y="207"/>
                    </a:cubicBezTo>
                    <a:cubicBezTo>
                      <a:pt x="340" y="411"/>
                      <a:pt x="634" y="660"/>
                      <a:pt x="906" y="909"/>
                    </a:cubicBezTo>
                    <a:cubicBezTo>
                      <a:pt x="929" y="932"/>
                      <a:pt x="952" y="954"/>
                      <a:pt x="974" y="954"/>
                    </a:cubicBezTo>
                    <a:cubicBezTo>
                      <a:pt x="997" y="932"/>
                      <a:pt x="1042" y="932"/>
                      <a:pt x="1042" y="909"/>
                    </a:cubicBezTo>
                    <a:cubicBezTo>
                      <a:pt x="1087" y="864"/>
                      <a:pt x="1087" y="796"/>
                      <a:pt x="1042" y="750"/>
                    </a:cubicBezTo>
                    <a:cubicBezTo>
                      <a:pt x="770" y="501"/>
                      <a:pt x="476" y="252"/>
                      <a:pt x="181" y="26"/>
                    </a:cubicBezTo>
                    <a:cubicBezTo>
                      <a:pt x="164" y="8"/>
                      <a:pt x="143" y="1"/>
                      <a:pt x="12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1" name="Google Shape;1075;p48">
                <a:extLst>
                  <a:ext uri="{FF2B5EF4-FFF2-40B4-BE49-F238E27FC236}">
                    <a16:creationId xmlns:a16="http://schemas.microsoft.com/office/drawing/2014/main" id="{5C604C02-860F-40F7-ABC0-3C1CDAA4334D}"/>
                  </a:ext>
                </a:extLst>
              </p:cNvPr>
              <p:cNvSpPr/>
              <p:nvPr/>
            </p:nvSpPr>
            <p:spPr>
              <a:xfrm>
                <a:off x="8597652" y="2203679"/>
                <a:ext cx="47058" cy="25199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694" extrusionOk="0">
                    <a:moveTo>
                      <a:pt x="155" y="0"/>
                    </a:moveTo>
                    <a:cubicBezTo>
                      <a:pt x="52" y="0"/>
                      <a:pt x="1" y="159"/>
                      <a:pt x="118" y="218"/>
                    </a:cubicBezTo>
                    <a:cubicBezTo>
                      <a:pt x="503" y="376"/>
                      <a:pt x="820" y="512"/>
                      <a:pt x="1137" y="671"/>
                    </a:cubicBezTo>
                    <a:cubicBezTo>
                      <a:pt x="1160" y="693"/>
                      <a:pt x="1160" y="693"/>
                      <a:pt x="1183" y="693"/>
                    </a:cubicBezTo>
                    <a:cubicBezTo>
                      <a:pt x="1228" y="693"/>
                      <a:pt x="1250" y="671"/>
                      <a:pt x="1273" y="625"/>
                    </a:cubicBezTo>
                    <a:cubicBezTo>
                      <a:pt x="1296" y="580"/>
                      <a:pt x="1296" y="512"/>
                      <a:pt x="1228" y="489"/>
                    </a:cubicBezTo>
                    <a:cubicBezTo>
                      <a:pt x="933" y="331"/>
                      <a:pt x="594" y="172"/>
                      <a:pt x="208" y="14"/>
                    </a:cubicBezTo>
                    <a:cubicBezTo>
                      <a:pt x="189" y="4"/>
                      <a:pt x="171" y="0"/>
                      <a:pt x="15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2" name="Google Shape;1076;p48">
                <a:extLst>
                  <a:ext uri="{FF2B5EF4-FFF2-40B4-BE49-F238E27FC236}">
                    <a16:creationId xmlns:a16="http://schemas.microsoft.com/office/drawing/2014/main" id="{5DCF743B-BF4A-459E-80CB-AA7EAAB01392}"/>
                  </a:ext>
                </a:extLst>
              </p:cNvPr>
              <p:cNvSpPr/>
              <p:nvPr/>
            </p:nvSpPr>
            <p:spPr>
              <a:xfrm>
                <a:off x="8453029" y="1625842"/>
                <a:ext cx="35402" cy="3877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68" extrusionOk="0">
                    <a:moveTo>
                      <a:pt x="849" y="0"/>
                    </a:moveTo>
                    <a:cubicBezTo>
                      <a:pt x="816" y="0"/>
                      <a:pt x="785" y="20"/>
                      <a:pt x="771" y="48"/>
                    </a:cubicBezTo>
                    <a:cubicBezTo>
                      <a:pt x="544" y="342"/>
                      <a:pt x="318" y="637"/>
                      <a:pt x="46" y="886"/>
                    </a:cubicBezTo>
                    <a:cubicBezTo>
                      <a:pt x="1" y="931"/>
                      <a:pt x="1" y="999"/>
                      <a:pt x="46" y="1044"/>
                    </a:cubicBezTo>
                    <a:cubicBezTo>
                      <a:pt x="69" y="1067"/>
                      <a:pt x="91" y="1067"/>
                      <a:pt x="114" y="1067"/>
                    </a:cubicBezTo>
                    <a:cubicBezTo>
                      <a:pt x="136" y="1067"/>
                      <a:pt x="159" y="1067"/>
                      <a:pt x="182" y="1044"/>
                    </a:cubicBezTo>
                    <a:cubicBezTo>
                      <a:pt x="476" y="773"/>
                      <a:pt x="725" y="478"/>
                      <a:pt x="929" y="161"/>
                    </a:cubicBezTo>
                    <a:cubicBezTo>
                      <a:pt x="975" y="116"/>
                      <a:pt x="952" y="48"/>
                      <a:pt x="907" y="25"/>
                    </a:cubicBezTo>
                    <a:cubicBezTo>
                      <a:pt x="889" y="8"/>
                      <a:pt x="869" y="0"/>
                      <a:pt x="84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3" name="Google Shape;1077;p48">
                <a:extLst>
                  <a:ext uri="{FF2B5EF4-FFF2-40B4-BE49-F238E27FC236}">
                    <a16:creationId xmlns:a16="http://schemas.microsoft.com/office/drawing/2014/main" id="{A4BF42D9-E66F-44F1-B69F-5F6088FF5C13}"/>
                  </a:ext>
                </a:extLst>
              </p:cNvPr>
              <p:cNvSpPr/>
              <p:nvPr/>
            </p:nvSpPr>
            <p:spPr>
              <a:xfrm>
                <a:off x="8719545" y="2896002"/>
                <a:ext cx="36165" cy="394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86" extrusionOk="0">
                    <a:moveTo>
                      <a:pt x="841" y="1"/>
                    </a:moveTo>
                    <a:cubicBezTo>
                      <a:pt x="815" y="1"/>
                      <a:pt x="789" y="13"/>
                      <a:pt x="770" y="43"/>
                    </a:cubicBezTo>
                    <a:cubicBezTo>
                      <a:pt x="544" y="338"/>
                      <a:pt x="295" y="632"/>
                      <a:pt x="46" y="904"/>
                    </a:cubicBezTo>
                    <a:cubicBezTo>
                      <a:pt x="0" y="950"/>
                      <a:pt x="0" y="1018"/>
                      <a:pt x="46" y="1040"/>
                    </a:cubicBezTo>
                    <a:cubicBezTo>
                      <a:pt x="68" y="1063"/>
                      <a:pt x="91" y="1085"/>
                      <a:pt x="114" y="1085"/>
                    </a:cubicBezTo>
                    <a:cubicBezTo>
                      <a:pt x="136" y="1085"/>
                      <a:pt x="181" y="1063"/>
                      <a:pt x="181" y="1040"/>
                    </a:cubicBezTo>
                    <a:cubicBezTo>
                      <a:pt x="453" y="768"/>
                      <a:pt x="703" y="474"/>
                      <a:pt x="929" y="179"/>
                    </a:cubicBezTo>
                    <a:cubicBezTo>
                      <a:pt x="996" y="96"/>
                      <a:pt x="916" y="1"/>
                      <a:pt x="84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1078;p48">
                <a:extLst>
                  <a:ext uri="{FF2B5EF4-FFF2-40B4-BE49-F238E27FC236}">
                    <a16:creationId xmlns:a16="http://schemas.microsoft.com/office/drawing/2014/main" id="{0A89380B-4191-4EFE-B7EE-DD8353E8413D}"/>
                  </a:ext>
                </a:extLst>
              </p:cNvPr>
              <p:cNvSpPr/>
              <p:nvPr/>
            </p:nvSpPr>
            <p:spPr>
              <a:xfrm>
                <a:off x="8502374" y="2167660"/>
                <a:ext cx="47748" cy="21713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598" extrusionOk="0">
                    <a:moveTo>
                      <a:pt x="119" y="0"/>
                    </a:moveTo>
                    <a:cubicBezTo>
                      <a:pt x="81" y="0"/>
                      <a:pt x="40" y="21"/>
                      <a:pt x="23" y="54"/>
                    </a:cubicBezTo>
                    <a:cubicBezTo>
                      <a:pt x="1" y="122"/>
                      <a:pt x="23" y="168"/>
                      <a:pt x="91" y="190"/>
                    </a:cubicBezTo>
                    <a:cubicBezTo>
                      <a:pt x="431" y="326"/>
                      <a:pt x="771" y="462"/>
                      <a:pt x="1111" y="575"/>
                    </a:cubicBezTo>
                    <a:lnTo>
                      <a:pt x="1156" y="598"/>
                    </a:lnTo>
                    <a:lnTo>
                      <a:pt x="1179" y="598"/>
                    </a:lnTo>
                    <a:cubicBezTo>
                      <a:pt x="1224" y="598"/>
                      <a:pt x="1269" y="575"/>
                      <a:pt x="1292" y="530"/>
                    </a:cubicBezTo>
                    <a:cubicBezTo>
                      <a:pt x="1315" y="462"/>
                      <a:pt x="1292" y="394"/>
                      <a:pt x="1224" y="394"/>
                    </a:cubicBezTo>
                    <a:lnTo>
                      <a:pt x="1179" y="394"/>
                    </a:lnTo>
                    <a:cubicBezTo>
                      <a:pt x="839" y="258"/>
                      <a:pt x="499" y="122"/>
                      <a:pt x="159" y="9"/>
                    </a:cubicBezTo>
                    <a:cubicBezTo>
                      <a:pt x="147" y="3"/>
                      <a:pt x="133" y="0"/>
                      <a:pt x="11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1079;p48">
                <a:extLst>
                  <a:ext uri="{FF2B5EF4-FFF2-40B4-BE49-F238E27FC236}">
                    <a16:creationId xmlns:a16="http://schemas.microsoft.com/office/drawing/2014/main" id="{89277F15-B0FC-4697-83F6-D439769FA564}"/>
                  </a:ext>
                </a:extLst>
              </p:cNvPr>
              <p:cNvSpPr/>
              <p:nvPr/>
            </p:nvSpPr>
            <p:spPr>
              <a:xfrm>
                <a:off x="8554189" y="3030494"/>
                <a:ext cx="46949" cy="27487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757" extrusionOk="0">
                    <a:moveTo>
                      <a:pt x="1151" y="0"/>
                    </a:moveTo>
                    <a:cubicBezTo>
                      <a:pt x="1137" y="0"/>
                      <a:pt x="1123" y="3"/>
                      <a:pt x="1111" y="9"/>
                    </a:cubicBezTo>
                    <a:cubicBezTo>
                      <a:pt x="794" y="213"/>
                      <a:pt x="454" y="394"/>
                      <a:pt x="114" y="553"/>
                    </a:cubicBezTo>
                    <a:cubicBezTo>
                      <a:pt x="1" y="598"/>
                      <a:pt x="46" y="757"/>
                      <a:pt x="160" y="757"/>
                    </a:cubicBezTo>
                    <a:lnTo>
                      <a:pt x="205" y="757"/>
                    </a:lnTo>
                    <a:cubicBezTo>
                      <a:pt x="545" y="576"/>
                      <a:pt x="884" y="394"/>
                      <a:pt x="1224" y="213"/>
                    </a:cubicBezTo>
                    <a:cubicBezTo>
                      <a:pt x="1270" y="190"/>
                      <a:pt x="1292" y="123"/>
                      <a:pt x="1247" y="55"/>
                    </a:cubicBezTo>
                    <a:cubicBezTo>
                      <a:pt x="1230" y="21"/>
                      <a:pt x="1189" y="0"/>
                      <a:pt x="1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1080;p48">
                <a:extLst>
                  <a:ext uri="{FF2B5EF4-FFF2-40B4-BE49-F238E27FC236}">
                    <a16:creationId xmlns:a16="http://schemas.microsoft.com/office/drawing/2014/main" id="{41902D3C-E025-4942-8A20-E89DA31138BD}"/>
                  </a:ext>
                </a:extLst>
              </p:cNvPr>
              <p:cNvSpPr/>
              <p:nvPr/>
            </p:nvSpPr>
            <p:spPr>
              <a:xfrm>
                <a:off x="8459601" y="3075809"/>
                <a:ext cx="49817" cy="21677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597" extrusionOk="0">
                    <a:moveTo>
                      <a:pt x="1217" y="1"/>
                    </a:moveTo>
                    <a:cubicBezTo>
                      <a:pt x="1205" y="1"/>
                      <a:pt x="1192" y="3"/>
                      <a:pt x="1179" y="7"/>
                    </a:cubicBezTo>
                    <a:cubicBezTo>
                      <a:pt x="839" y="143"/>
                      <a:pt x="477" y="256"/>
                      <a:pt x="114" y="370"/>
                    </a:cubicBezTo>
                    <a:cubicBezTo>
                      <a:pt x="1" y="415"/>
                      <a:pt x="23" y="596"/>
                      <a:pt x="159" y="596"/>
                    </a:cubicBezTo>
                    <a:lnTo>
                      <a:pt x="182" y="596"/>
                    </a:lnTo>
                    <a:cubicBezTo>
                      <a:pt x="544" y="483"/>
                      <a:pt x="907" y="347"/>
                      <a:pt x="1269" y="211"/>
                    </a:cubicBezTo>
                    <a:cubicBezTo>
                      <a:pt x="1371" y="170"/>
                      <a:pt x="1326" y="1"/>
                      <a:pt x="121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1081;p48">
                <a:extLst>
                  <a:ext uri="{FF2B5EF4-FFF2-40B4-BE49-F238E27FC236}">
                    <a16:creationId xmlns:a16="http://schemas.microsoft.com/office/drawing/2014/main" id="{26C2BF5A-3C54-4E93-9C0B-1DF6F772C084}"/>
                  </a:ext>
                </a:extLst>
              </p:cNvPr>
              <p:cNvSpPr/>
              <p:nvPr/>
            </p:nvSpPr>
            <p:spPr>
              <a:xfrm>
                <a:off x="8847029" y="2510789"/>
                <a:ext cx="14016" cy="4792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320" extrusionOk="0">
                    <a:moveTo>
                      <a:pt x="114" y="1"/>
                    </a:moveTo>
                    <a:cubicBezTo>
                      <a:pt x="59" y="1"/>
                      <a:pt x="1" y="41"/>
                      <a:pt x="1" y="119"/>
                    </a:cubicBezTo>
                    <a:cubicBezTo>
                      <a:pt x="68" y="481"/>
                      <a:pt x="136" y="844"/>
                      <a:pt x="159" y="1229"/>
                    </a:cubicBezTo>
                    <a:cubicBezTo>
                      <a:pt x="182" y="1274"/>
                      <a:pt x="227" y="1319"/>
                      <a:pt x="295" y="1319"/>
                    </a:cubicBezTo>
                    <a:cubicBezTo>
                      <a:pt x="340" y="1319"/>
                      <a:pt x="386" y="1274"/>
                      <a:pt x="386" y="1206"/>
                    </a:cubicBezTo>
                    <a:cubicBezTo>
                      <a:pt x="340" y="821"/>
                      <a:pt x="295" y="458"/>
                      <a:pt x="204" y="73"/>
                    </a:cubicBezTo>
                    <a:cubicBezTo>
                      <a:pt x="195" y="24"/>
                      <a:pt x="155" y="1"/>
                      <a:pt x="11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1082;p48">
                <a:extLst>
                  <a:ext uri="{FF2B5EF4-FFF2-40B4-BE49-F238E27FC236}">
                    <a16:creationId xmlns:a16="http://schemas.microsoft.com/office/drawing/2014/main" id="{8A0EC4BA-EE2B-4E33-BA30-CC017887AC32}"/>
                  </a:ext>
                </a:extLst>
              </p:cNvPr>
              <p:cNvSpPr/>
              <p:nvPr/>
            </p:nvSpPr>
            <p:spPr>
              <a:xfrm>
                <a:off x="8825642" y="2713908"/>
                <a:ext cx="21423" cy="47130"/>
              </a:xfrm>
              <a:custGeom>
                <a:avLst/>
                <a:gdLst/>
                <a:ahLst/>
                <a:cxnLst/>
                <a:rect l="l" t="t" r="r" b="b"/>
                <a:pathLst>
                  <a:path w="590" h="1298" extrusionOk="0">
                    <a:moveTo>
                      <a:pt x="472" y="1"/>
                    </a:moveTo>
                    <a:cubicBezTo>
                      <a:pt x="430" y="1"/>
                      <a:pt x="382" y="38"/>
                      <a:pt x="363" y="75"/>
                    </a:cubicBezTo>
                    <a:cubicBezTo>
                      <a:pt x="272" y="437"/>
                      <a:pt x="159" y="800"/>
                      <a:pt x="23" y="1139"/>
                    </a:cubicBezTo>
                    <a:cubicBezTo>
                      <a:pt x="1" y="1207"/>
                      <a:pt x="46" y="1275"/>
                      <a:pt x="91" y="1298"/>
                    </a:cubicBezTo>
                    <a:lnTo>
                      <a:pt x="136" y="1298"/>
                    </a:lnTo>
                    <a:cubicBezTo>
                      <a:pt x="182" y="1275"/>
                      <a:pt x="204" y="1253"/>
                      <a:pt x="227" y="1207"/>
                    </a:cubicBezTo>
                    <a:cubicBezTo>
                      <a:pt x="363" y="868"/>
                      <a:pt x="476" y="482"/>
                      <a:pt x="567" y="120"/>
                    </a:cubicBezTo>
                    <a:cubicBezTo>
                      <a:pt x="590" y="75"/>
                      <a:pt x="544" y="29"/>
                      <a:pt x="499" y="7"/>
                    </a:cubicBezTo>
                    <a:cubicBezTo>
                      <a:pt x="491" y="3"/>
                      <a:pt x="482" y="1"/>
                      <a:pt x="47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1083;p48">
                <a:extLst>
                  <a:ext uri="{FF2B5EF4-FFF2-40B4-BE49-F238E27FC236}">
                    <a16:creationId xmlns:a16="http://schemas.microsoft.com/office/drawing/2014/main" id="{15B67F93-CED4-4655-940B-BDBFD85B0192}"/>
                  </a:ext>
                </a:extLst>
              </p:cNvPr>
              <p:cNvSpPr/>
              <p:nvPr/>
            </p:nvSpPr>
            <p:spPr>
              <a:xfrm>
                <a:off x="8851132" y="2612966"/>
                <a:ext cx="11547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18" h="1337" extrusionOk="0">
                    <a:moveTo>
                      <a:pt x="227" y="0"/>
                    </a:moveTo>
                    <a:cubicBezTo>
                      <a:pt x="159" y="0"/>
                      <a:pt x="114" y="46"/>
                      <a:pt x="114" y="91"/>
                    </a:cubicBezTo>
                    <a:cubicBezTo>
                      <a:pt x="91" y="476"/>
                      <a:pt x="69" y="839"/>
                      <a:pt x="1" y="1224"/>
                    </a:cubicBezTo>
                    <a:cubicBezTo>
                      <a:pt x="1" y="1269"/>
                      <a:pt x="46" y="1314"/>
                      <a:pt x="91" y="1337"/>
                    </a:cubicBezTo>
                    <a:lnTo>
                      <a:pt x="114" y="1337"/>
                    </a:lnTo>
                    <a:cubicBezTo>
                      <a:pt x="159" y="1337"/>
                      <a:pt x="205" y="1292"/>
                      <a:pt x="227" y="1246"/>
                    </a:cubicBezTo>
                    <a:cubicBezTo>
                      <a:pt x="273" y="861"/>
                      <a:pt x="318" y="476"/>
                      <a:pt x="318" y="114"/>
                    </a:cubicBezTo>
                    <a:cubicBezTo>
                      <a:pt x="318" y="46"/>
                      <a:pt x="273" y="0"/>
                      <a:pt x="22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1084;p48">
                <a:extLst>
                  <a:ext uri="{FF2B5EF4-FFF2-40B4-BE49-F238E27FC236}">
                    <a16:creationId xmlns:a16="http://schemas.microsoft.com/office/drawing/2014/main" id="{63CFB4CF-08E9-40D0-93F8-1D3596CE5021}"/>
                  </a:ext>
                </a:extLst>
              </p:cNvPr>
              <p:cNvSpPr/>
              <p:nvPr/>
            </p:nvSpPr>
            <p:spPr>
              <a:xfrm>
                <a:off x="8781235" y="2809512"/>
                <a:ext cx="28830" cy="43681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203" extrusionOk="0">
                    <a:moveTo>
                      <a:pt x="661" y="1"/>
                    </a:moveTo>
                    <a:cubicBezTo>
                      <a:pt x="628" y="1"/>
                      <a:pt x="604" y="26"/>
                      <a:pt x="589" y="69"/>
                    </a:cubicBezTo>
                    <a:cubicBezTo>
                      <a:pt x="408" y="387"/>
                      <a:pt x="227" y="726"/>
                      <a:pt x="23" y="1044"/>
                    </a:cubicBezTo>
                    <a:cubicBezTo>
                      <a:pt x="0" y="1089"/>
                      <a:pt x="23" y="1157"/>
                      <a:pt x="68" y="1179"/>
                    </a:cubicBezTo>
                    <a:cubicBezTo>
                      <a:pt x="91" y="1202"/>
                      <a:pt x="91" y="1202"/>
                      <a:pt x="114" y="1202"/>
                    </a:cubicBezTo>
                    <a:cubicBezTo>
                      <a:pt x="159" y="1202"/>
                      <a:pt x="181" y="1179"/>
                      <a:pt x="204" y="1157"/>
                    </a:cubicBezTo>
                    <a:cubicBezTo>
                      <a:pt x="408" y="840"/>
                      <a:pt x="589" y="500"/>
                      <a:pt x="770" y="160"/>
                    </a:cubicBezTo>
                    <a:cubicBezTo>
                      <a:pt x="793" y="115"/>
                      <a:pt x="770" y="47"/>
                      <a:pt x="725" y="24"/>
                    </a:cubicBezTo>
                    <a:cubicBezTo>
                      <a:pt x="701" y="8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1085;p48">
                <a:extLst>
                  <a:ext uri="{FF2B5EF4-FFF2-40B4-BE49-F238E27FC236}">
                    <a16:creationId xmlns:a16="http://schemas.microsoft.com/office/drawing/2014/main" id="{1468563E-ECE7-48E5-B2B1-FB40F51A51E7}"/>
                  </a:ext>
                </a:extLst>
              </p:cNvPr>
              <p:cNvSpPr/>
              <p:nvPr/>
            </p:nvSpPr>
            <p:spPr>
              <a:xfrm>
                <a:off x="8762318" y="2325499"/>
                <a:ext cx="32098" cy="41575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145" extrusionOk="0">
                    <a:moveTo>
                      <a:pt x="125" y="0"/>
                    </a:moveTo>
                    <a:cubicBezTo>
                      <a:pt x="97" y="0"/>
                      <a:pt x="68" y="11"/>
                      <a:pt x="46" y="34"/>
                    </a:cubicBezTo>
                    <a:cubicBezTo>
                      <a:pt x="0" y="57"/>
                      <a:pt x="0" y="125"/>
                      <a:pt x="23" y="170"/>
                    </a:cubicBezTo>
                    <a:cubicBezTo>
                      <a:pt x="249" y="464"/>
                      <a:pt x="476" y="759"/>
                      <a:pt x="680" y="1076"/>
                    </a:cubicBezTo>
                    <a:cubicBezTo>
                      <a:pt x="702" y="1121"/>
                      <a:pt x="725" y="1144"/>
                      <a:pt x="770" y="1144"/>
                    </a:cubicBezTo>
                    <a:cubicBezTo>
                      <a:pt x="793" y="1144"/>
                      <a:pt x="816" y="1121"/>
                      <a:pt x="816" y="1121"/>
                    </a:cubicBezTo>
                    <a:cubicBezTo>
                      <a:pt x="884" y="1076"/>
                      <a:pt x="884" y="1008"/>
                      <a:pt x="861" y="963"/>
                    </a:cubicBezTo>
                    <a:cubicBezTo>
                      <a:pt x="657" y="646"/>
                      <a:pt x="431" y="329"/>
                      <a:pt x="204" y="34"/>
                    </a:cubicBezTo>
                    <a:cubicBezTo>
                      <a:pt x="181" y="11"/>
                      <a:pt x="153" y="0"/>
                      <a:pt x="12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1086;p48">
                <a:extLst>
                  <a:ext uri="{FF2B5EF4-FFF2-40B4-BE49-F238E27FC236}">
                    <a16:creationId xmlns:a16="http://schemas.microsoft.com/office/drawing/2014/main" id="{829F5B55-776A-4150-AB14-254233F1748A}"/>
                  </a:ext>
                </a:extLst>
              </p:cNvPr>
              <p:cNvSpPr/>
              <p:nvPr/>
            </p:nvSpPr>
            <p:spPr>
              <a:xfrm>
                <a:off x="8814967" y="2413587"/>
                <a:ext cx="23856" cy="4560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1256" extrusionOk="0">
                    <a:moveTo>
                      <a:pt x="118" y="0"/>
                    </a:moveTo>
                    <a:cubicBezTo>
                      <a:pt x="103" y="0"/>
                      <a:pt x="86" y="3"/>
                      <a:pt x="68" y="9"/>
                    </a:cubicBezTo>
                    <a:cubicBezTo>
                      <a:pt x="23" y="32"/>
                      <a:pt x="0" y="100"/>
                      <a:pt x="23" y="145"/>
                    </a:cubicBezTo>
                    <a:cubicBezTo>
                      <a:pt x="181" y="485"/>
                      <a:pt x="317" y="847"/>
                      <a:pt x="453" y="1187"/>
                    </a:cubicBezTo>
                    <a:cubicBezTo>
                      <a:pt x="453" y="1233"/>
                      <a:pt x="498" y="1255"/>
                      <a:pt x="544" y="1255"/>
                    </a:cubicBezTo>
                    <a:lnTo>
                      <a:pt x="589" y="1255"/>
                    </a:lnTo>
                    <a:cubicBezTo>
                      <a:pt x="634" y="1233"/>
                      <a:pt x="657" y="1165"/>
                      <a:pt x="634" y="1119"/>
                    </a:cubicBezTo>
                    <a:cubicBezTo>
                      <a:pt x="521" y="757"/>
                      <a:pt x="385" y="394"/>
                      <a:pt x="227" y="55"/>
                    </a:cubicBezTo>
                    <a:cubicBezTo>
                      <a:pt x="193" y="21"/>
                      <a:pt x="160" y="0"/>
                      <a:pt x="11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1087;p48">
                <a:extLst>
                  <a:ext uri="{FF2B5EF4-FFF2-40B4-BE49-F238E27FC236}">
                    <a16:creationId xmlns:a16="http://schemas.microsoft.com/office/drawing/2014/main" id="{38928459-ADB2-40E6-807A-BF0E855151A2}"/>
                  </a:ext>
                </a:extLst>
              </p:cNvPr>
              <p:cNvSpPr/>
              <p:nvPr/>
            </p:nvSpPr>
            <p:spPr>
              <a:xfrm>
                <a:off x="7980963" y="3011976"/>
                <a:ext cx="36165" cy="37799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41" extrusionOk="0">
                    <a:moveTo>
                      <a:pt x="162" y="0"/>
                    </a:moveTo>
                    <a:cubicBezTo>
                      <a:pt x="91" y="0"/>
                      <a:pt x="0" y="91"/>
                      <a:pt x="66" y="157"/>
                    </a:cubicBezTo>
                    <a:cubicBezTo>
                      <a:pt x="293" y="474"/>
                      <a:pt x="542" y="746"/>
                      <a:pt x="814" y="1018"/>
                    </a:cubicBezTo>
                    <a:cubicBezTo>
                      <a:pt x="837" y="1040"/>
                      <a:pt x="859" y="1040"/>
                      <a:pt x="905" y="1040"/>
                    </a:cubicBezTo>
                    <a:cubicBezTo>
                      <a:pt x="927" y="1040"/>
                      <a:pt x="950" y="1018"/>
                      <a:pt x="973" y="1018"/>
                    </a:cubicBezTo>
                    <a:cubicBezTo>
                      <a:pt x="995" y="972"/>
                      <a:pt x="995" y="904"/>
                      <a:pt x="973" y="859"/>
                    </a:cubicBezTo>
                    <a:cubicBezTo>
                      <a:pt x="701" y="610"/>
                      <a:pt x="452" y="338"/>
                      <a:pt x="225" y="44"/>
                    </a:cubicBezTo>
                    <a:cubicBezTo>
                      <a:pt x="213" y="13"/>
                      <a:pt x="189" y="0"/>
                      <a:pt x="16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1088;p48">
                <a:extLst>
                  <a:ext uri="{FF2B5EF4-FFF2-40B4-BE49-F238E27FC236}">
                    <a16:creationId xmlns:a16="http://schemas.microsoft.com/office/drawing/2014/main" id="{96B0142B-E59F-4B46-9F8D-F5106A5D52BD}"/>
                  </a:ext>
                </a:extLst>
              </p:cNvPr>
              <p:cNvSpPr/>
              <p:nvPr/>
            </p:nvSpPr>
            <p:spPr>
              <a:xfrm>
                <a:off x="8198859" y="3117384"/>
                <a:ext cx="38706" cy="3685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015" extrusionOk="0">
                    <a:moveTo>
                      <a:pt x="894" y="1"/>
                    </a:moveTo>
                    <a:cubicBezTo>
                      <a:pt x="871" y="1"/>
                      <a:pt x="850" y="12"/>
                      <a:pt x="839" y="40"/>
                    </a:cubicBezTo>
                    <a:lnTo>
                      <a:pt x="816" y="40"/>
                    </a:lnTo>
                    <a:cubicBezTo>
                      <a:pt x="567" y="312"/>
                      <a:pt x="318" y="584"/>
                      <a:pt x="46" y="833"/>
                    </a:cubicBezTo>
                    <a:cubicBezTo>
                      <a:pt x="1" y="878"/>
                      <a:pt x="1" y="946"/>
                      <a:pt x="46" y="992"/>
                    </a:cubicBezTo>
                    <a:cubicBezTo>
                      <a:pt x="69" y="1014"/>
                      <a:pt x="91" y="1014"/>
                      <a:pt x="114" y="1014"/>
                    </a:cubicBezTo>
                    <a:cubicBezTo>
                      <a:pt x="137" y="1014"/>
                      <a:pt x="159" y="1014"/>
                      <a:pt x="182" y="992"/>
                    </a:cubicBezTo>
                    <a:cubicBezTo>
                      <a:pt x="476" y="742"/>
                      <a:pt x="748" y="471"/>
                      <a:pt x="997" y="176"/>
                    </a:cubicBezTo>
                    <a:cubicBezTo>
                      <a:pt x="1066" y="108"/>
                      <a:pt x="967" y="1"/>
                      <a:pt x="89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1089;p48">
                <a:extLst>
                  <a:ext uri="{FF2B5EF4-FFF2-40B4-BE49-F238E27FC236}">
                    <a16:creationId xmlns:a16="http://schemas.microsoft.com/office/drawing/2014/main" id="{70A6C5EE-3785-4C65-B01B-614E819C91D8}"/>
                  </a:ext>
                </a:extLst>
              </p:cNvPr>
              <p:cNvSpPr/>
              <p:nvPr/>
            </p:nvSpPr>
            <p:spPr>
              <a:xfrm>
                <a:off x="8258081" y="3118837"/>
                <a:ext cx="49382" cy="907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50" extrusionOk="0">
                    <a:moveTo>
                      <a:pt x="1247" y="0"/>
                    </a:moveTo>
                    <a:cubicBezTo>
                      <a:pt x="975" y="23"/>
                      <a:pt x="703" y="45"/>
                      <a:pt x="431" y="45"/>
                    </a:cubicBezTo>
                    <a:lnTo>
                      <a:pt x="114" y="45"/>
                    </a:lnTo>
                    <a:cubicBezTo>
                      <a:pt x="1" y="68"/>
                      <a:pt x="1" y="227"/>
                      <a:pt x="114" y="249"/>
                    </a:cubicBezTo>
                    <a:lnTo>
                      <a:pt x="454" y="249"/>
                    </a:lnTo>
                    <a:cubicBezTo>
                      <a:pt x="726" y="249"/>
                      <a:pt x="997" y="249"/>
                      <a:pt x="1269" y="227"/>
                    </a:cubicBezTo>
                    <a:cubicBezTo>
                      <a:pt x="1315" y="204"/>
                      <a:pt x="1360" y="159"/>
                      <a:pt x="1360" y="113"/>
                    </a:cubicBezTo>
                    <a:cubicBezTo>
                      <a:pt x="1360" y="45"/>
                      <a:pt x="1315" y="0"/>
                      <a:pt x="124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1090;p48">
                <a:extLst>
                  <a:ext uri="{FF2B5EF4-FFF2-40B4-BE49-F238E27FC236}">
                    <a16:creationId xmlns:a16="http://schemas.microsoft.com/office/drawing/2014/main" id="{8B55B59D-F316-438B-BE0F-3D4F2A71F7C1}"/>
                  </a:ext>
                </a:extLst>
              </p:cNvPr>
              <p:cNvSpPr/>
              <p:nvPr/>
            </p:nvSpPr>
            <p:spPr>
              <a:xfrm>
                <a:off x="8411091" y="2121837"/>
                <a:ext cx="44589" cy="28031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72" extrusionOk="0">
                    <a:moveTo>
                      <a:pt x="112" y="0"/>
                    </a:moveTo>
                    <a:cubicBezTo>
                      <a:pt x="79" y="0"/>
                      <a:pt x="51" y="20"/>
                      <a:pt x="23" y="48"/>
                    </a:cubicBezTo>
                    <a:cubicBezTo>
                      <a:pt x="0" y="93"/>
                      <a:pt x="0" y="161"/>
                      <a:pt x="46" y="184"/>
                    </a:cubicBezTo>
                    <a:cubicBezTo>
                      <a:pt x="363" y="410"/>
                      <a:pt x="702" y="591"/>
                      <a:pt x="1042" y="750"/>
                    </a:cubicBezTo>
                    <a:cubicBezTo>
                      <a:pt x="1057" y="765"/>
                      <a:pt x="1073" y="771"/>
                      <a:pt x="1088" y="771"/>
                    </a:cubicBezTo>
                    <a:cubicBezTo>
                      <a:pt x="1164" y="771"/>
                      <a:pt x="1228" y="607"/>
                      <a:pt x="1133" y="569"/>
                    </a:cubicBezTo>
                    <a:lnTo>
                      <a:pt x="1133" y="569"/>
                    </a:lnTo>
                    <a:lnTo>
                      <a:pt x="1133" y="591"/>
                    </a:lnTo>
                    <a:cubicBezTo>
                      <a:pt x="816" y="410"/>
                      <a:pt x="476" y="229"/>
                      <a:pt x="181" y="25"/>
                    </a:cubicBezTo>
                    <a:cubicBezTo>
                      <a:pt x="156" y="8"/>
                      <a:pt x="133" y="0"/>
                      <a:pt x="11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1091;p48">
                <a:extLst>
                  <a:ext uri="{FF2B5EF4-FFF2-40B4-BE49-F238E27FC236}">
                    <a16:creationId xmlns:a16="http://schemas.microsoft.com/office/drawing/2014/main" id="{501CD75B-00F9-450F-A20D-8D4ED9C98229}"/>
                  </a:ext>
                </a:extLst>
              </p:cNvPr>
              <p:cNvSpPr/>
              <p:nvPr/>
            </p:nvSpPr>
            <p:spPr>
              <a:xfrm>
                <a:off x="8113313" y="3184122"/>
                <a:ext cx="44443" cy="2766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62" extrusionOk="0">
                    <a:moveTo>
                      <a:pt x="1121" y="1"/>
                    </a:moveTo>
                    <a:cubicBezTo>
                      <a:pt x="1102" y="1"/>
                      <a:pt x="1082" y="6"/>
                      <a:pt x="1065" y="14"/>
                    </a:cubicBezTo>
                    <a:cubicBezTo>
                      <a:pt x="748" y="218"/>
                      <a:pt x="408" y="400"/>
                      <a:pt x="69" y="558"/>
                    </a:cubicBezTo>
                    <a:cubicBezTo>
                      <a:pt x="23" y="581"/>
                      <a:pt x="1" y="649"/>
                      <a:pt x="23" y="694"/>
                    </a:cubicBezTo>
                    <a:cubicBezTo>
                      <a:pt x="46" y="739"/>
                      <a:pt x="91" y="762"/>
                      <a:pt x="114" y="762"/>
                    </a:cubicBezTo>
                    <a:lnTo>
                      <a:pt x="182" y="762"/>
                    </a:lnTo>
                    <a:cubicBezTo>
                      <a:pt x="522" y="581"/>
                      <a:pt x="839" y="400"/>
                      <a:pt x="1179" y="196"/>
                    </a:cubicBezTo>
                    <a:cubicBezTo>
                      <a:pt x="1224" y="173"/>
                      <a:pt x="1224" y="105"/>
                      <a:pt x="1201" y="60"/>
                    </a:cubicBezTo>
                    <a:cubicBezTo>
                      <a:pt x="1187" y="17"/>
                      <a:pt x="1154" y="1"/>
                      <a:pt x="112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1092;p48">
                <a:extLst>
                  <a:ext uri="{FF2B5EF4-FFF2-40B4-BE49-F238E27FC236}">
                    <a16:creationId xmlns:a16="http://schemas.microsoft.com/office/drawing/2014/main" id="{773D5EFC-EC5C-450D-8FD0-6CBDAC35CC9F}"/>
                  </a:ext>
                </a:extLst>
              </p:cNvPr>
              <p:cNvSpPr/>
              <p:nvPr/>
            </p:nvSpPr>
            <p:spPr>
              <a:xfrm>
                <a:off x="8016256" y="3226568"/>
                <a:ext cx="48583" cy="181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500" extrusionOk="0">
                    <a:moveTo>
                      <a:pt x="1179" y="1"/>
                    </a:moveTo>
                    <a:cubicBezTo>
                      <a:pt x="839" y="114"/>
                      <a:pt x="476" y="205"/>
                      <a:pt x="91" y="295"/>
                    </a:cubicBezTo>
                    <a:cubicBezTo>
                      <a:pt x="46" y="295"/>
                      <a:pt x="1" y="363"/>
                      <a:pt x="23" y="409"/>
                    </a:cubicBezTo>
                    <a:cubicBezTo>
                      <a:pt x="23" y="476"/>
                      <a:pt x="69" y="499"/>
                      <a:pt x="114" y="499"/>
                    </a:cubicBezTo>
                    <a:lnTo>
                      <a:pt x="137" y="499"/>
                    </a:lnTo>
                    <a:cubicBezTo>
                      <a:pt x="522" y="431"/>
                      <a:pt x="884" y="318"/>
                      <a:pt x="1247" y="227"/>
                    </a:cubicBezTo>
                    <a:cubicBezTo>
                      <a:pt x="1314" y="205"/>
                      <a:pt x="1337" y="137"/>
                      <a:pt x="1314" y="91"/>
                    </a:cubicBezTo>
                    <a:cubicBezTo>
                      <a:pt x="1314" y="23"/>
                      <a:pt x="1247" y="1"/>
                      <a:pt x="1179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1093;p48">
                <a:extLst>
                  <a:ext uri="{FF2B5EF4-FFF2-40B4-BE49-F238E27FC236}">
                    <a16:creationId xmlns:a16="http://schemas.microsoft.com/office/drawing/2014/main" id="{AC8CD185-D10B-4CBC-8F5E-4DE8224FCDAB}"/>
                  </a:ext>
                </a:extLst>
              </p:cNvPr>
              <p:cNvSpPr/>
              <p:nvPr/>
            </p:nvSpPr>
            <p:spPr>
              <a:xfrm>
                <a:off x="8057976" y="3078024"/>
                <a:ext cx="48801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1344" h="672" extrusionOk="0">
                    <a:moveTo>
                      <a:pt x="171" y="0"/>
                    </a:moveTo>
                    <a:cubicBezTo>
                      <a:pt x="87" y="0"/>
                      <a:pt x="0" y="156"/>
                      <a:pt x="98" y="195"/>
                    </a:cubicBezTo>
                    <a:cubicBezTo>
                      <a:pt x="437" y="377"/>
                      <a:pt x="800" y="535"/>
                      <a:pt x="1140" y="671"/>
                    </a:cubicBezTo>
                    <a:lnTo>
                      <a:pt x="1185" y="671"/>
                    </a:lnTo>
                    <a:cubicBezTo>
                      <a:pt x="1298" y="671"/>
                      <a:pt x="1343" y="513"/>
                      <a:pt x="1230" y="467"/>
                    </a:cubicBezTo>
                    <a:cubicBezTo>
                      <a:pt x="868" y="354"/>
                      <a:pt x="528" y="195"/>
                      <a:pt x="211" y="14"/>
                    </a:cubicBezTo>
                    <a:cubicBezTo>
                      <a:pt x="198" y="5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1094;p48">
                <a:extLst>
                  <a:ext uri="{FF2B5EF4-FFF2-40B4-BE49-F238E27FC236}">
                    <a16:creationId xmlns:a16="http://schemas.microsoft.com/office/drawing/2014/main" id="{B76AF9E1-DDB0-45B3-A63B-38D18CBD6E07}"/>
                  </a:ext>
                </a:extLst>
              </p:cNvPr>
              <p:cNvSpPr/>
              <p:nvPr/>
            </p:nvSpPr>
            <p:spPr>
              <a:xfrm>
                <a:off x="8292648" y="2927991"/>
                <a:ext cx="9077" cy="49382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360" extrusionOk="0">
                    <a:moveTo>
                      <a:pt x="113" y="1"/>
                    </a:moveTo>
                    <a:cubicBezTo>
                      <a:pt x="45" y="23"/>
                      <a:pt x="0" y="69"/>
                      <a:pt x="0" y="114"/>
                    </a:cubicBezTo>
                    <a:cubicBezTo>
                      <a:pt x="23" y="295"/>
                      <a:pt x="23" y="476"/>
                      <a:pt x="23" y="658"/>
                    </a:cubicBezTo>
                    <a:cubicBezTo>
                      <a:pt x="23" y="816"/>
                      <a:pt x="23" y="1043"/>
                      <a:pt x="0" y="1247"/>
                    </a:cubicBezTo>
                    <a:cubicBezTo>
                      <a:pt x="0" y="1292"/>
                      <a:pt x="45" y="1360"/>
                      <a:pt x="113" y="1360"/>
                    </a:cubicBezTo>
                    <a:cubicBezTo>
                      <a:pt x="159" y="1360"/>
                      <a:pt x="204" y="1314"/>
                      <a:pt x="204" y="1247"/>
                    </a:cubicBezTo>
                    <a:cubicBezTo>
                      <a:pt x="227" y="1065"/>
                      <a:pt x="249" y="861"/>
                      <a:pt x="249" y="658"/>
                    </a:cubicBezTo>
                    <a:cubicBezTo>
                      <a:pt x="249" y="454"/>
                      <a:pt x="249" y="295"/>
                      <a:pt x="227" y="114"/>
                    </a:cubicBezTo>
                    <a:cubicBezTo>
                      <a:pt x="204" y="46"/>
                      <a:pt x="159" y="1"/>
                      <a:pt x="1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1095;p48">
                <a:extLst>
                  <a:ext uri="{FF2B5EF4-FFF2-40B4-BE49-F238E27FC236}">
                    <a16:creationId xmlns:a16="http://schemas.microsoft.com/office/drawing/2014/main" id="{B89AB628-9CF7-4F70-BD85-080D941FFC1B}"/>
                  </a:ext>
                </a:extLst>
              </p:cNvPr>
              <p:cNvSpPr/>
              <p:nvPr/>
            </p:nvSpPr>
            <p:spPr>
              <a:xfrm>
                <a:off x="8155287" y="3111429"/>
                <a:ext cx="50180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386" extrusionOk="0">
                    <a:moveTo>
                      <a:pt x="159" y="0"/>
                    </a:moveTo>
                    <a:cubicBezTo>
                      <a:pt x="23" y="0"/>
                      <a:pt x="0" y="182"/>
                      <a:pt x="113" y="227"/>
                    </a:cubicBezTo>
                    <a:cubicBezTo>
                      <a:pt x="476" y="295"/>
                      <a:pt x="861" y="340"/>
                      <a:pt x="1246" y="385"/>
                    </a:cubicBezTo>
                    <a:lnTo>
                      <a:pt x="1269" y="385"/>
                    </a:lnTo>
                    <a:cubicBezTo>
                      <a:pt x="1314" y="385"/>
                      <a:pt x="1359" y="340"/>
                      <a:pt x="1359" y="295"/>
                    </a:cubicBezTo>
                    <a:cubicBezTo>
                      <a:pt x="1382" y="227"/>
                      <a:pt x="1337" y="182"/>
                      <a:pt x="1269" y="182"/>
                    </a:cubicBezTo>
                    <a:cubicBezTo>
                      <a:pt x="884" y="136"/>
                      <a:pt x="521" y="91"/>
                      <a:pt x="15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1096;p48">
                <a:extLst>
                  <a:ext uri="{FF2B5EF4-FFF2-40B4-BE49-F238E27FC236}">
                    <a16:creationId xmlns:a16="http://schemas.microsoft.com/office/drawing/2014/main" id="{3AFA1373-F8F0-400A-BCB6-E7512F3F5707}"/>
                  </a:ext>
                </a:extLst>
              </p:cNvPr>
              <p:cNvSpPr/>
              <p:nvPr/>
            </p:nvSpPr>
            <p:spPr>
              <a:xfrm>
                <a:off x="8336365" y="2051105"/>
                <a:ext cx="36092" cy="38743"/>
              </a:xfrm>
              <a:custGeom>
                <a:avLst/>
                <a:gdLst/>
                <a:ahLst/>
                <a:cxnLst/>
                <a:rect l="l" t="t" r="r" b="b"/>
                <a:pathLst>
                  <a:path w="994" h="1067" extrusionOk="0">
                    <a:moveTo>
                      <a:pt x="152" y="1"/>
                    </a:moveTo>
                    <a:cubicBezTo>
                      <a:pt x="73" y="1"/>
                      <a:pt x="1" y="81"/>
                      <a:pt x="65" y="161"/>
                    </a:cubicBezTo>
                    <a:cubicBezTo>
                      <a:pt x="291" y="478"/>
                      <a:pt x="540" y="772"/>
                      <a:pt x="790" y="1044"/>
                    </a:cubicBezTo>
                    <a:cubicBezTo>
                      <a:pt x="812" y="1067"/>
                      <a:pt x="858" y="1067"/>
                      <a:pt x="880" y="1067"/>
                    </a:cubicBezTo>
                    <a:cubicBezTo>
                      <a:pt x="903" y="1067"/>
                      <a:pt x="926" y="1067"/>
                      <a:pt x="948" y="1044"/>
                    </a:cubicBezTo>
                    <a:cubicBezTo>
                      <a:pt x="994" y="999"/>
                      <a:pt x="994" y="931"/>
                      <a:pt x="948" y="886"/>
                    </a:cubicBezTo>
                    <a:cubicBezTo>
                      <a:pt x="699" y="614"/>
                      <a:pt x="450" y="342"/>
                      <a:pt x="246" y="47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1097;p48">
                <a:extLst>
                  <a:ext uri="{FF2B5EF4-FFF2-40B4-BE49-F238E27FC236}">
                    <a16:creationId xmlns:a16="http://schemas.microsoft.com/office/drawing/2014/main" id="{856134D2-4D83-40A7-A7CD-CDA14A78FF99}"/>
                  </a:ext>
                </a:extLst>
              </p:cNvPr>
              <p:cNvSpPr/>
              <p:nvPr/>
            </p:nvSpPr>
            <p:spPr>
              <a:xfrm>
                <a:off x="8291813" y="1958805"/>
                <a:ext cx="23892" cy="4633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276" extrusionOk="0">
                    <a:moveTo>
                      <a:pt x="126" y="1"/>
                    </a:moveTo>
                    <a:cubicBezTo>
                      <a:pt x="115" y="1"/>
                      <a:pt x="104" y="3"/>
                      <a:pt x="91" y="7"/>
                    </a:cubicBezTo>
                    <a:cubicBezTo>
                      <a:pt x="46" y="30"/>
                      <a:pt x="0" y="98"/>
                      <a:pt x="23" y="143"/>
                    </a:cubicBezTo>
                    <a:cubicBezTo>
                      <a:pt x="159" y="505"/>
                      <a:pt x="295" y="868"/>
                      <a:pt x="454" y="1208"/>
                    </a:cubicBezTo>
                    <a:cubicBezTo>
                      <a:pt x="476" y="1253"/>
                      <a:pt x="499" y="1276"/>
                      <a:pt x="544" y="1276"/>
                    </a:cubicBezTo>
                    <a:lnTo>
                      <a:pt x="589" y="1276"/>
                    </a:lnTo>
                    <a:cubicBezTo>
                      <a:pt x="635" y="1230"/>
                      <a:pt x="657" y="1185"/>
                      <a:pt x="635" y="1117"/>
                    </a:cubicBezTo>
                    <a:cubicBezTo>
                      <a:pt x="476" y="777"/>
                      <a:pt x="340" y="437"/>
                      <a:pt x="227" y="75"/>
                    </a:cubicBezTo>
                    <a:cubicBezTo>
                      <a:pt x="209" y="38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2" name="Google Shape;1098;p48">
                <a:extLst>
                  <a:ext uri="{FF2B5EF4-FFF2-40B4-BE49-F238E27FC236}">
                    <a16:creationId xmlns:a16="http://schemas.microsoft.com/office/drawing/2014/main" id="{B3195CE5-F3D5-477D-BD40-CBEC684608DB}"/>
                  </a:ext>
                </a:extLst>
              </p:cNvPr>
              <p:cNvSpPr/>
              <p:nvPr/>
            </p:nvSpPr>
            <p:spPr>
              <a:xfrm>
                <a:off x="8366648" y="1694105"/>
                <a:ext cx="46114" cy="25599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05" extrusionOk="0">
                    <a:moveTo>
                      <a:pt x="1146" y="1"/>
                    </a:moveTo>
                    <a:cubicBezTo>
                      <a:pt x="1126" y="1"/>
                      <a:pt x="1106" y="8"/>
                      <a:pt x="1088" y="25"/>
                    </a:cubicBezTo>
                    <a:cubicBezTo>
                      <a:pt x="749" y="207"/>
                      <a:pt x="431" y="365"/>
                      <a:pt x="69" y="501"/>
                    </a:cubicBezTo>
                    <a:cubicBezTo>
                      <a:pt x="24" y="524"/>
                      <a:pt x="1" y="592"/>
                      <a:pt x="24" y="637"/>
                    </a:cubicBezTo>
                    <a:cubicBezTo>
                      <a:pt x="46" y="682"/>
                      <a:pt x="69" y="705"/>
                      <a:pt x="114" y="705"/>
                    </a:cubicBezTo>
                    <a:lnTo>
                      <a:pt x="160" y="705"/>
                    </a:lnTo>
                    <a:cubicBezTo>
                      <a:pt x="522" y="569"/>
                      <a:pt x="862" y="388"/>
                      <a:pt x="1179" y="207"/>
                    </a:cubicBezTo>
                    <a:cubicBezTo>
                      <a:pt x="1247" y="184"/>
                      <a:pt x="1270" y="93"/>
                      <a:pt x="1224" y="48"/>
                    </a:cubicBezTo>
                    <a:cubicBezTo>
                      <a:pt x="1210" y="20"/>
                      <a:pt x="1179" y="1"/>
                      <a:pt x="114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3" name="Google Shape;1099;p48">
                <a:extLst>
                  <a:ext uri="{FF2B5EF4-FFF2-40B4-BE49-F238E27FC236}">
                    <a16:creationId xmlns:a16="http://schemas.microsoft.com/office/drawing/2014/main" id="{A93FBA04-934C-491C-B9E5-B6B25659B2DD}"/>
                  </a:ext>
                </a:extLst>
              </p:cNvPr>
              <p:cNvSpPr/>
              <p:nvPr/>
            </p:nvSpPr>
            <p:spPr>
              <a:xfrm>
                <a:off x="8360911" y="3104639"/>
                <a:ext cx="48546" cy="1503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414" extrusionOk="0">
                    <a:moveTo>
                      <a:pt x="1235" y="0"/>
                    </a:moveTo>
                    <a:cubicBezTo>
                      <a:pt x="1224" y="0"/>
                      <a:pt x="1213" y="2"/>
                      <a:pt x="1201" y="6"/>
                    </a:cubicBezTo>
                    <a:cubicBezTo>
                      <a:pt x="839" y="74"/>
                      <a:pt x="476" y="165"/>
                      <a:pt x="91" y="210"/>
                    </a:cubicBezTo>
                    <a:cubicBezTo>
                      <a:pt x="46" y="210"/>
                      <a:pt x="0" y="278"/>
                      <a:pt x="0" y="323"/>
                    </a:cubicBezTo>
                    <a:cubicBezTo>
                      <a:pt x="23" y="391"/>
                      <a:pt x="68" y="414"/>
                      <a:pt x="114" y="414"/>
                    </a:cubicBezTo>
                    <a:lnTo>
                      <a:pt x="136" y="414"/>
                    </a:lnTo>
                    <a:cubicBezTo>
                      <a:pt x="499" y="369"/>
                      <a:pt x="884" y="301"/>
                      <a:pt x="1246" y="210"/>
                    </a:cubicBezTo>
                    <a:cubicBezTo>
                      <a:pt x="1314" y="210"/>
                      <a:pt x="1337" y="142"/>
                      <a:pt x="1337" y="97"/>
                    </a:cubicBezTo>
                    <a:cubicBezTo>
                      <a:pt x="1318" y="41"/>
                      <a:pt x="1284" y="0"/>
                      <a:pt x="123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4" name="Google Shape;1100;p48">
                <a:extLst>
                  <a:ext uri="{FF2B5EF4-FFF2-40B4-BE49-F238E27FC236}">
                    <a16:creationId xmlns:a16="http://schemas.microsoft.com/office/drawing/2014/main" id="{D9194822-3640-46C2-9417-D710E7A87F42}"/>
                  </a:ext>
                </a:extLst>
              </p:cNvPr>
              <p:cNvSpPr/>
              <p:nvPr/>
            </p:nvSpPr>
            <p:spPr>
              <a:xfrm>
                <a:off x="8325545" y="1571195"/>
                <a:ext cx="35402" cy="3914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78" extrusionOk="0">
                    <a:moveTo>
                      <a:pt x="870" y="1"/>
                    </a:moveTo>
                    <a:cubicBezTo>
                      <a:pt x="844" y="1"/>
                      <a:pt x="816" y="12"/>
                      <a:pt x="793" y="35"/>
                    </a:cubicBezTo>
                    <a:cubicBezTo>
                      <a:pt x="521" y="307"/>
                      <a:pt x="249" y="601"/>
                      <a:pt x="46" y="918"/>
                    </a:cubicBezTo>
                    <a:cubicBezTo>
                      <a:pt x="0" y="964"/>
                      <a:pt x="0" y="1032"/>
                      <a:pt x="68" y="1054"/>
                    </a:cubicBezTo>
                    <a:cubicBezTo>
                      <a:pt x="68" y="1077"/>
                      <a:pt x="91" y="1077"/>
                      <a:pt x="114" y="1077"/>
                    </a:cubicBezTo>
                    <a:cubicBezTo>
                      <a:pt x="159" y="1077"/>
                      <a:pt x="182" y="1054"/>
                      <a:pt x="204" y="1032"/>
                    </a:cubicBezTo>
                    <a:cubicBezTo>
                      <a:pt x="431" y="737"/>
                      <a:pt x="657" y="443"/>
                      <a:pt x="929" y="194"/>
                    </a:cubicBezTo>
                    <a:cubicBezTo>
                      <a:pt x="974" y="148"/>
                      <a:pt x="974" y="80"/>
                      <a:pt x="929" y="35"/>
                    </a:cubicBezTo>
                    <a:cubicBezTo>
                      <a:pt x="918" y="12"/>
                      <a:pt x="895" y="1"/>
                      <a:pt x="8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1101;p48">
                <a:extLst>
                  <a:ext uri="{FF2B5EF4-FFF2-40B4-BE49-F238E27FC236}">
                    <a16:creationId xmlns:a16="http://schemas.microsoft.com/office/drawing/2014/main" id="{AC69246D-86D7-4C36-BC75-E0F6B66E0AF6}"/>
                  </a:ext>
                </a:extLst>
              </p:cNvPr>
              <p:cNvSpPr/>
              <p:nvPr/>
            </p:nvSpPr>
            <p:spPr>
              <a:xfrm>
                <a:off x="8267122" y="1729543"/>
                <a:ext cx="49418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386" extrusionOk="0">
                    <a:moveTo>
                      <a:pt x="1202" y="1"/>
                    </a:moveTo>
                    <a:cubicBezTo>
                      <a:pt x="839" y="91"/>
                      <a:pt x="477" y="137"/>
                      <a:pt x="114" y="159"/>
                    </a:cubicBezTo>
                    <a:cubicBezTo>
                      <a:pt x="46" y="182"/>
                      <a:pt x="1" y="227"/>
                      <a:pt x="1" y="273"/>
                    </a:cubicBezTo>
                    <a:cubicBezTo>
                      <a:pt x="1" y="341"/>
                      <a:pt x="46" y="386"/>
                      <a:pt x="114" y="386"/>
                    </a:cubicBezTo>
                    <a:cubicBezTo>
                      <a:pt x="499" y="341"/>
                      <a:pt x="862" y="295"/>
                      <a:pt x="1247" y="227"/>
                    </a:cubicBezTo>
                    <a:cubicBezTo>
                      <a:pt x="1360" y="182"/>
                      <a:pt x="1337" y="1"/>
                      <a:pt x="120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Google Shape;1102;p48">
              <a:extLst>
                <a:ext uri="{FF2B5EF4-FFF2-40B4-BE49-F238E27FC236}">
                  <a16:creationId xmlns:a16="http://schemas.microsoft.com/office/drawing/2014/main" id="{23E47A68-8EDC-4370-BB33-11424EE6F047}"/>
                </a:ext>
              </a:extLst>
            </p:cNvPr>
            <p:cNvGrpSpPr/>
            <p:nvPr/>
          </p:nvGrpSpPr>
          <p:grpSpPr>
            <a:xfrm rot="-779136">
              <a:off x="4300127" y="1231081"/>
              <a:ext cx="1022974" cy="812188"/>
              <a:chOff x="3990872" y="947663"/>
              <a:chExt cx="1023002" cy="812210"/>
            </a:xfrm>
          </p:grpSpPr>
          <p:sp>
            <p:nvSpPr>
              <p:cNvPr id="184" name="Google Shape;1103;p48">
                <a:extLst>
                  <a:ext uri="{FF2B5EF4-FFF2-40B4-BE49-F238E27FC236}">
                    <a16:creationId xmlns:a16="http://schemas.microsoft.com/office/drawing/2014/main" id="{9CEB3B14-AE51-4581-AF96-B7733A3393A2}"/>
                  </a:ext>
                </a:extLst>
              </p:cNvPr>
              <p:cNvSpPr/>
              <p:nvPr/>
            </p:nvSpPr>
            <p:spPr>
              <a:xfrm rot="-568418">
                <a:off x="4039617" y="1019268"/>
                <a:ext cx="925511" cy="669001"/>
              </a:xfrm>
              <a:custGeom>
                <a:avLst/>
                <a:gdLst/>
                <a:ahLst/>
                <a:cxnLst/>
                <a:rect l="l" t="t" r="r" b="b"/>
                <a:pathLst>
                  <a:path w="37019" h="26759" extrusionOk="0">
                    <a:moveTo>
                      <a:pt x="22970" y="474"/>
                    </a:moveTo>
                    <a:cubicBezTo>
                      <a:pt x="23712" y="474"/>
                      <a:pt x="24446" y="547"/>
                      <a:pt x="25164" y="717"/>
                    </a:cubicBezTo>
                    <a:lnTo>
                      <a:pt x="25201" y="717"/>
                    </a:lnTo>
                    <a:cubicBezTo>
                      <a:pt x="25760" y="829"/>
                      <a:pt x="26357" y="1052"/>
                      <a:pt x="26618" y="1463"/>
                    </a:cubicBezTo>
                    <a:cubicBezTo>
                      <a:pt x="26142" y="1246"/>
                      <a:pt x="25577" y="1169"/>
                      <a:pt x="24992" y="1169"/>
                    </a:cubicBezTo>
                    <a:cubicBezTo>
                      <a:pt x="24064" y="1169"/>
                      <a:pt x="23085" y="1363"/>
                      <a:pt x="22331" y="1500"/>
                    </a:cubicBezTo>
                    <a:cubicBezTo>
                      <a:pt x="20355" y="1910"/>
                      <a:pt x="18416" y="2581"/>
                      <a:pt x="16627" y="3438"/>
                    </a:cubicBezTo>
                    <a:cubicBezTo>
                      <a:pt x="16105" y="3028"/>
                      <a:pt x="15546" y="2655"/>
                      <a:pt x="15024" y="2283"/>
                    </a:cubicBezTo>
                    <a:cubicBezTo>
                      <a:pt x="17507" y="1436"/>
                      <a:pt x="20287" y="474"/>
                      <a:pt x="22970" y="474"/>
                    </a:cubicBezTo>
                    <a:close/>
                    <a:moveTo>
                      <a:pt x="9357" y="531"/>
                    </a:moveTo>
                    <a:cubicBezTo>
                      <a:pt x="9506" y="1425"/>
                      <a:pt x="9991" y="2283"/>
                      <a:pt x="10737" y="2879"/>
                    </a:cubicBezTo>
                    <a:cubicBezTo>
                      <a:pt x="11147" y="3215"/>
                      <a:pt x="11557" y="3513"/>
                      <a:pt x="12004" y="3811"/>
                    </a:cubicBezTo>
                    <a:cubicBezTo>
                      <a:pt x="12526" y="4594"/>
                      <a:pt x="11035" y="5153"/>
                      <a:pt x="10550" y="5340"/>
                    </a:cubicBezTo>
                    <a:cubicBezTo>
                      <a:pt x="10285" y="5436"/>
                      <a:pt x="10007" y="5482"/>
                      <a:pt x="9731" y="5482"/>
                    </a:cubicBezTo>
                    <a:cubicBezTo>
                      <a:pt x="9154" y="5482"/>
                      <a:pt x="8581" y="5282"/>
                      <a:pt x="8127" y="4930"/>
                    </a:cubicBezTo>
                    <a:cubicBezTo>
                      <a:pt x="6860" y="4035"/>
                      <a:pt x="6002" y="2730"/>
                      <a:pt x="5779" y="1202"/>
                    </a:cubicBezTo>
                    <a:cubicBezTo>
                      <a:pt x="6412" y="1090"/>
                      <a:pt x="7158" y="866"/>
                      <a:pt x="7680" y="754"/>
                    </a:cubicBezTo>
                    <a:lnTo>
                      <a:pt x="7717" y="754"/>
                    </a:lnTo>
                    <a:cubicBezTo>
                      <a:pt x="8239" y="642"/>
                      <a:pt x="8798" y="568"/>
                      <a:pt x="9357" y="531"/>
                    </a:cubicBezTo>
                    <a:close/>
                    <a:moveTo>
                      <a:pt x="5555" y="1239"/>
                    </a:moveTo>
                    <a:cubicBezTo>
                      <a:pt x="5816" y="3177"/>
                      <a:pt x="7419" y="5265"/>
                      <a:pt x="9357" y="5675"/>
                    </a:cubicBezTo>
                    <a:cubicBezTo>
                      <a:pt x="9450" y="5694"/>
                      <a:pt x="9556" y="5703"/>
                      <a:pt x="9671" y="5703"/>
                    </a:cubicBezTo>
                    <a:cubicBezTo>
                      <a:pt x="10705" y="5703"/>
                      <a:pt x="12474" y="4974"/>
                      <a:pt x="12340" y="4035"/>
                    </a:cubicBezTo>
                    <a:lnTo>
                      <a:pt x="12340" y="4035"/>
                    </a:lnTo>
                    <a:cubicBezTo>
                      <a:pt x="13346" y="4967"/>
                      <a:pt x="11221" y="5899"/>
                      <a:pt x="10662" y="6085"/>
                    </a:cubicBezTo>
                    <a:cubicBezTo>
                      <a:pt x="10362" y="6177"/>
                      <a:pt x="10060" y="6220"/>
                      <a:pt x="9760" y="6220"/>
                    </a:cubicBezTo>
                    <a:cubicBezTo>
                      <a:pt x="7378" y="6220"/>
                      <a:pt x="5128" y="3523"/>
                      <a:pt x="4996" y="1239"/>
                    </a:cubicBezTo>
                    <a:lnTo>
                      <a:pt x="4996" y="1239"/>
                    </a:lnTo>
                    <a:cubicBezTo>
                      <a:pt x="5058" y="1251"/>
                      <a:pt x="5116" y="1255"/>
                      <a:pt x="5172" y="1255"/>
                    </a:cubicBezTo>
                    <a:cubicBezTo>
                      <a:pt x="5286" y="1255"/>
                      <a:pt x="5393" y="1239"/>
                      <a:pt x="5518" y="1239"/>
                    </a:cubicBezTo>
                    <a:close/>
                    <a:moveTo>
                      <a:pt x="24849" y="1377"/>
                    </a:moveTo>
                    <a:cubicBezTo>
                      <a:pt x="25549" y="1377"/>
                      <a:pt x="26209" y="1480"/>
                      <a:pt x="26730" y="1761"/>
                    </a:cubicBezTo>
                    <a:cubicBezTo>
                      <a:pt x="26767" y="1910"/>
                      <a:pt x="26730" y="2059"/>
                      <a:pt x="26730" y="2208"/>
                    </a:cubicBezTo>
                    <a:cubicBezTo>
                      <a:pt x="26543" y="2879"/>
                      <a:pt x="25947" y="3513"/>
                      <a:pt x="25499" y="4035"/>
                    </a:cubicBezTo>
                    <a:cubicBezTo>
                      <a:pt x="24269" y="5302"/>
                      <a:pt x="22927" y="6458"/>
                      <a:pt x="21473" y="7465"/>
                    </a:cubicBezTo>
                    <a:cubicBezTo>
                      <a:pt x="19945" y="6122"/>
                      <a:pt x="18416" y="4818"/>
                      <a:pt x="16813" y="3587"/>
                    </a:cubicBezTo>
                    <a:cubicBezTo>
                      <a:pt x="18267" y="2916"/>
                      <a:pt x="19758" y="2394"/>
                      <a:pt x="21287" y="1947"/>
                    </a:cubicBezTo>
                    <a:cubicBezTo>
                      <a:pt x="22220" y="1708"/>
                      <a:pt x="23597" y="1377"/>
                      <a:pt x="24849" y="1377"/>
                    </a:cubicBezTo>
                    <a:close/>
                    <a:moveTo>
                      <a:pt x="33091" y="11454"/>
                    </a:moveTo>
                    <a:cubicBezTo>
                      <a:pt x="33617" y="11454"/>
                      <a:pt x="34186" y="11491"/>
                      <a:pt x="34521" y="11640"/>
                    </a:cubicBezTo>
                    <a:cubicBezTo>
                      <a:pt x="32993" y="11640"/>
                      <a:pt x="31464" y="11752"/>
                      <a:pt x="29936" y="11938"/>
                    </a:cubicBezTo>
                    <a:cubicBezTo>
                      <a:pt x="28817" y="12125"/>
                      <a:pt x="27624" y="12311"/>
                      <a:pt x="26692" y="13057"/>
                    </a:cubicBezTo>
                    <a:cubicBezTo>
                      <a:pt x="25947" y="13653"/>
                      <a:pt x="26171" y="14921"/>
                      <a:pt x="26730" y="15890"/>
                    </a:cubicBezTo>
                    <a:cubicBezTo>
                      <a:pt x="25947" y="15032"/>
                      <a:pt x="23896" y="12497"/>
                      <a:pt x="24754" y="12236"/>
                    </a:cubicBezTo>
                    <a:cubicBezTo>
                      <a:pt x="27140" y="11826"/>
                      <a:pt x="29526" y="11565"/>
                      <a:pt x="31912" y="11491"/>
                    </a:cubicBezTo>
                    <a:cubicBezTo>
                      <a:pt x="32079" y="11491"/>
                      <a:pt x="32564" y="11454"/>
                      <a:pt x="33091" y="11454"/>
                    </a:cubicBezTo>
                    <a:close/>
                    <a:moveTo>
                      <a:pt x="34819" y="11864"/>
                    </a:moveTo>
                    <a:cubicBezTo>
                      <a:pt x="34857" y="11975"/>
                      <a:pt x="34857" y="12125"/>
                      <a:pt x="34782" y="12236"/>
                    </a:cubicBezTo>
                    <a:lnTo>
                      <a:pt x="34819" y="12236"/>
                    </a:lnTo>
                    <a:cubicBezTo>
                      <a:pt x="34297" y="13280"/>
                      <a:pt x="32844" y="14026"/>
                      <a:pt x="31949" y="14697"/>
                    </a:cubicBezTo>
                    <a:cubicBezTo>
                      <a:pt x="30980" y="15368"/>
                      <a:pt x="29973" y="16039"/>
                      <a:pt x="28966" y="16673"/>
                    </a:cubicBezTo>
                    <a:cubicBezTo>
                      <a:pt x="28780" y="16785"/>
                      <a:pt x="28566" y="16840"/>
                      <a:pt x="28351" y="16840"/>
                    </a:cubicBezTo>
                    <a:cubicBezTo>
                      <a:pt x="28137" y="16840"/>
                      <a:pt x="27923" y="16785"/>
                      <a:pt x="27736" y="16673"/>
                    </a:cubicBezTo>
                    <a:cubicBezTo>
                      <a:pt x="27177" y="16113"/>
                      <a:pt x="26767" y="15442"/>
                      <a:pt x="26581" y="14697"/>
                    </a:cubicBezTo>
                    <a:cubicBezTo>
                      <a:pt x="26171" y="13392"/>
                      <a:pt x="27214" y="12833"/>
                      <a:pt x="28295" y="12497"/>
                    </a:cubicBezTo>
                    <a:cubicBezTo>
                      <a:pt x="30346" y="11864"/>
                      <a:pt x="32657" y="11864"/>
                      <a:pt x="34819" y="11864"/>
                    </a:cubicBezTo>
                    <a:close/>
                    <a:moveTo>
                      <a:pt x="10038" y="491"/>
                    </a:moveTo>
                    <a:cubicBezTo>
                      <a:pt x="11022" y="491"/>
                      <a:pt x="11778" y="922"/>
                      <a:pt x="12638" y="1388"/>
                    </a:cubicBezTo>
                    <a:cubicBezTo>
                      <a:pt x="13234" y="1686"/>
                      <a:pt x="13794" y="2059"/>
                      <a:pt x="14353" y="2394"/>
                    </a:cubicBezTo>
                    <a:lnTo>
                      <a:pt x="14390" y="2394"/>
                    </a:lnTo>
                    <a:cubicBezTo>
                      <a:pt x="15359" y="2991"/>
                      <a:pt x="16254" y="3662"/>
                      <a:pt x="17149" y="4370"/>
                    </a:cubicBezTo>
                    <a:cubicBezTo>
                      <a:pt x="19982" y="6644"/>
                      <a:pt x="22703" y="9105"/>
                      <a:pt x="25239" y="11714"/>
                    </a:cubicBezTo>
                    <a:lnTo>
                      <a:pt x="24679" y="11826"/>
                    </a:lnTo>
                    <a:cubicBezTo>
                      <a:pt x="23076" y="12274"/>
                      <a:pt x="25611" y="15256"/>
                      <a:pt x="26059" y="15741"/>
                    </a:cubicBezTo>
                    <a:cubicBezTo>
                      <a:pt x="26581" y="16337"/>
                      <a:pt x="27438" y="17232"/>
                      <a:pt x="28295" y="17306"/>
                    </a:cubicBezTo>
                    <a:cubicBezTo>
                      <a:pt x="28594" y="17306"/>
                      <a:pt x="28929" y="17195"/>
                      <a:pt x="29153" y="17008"/>
                    </a:cubicBezTo>
                    <a:lnTo>
                      <a:pt x="29265" y="16934"/>
                    </a:lnTo>
                    <a:cubicBezTo>
                      <a:pt x="29488" y="17381"/>
                      <a:pt x="29563" y="17866"/>
                      <a:pt x="29488" y="18350"/>
                    </a:cubicBezTo>
                    <a:cubicBezTo>
                      <a:pt x="29339" y="18686"/>
                      <a:pt x="29004" y="18947"/>
                      <a:pt x="28631" y="18984"/>
                    </a:cubicBezTo>
                    <a:cubicBezTo>
                      <a:pt x="28519" y="18686"/>
                      <a:pt x="28333" y="18388"/>
                      <a:pt x="28109" y="18164"/>
                    </a:cubicBezTo>
                    <a:cubicBezTo>
                      <a:pt x="27662" y="17717"/>
                      <a:pt x="26879" y="17567"/>
                      <a:pt x="26320" y="17493"/>
                    </a:cubicBezTo>
                    <a:cubicBezTo>
                      <a:pt x="26129" y="17469"/>
                      <a:pt x="25808" y="17437"/>
                      <a:pt x="25460" y="17437"/>
                    </a:cubicBezTo>
                    <a:cubicBezTo>
                      <a:pt x="24721" y="17437"/>
                      <a:pt x="23859" y="17580"/>
                      <a:pt x="23859" y="18238"/>
                    </a:cubicBezTo>
                    <a:cubicBezTo>
                      <a:pt x="23859" y="18276"/>
                      <a:pt x="23859" y="18313"/>
                      <a:pt x="23859" y="18350"/>
                    </a:cubicBezTo>
                    <a:cubicBezTo>
                      <a:pt x="23896" y="18425"/>
                      <a:pt x="23934" y="18462"/>
                      <a:pt x="23934" y="18537"/>
                    </a:cubicBezTo>
                    <a:cubicBezTo>
                      <a:pt x="21100" y="17866"/>
                      <a:pt x="18342" y="16971"/>
                      <a:pt x="15658" y="15853"/>
                    </a:cubicBezTo>
                    <a:cubicBezTo>
                      <a:pt x="15919" y="14995"/>
                      <a:pt x="16068" y="14473"/>
                      <a:pt x="15509" y="13690"/>
                    </a:cubicBezTo>
                    <a:cubicBezTo>
                      <a:pt x="14651" y="12497"/>
                      <a:pt x="13346" y="11640"/>
                      <a:pt x="12191" y="10857"/>
                    </a:cubicBezTo>
                    <a:cubicBezTo>
                      <a:pt x="11621" y="10487"/>
                      <a:pt x="9094" y="8790"/>
                      <a:pt x="7666" y="8790"/>
                    </a:cubicBezTo>
                    <a:cubicBezTo>
                      <a:pt x="7225" y="8790"/>
                      <a:pt x="6889" y="8952"/>
                      <a:pt x="6748" y="9366"/>
                    </a:cubicBezTo>
                    <a:cubicBezTo>
                      <a:pt x="6599" y="9888"/>
                      <a:pt x="6487" y="10447"/>
                      <a:pt x="6375" y="11006"/>
                    </a:cubicBezTo>
                    <a:cubicBezTo>
                      <a:pt x="3803" y="9068"/>
                      <a:pt x="261" y="5787"/>
                      <a:pt x="932" y="2208"/>
                    </a:cubicBezTo>
                    <a:cubicBezTo>
                      <a:pt x="1148" y="1173"/>
                      <a:pt x="1887" y="886"/>
                      <a:pt x="2725" y="886"/>
                    </a:cubicBezTo>
                    <a:cubicBezTo>
                      <a:pt x="3336" y="886"/>
                      <a:pt x="3998" y="1039"/>
                      <a:pt x="4548" y="1164"/>
                    </a:cubicBezTo>
                    <a:cubicBezTo>
                      <a:pt x="4619" y="3747"/>
                      <a:pt x="7108" y="6632"/>
                      <a:pt x="9751" y="6632"/>
                    </a:cubicBezTo>
                    <a:cubicBezTo>
                      <a:pt x="9893" y="6632"/>
                      <a:pt x="10035" y="6624"/>
                      <a:pt x="10178" y="6607"/>
                    </a:cubicBezTo>
                    <a:cubicBezTo>
                      <a:pt x="11110" y="6458"/>
                      <a:pt x="13011" y="5750"/>
                      <a:pt x="12973" y="4519"/>
                    </a:cubicBezTo>
                    <a:cubicBezTo>
                      <a:pt x="12973" y="4109"/>
                      <a:pt x="12713" y="3699"/>
                      <a:pt x="12340" y="3513"/>
                    </a:cubicBezTo>
                    <a:cubicBezTo>
                      <a:pt x="11296" y="2767"/>
                      <a:pt x="9879" y="1910"/>
                      <a:pt x="9767" y="493"/>
                    </a:cubicBezTo>
                    <a:lnTo>
                      <a:pt x="9917" y="493"/>
                    </a:lnTo>
                    <a:cubicBezTo>
                      <a:pt x="9957" y="492"/>
                      <a:pt x="9998" y="491"/>
                      <a:pt x="10038" y="491"/>
                    </a:cubicBezTo>
                    <a:close/>
                    <a:moveTo>
                      <a:pt x="25835" y="17903"/>
                    </a:moveTo>
                    <a:cubicBezTo>
                      <a:pt x="26320" y="17940"/>
                      <a:pt x="26692" y="17977"/>
                      <a:pt x="26767" y="18015"/>
                    </a:cubicBezTo>
                    <a:cubicBezTo>
                      <a:pt x="27214" y="18089"/>
                      <a:pt x="27624" y="18276"/>
                      <a:pt x="27960" y="18649"/>
                    </a:cubicBezTo>
                    <a:cubicBezTo>
                      <a:pt x="28333" y="19170"/>
                      <a:pt x="28445" y="20214"/>
                      <a:pt x="28631" y="20848"/>
                    </a:cubicBezTo>
                    <a:cubicBezTo>
                      <a:pt x="28780" y="21333"/>
                      <a:pt x="28817" y="21892"/>
                      <a:pt x="28743" y="22414"/>
                    </a:cubicBezTo>
                    <a:cubicBezTo>
                      <a:pt x="28693" y="22486"/>
                      <a:pt x="28627" y="22517"/>
                      <a:pt x="28549" y="22517"/>
                    </a:cubicBezTo>
                    <a:cubicBezTo>
                      <a:pt x="27976" y="22517"/>
                      <a:pt x="26749" y="20821"/>
                      <a:pt x="26618" y="20624"/>
                    </a:cubicBezTo>
                    <a:cubicBezTo>
                      <a:pt x="26282" y="20102"/>
                      <a:pt x="25388" y="18574"/>
                      <a:pt x="25835" y="17903"/>
                    </a:cubicBezTo>
                    <a:close/>
                    <a:moveTo>
                      <a:pt x="25309" y="17857"/>
                    </a:moveTo>
                    <a:cubicBezTo>
                      <a:pt x="25408" y="17857"/>
                      <a:pt x="25510" y="17860"/>
                      <a:pt x="25611" y="17866"/>
                    </a:cubicBezTo>
                    <a:cubicBezTo>
                      <a:pt x="25201" y="18723"/>
                      <a:pt x="26133" y="20252"/>
                      <a:pt x="26543" y="20885"/>
                    </a:cubicBezTo>
                    <a:cubicBezTo>
                      <a:pt x="26730" y="21146"/>
                      <a:pt x="27848" y="22675"/>
                      <a:pt x="28556" y="22749"/>
                    </a:cubicBezTo>
                    <a:cubicBezTo>
                      <a:pt x="28519" y="22787"/>
                      <a:pt x="28482" y="22824"/>
                      <a:pt x="28445" y="22861"/>
                    </a:cubicBezTo>
                    <a:cubicBezTo>
                      <a:pt x="28337" y="22927"/>
                      <a:pt x="28218" y="22955"/>
                      <a:pt x="28095" y="22955"/>
                    </a:cubicBezTo>
                    <a:cubicBezTo>
                      <a:pt x="27664" y="22955"/>
                      <a:pt x="27177" y="22617"/>
                      <a:pt x="26916" y="22414"/>
                    </a:cubicBezTo>
                    <a:cubicBezTo>
                      <a:pt x="25574" y="21482"/>
                      <a:pt x="24754" y="19730"/>
                      <a:pt x="24307" y="18238"/>
                    </a:cubicBezTo>
                    <a:cubicBezTo>
                      <a:pt x="24275" y="17954"/>
                      <a:pt x="24753" y="17857"/>
                      <a:pt x="25309" y="17857"/>
                    </a:cubicBezTo>
                    <a:close/>
                    <a:moveTo>
                      <a:pt x="9469" y="9776"/>
                    </a:moveTo>
                    <a:cubicBezTo>
                      <a:pt x="9991" y="10037"/>
                      <a:pt x="10401" y="10261"/>
                      <a:pt x="10550" y="10335"/>
                    </a:cubicBezTo>
                    <a:cubicBezTo>
                      <a:pt x="12079" y="11155"/>
                      <a:pt x="13458" y="12162"/>
                      <a:pt x="14688" y="13355"/>
                    </a:cubicBezTo>
                    <a:cubicBezTo>
                      <a:pt x="15024" y="13728"/>
                      <a:pt x="15546" y="14212"/>
                      <a:pt x="15546" y="14771"/>
                    </a:cubicBezTo>
                    <a:cubicBezTo>
                      <a:pt x="15471" y="15219"/>
                      <a:pt x="15359" y="15666"/>
                      <a:pt x="15136" y="16076"/>
                    </a:cubicBezTo>
                    <a:cubicBezTo>
                      <a:pt x="14539" y="17642"/>
                      <a:pt x="13905" y="19133"/>
                      <a:pt x="13197" y="20624"/>
                    </a:cubicBezTo>
                    <a:lnTo>
                      <a:pt x="13234" y="20624"/>
                    </a:lnTo>
                    <a:cubicBezTo>
                      <a:pt x="12563" y="22153"/>
                      <a:pt x="11706" y="23607"/>
                      <a:pt x="10699" y="24949"/>
                    </a:cubicBezTo>
                    <a:lnTo>
                      <a:pt x="10588" y="25098"/>
                    </a:lnTo>
                    <a:cubicBezTo>
                      <a:pt x="10312" y="25309"/>
                      <a:pt x="10030" y="25428"/>
                      <a:pt x="9746" y="25428"/>
                    </a:cubicBezTo>
                    <a:cubicBezTo>
                      <a:pt x="9378" y="25428"/>
                      <a:pt x="9007" y="25226"/>
                      <a:pt x="8649" y="24762"/>
                    </a:cubicBezTo>
                    <a:cubicBezTo>
                      <a:pt x="8164" y="24129"/>
                      <a:pt x="8053" y="23159"/>
                      <a:pt x="7941" y="22376"/>
                    </a:cubicBezTo>
                    <a:cubicBezTo>
                      <a:pt x="7866" y="20923"/>
                      <a:pt x="7866" y="19469"/>
                      <a:pt x="8015" y="18015"/>
                    </a:cubicBezTo>
                    <a:cubicBezTo>
                      <a:pt x="8090" y="16412"/>
                      <a:pt x="8202" y="14846"/>
                      <a:pt x="8388" y="13280"/>
                    </a:cubicBezTo>
                    <a:cubicBezTo>
                      <a:pt x="8500" y="12348"/>
                      <a:pt x="8463" y="10335"/>
                      <a:pt x="9469" y="9776"/>
                    </a:cubicBezTo>
                    <a:close/>
                    <a:moveTo>
                      <a:pt x="7668" y="9190"/>
                    </a:moveTo>
                    <a:cubicBezTo>
                      <a:pt x="8086" y="9190"/>
                      <a:pt x="8703" y="9405"/>
                      <a:pt x="9246" y="9664"/>
                    </a:cubicBezTo>
                    <a:cubicBezTo>
                      <a:pt x="8500" y="10186"/>
                      <a:pt x="8425" y="11454"/>
                      <a:pt x="8314" y="12274"/>
                    </a:cubicBezTo>
                    <a:cubicBezTo>
                      <a:pt x="8015" y="14660"/>
                      <a:pt x="7866" y="17045"/>
                      <a:pt x="7754" y="19431"/>
                    </a:cubicBezTo>
                    <a:cubicBezTo>
                      <a:pt x="7680" y="21258"/>
                      <a:pt x="7493" y="23532"/>
                      <a:pt x="8649" y="25023"/>
                    </a:cubicBezTo>
                    <a:cubicBezTo>
                      <a:pt x="8897" y="25409"/>
                      <a:pt x="9307" y="25632"/>
                      <a:pt x="9730" y="25632"/>
                    </a:cubicBezTo>
                    <a:cubicBezTo>
                      <a:pt x="9880" y="25632"/>
                      <a:pt x="10031" y="25604"/>
                      <a:pt x="10178" y="25545"/>
                    </a:cubicBezTo>
                    <a:lnTo>
                      <a:pt x="10178" y="25545"/>
                    </a:lnTo>
                    <a:cubicBezTo>
                      <a:pt x="9954" y="25806"/>
                      <a:pt x="9693" y="25993"/>
                      <a:pt x="9395" y="26179"/>
                    </a:cubicBezTo>
                    <a:cubicBezTo>
                      <a:pt x="9212" y="26285"/>
                      <a:pt x="9044" y="26331"/>
                      <a:pt x="8888" y="26331"/>
                    </a:cubicBezTo>
                    <a:cubicBezTo>
                      <a:pt x="8441" y="26331"/>
                      <a:pt x="8096" y="25950"/>
                      <a:pt x="7792" y="25508"/>
                    </a:cubicBezTo>
                    <a:cubicBezTo>
                      <a:pt x="6263" y="23383"/>
                      <a:pt x="6189" y="20363"/>
                      <a:pt x="6263" y="17828"/>
                    </a:cubicBezTo>
                    <a:cubicBezTo>
                      <a:pt x="6300" y="15070"/>
                      <a:pt x="6450" y="12162"/>
                      <a:pt x="7195" y="9440"/>
                    </a:cubicBezTo>
                    <a:cubicBezTo>
                      <a:pt x="7250" y="9262"/>
                      <a:pt x="7425" y="9190"/>
                      <a:pt x="7668" y="9190"/>
                    </a:cubicBezTo>
                    <a:close/>
                    <a:moveTo>
                      <a:pt x="9891" y="1"/>
                    </a:moveTo>
                    <a:cubicBezTo>
                      <a:pt x="8782" y="1"/>
                      <a:pt x="7553" y="348"/>
                      <a:pt x="6561" y="531"/>
                    </a:cubicBezTo>
                    <a:cubicBezTo>
                      <a:pt x="6097" y="623"/>
                      <a:pt x="5505" y="819"/>
                      <a:pt x="4997" y="819"/>
                    </a:cubicBezTo>
                    <a:cubicBezTo>
                      <a:pt x="4893" y="819"/>
                      <a:pt x="4793" y="811"/>
                      <a:pt x="4697" y="791"/>
                    </a:cubicBezTo>
                    <a:cubicBezTo>
                      <a:pt x="4064" y="633"/>
                      <a:pt x="3458" y="394"/>
                      <a:pt x="2787" y="394"/>
                    </a:cubicBezTo>
                    <a:cubicBezTo>
                      <a:pt x="2668" y="394"/>
                      <a:pt x="2547" y="402"/>
                      <a:pt x="2423" y="419"/>
                    </a:cubicBezTo>
                    <a:cubicBezTo>
                      <a:pt x="1230" y="605"/>
                      <a:pt x="597" y="1388"/>
                      <a:pt x="448" y="2544"/>
                    </a:cubicBezTo>
                    <a:cubicBezTo>
                      <a:pt x="0" y="6197"/>
                      <a:pt x="3654" y="9552"/>
                      <a:pt x="6300" y="11491"/>
                    </a:cubicBezTo>
                    <a:cubicBezTo>
                      <a:pt x="6039" y="13392"/>
                      <a:pt x="5890" y="15331"/>
                      <a:pt x="5816" y="17269"/>
                    </a:cubicBezTo>
                    <a:cubicBezTo>
                      <a:pt x="5704" y="19655"/>
                      <a:pt x="5816" y="22190"/>
                      <a:pt x="6711" y="24427"/>
                    </a:cubicBezTo>
                    <a:cubicBezTo>
                      <a:pt x="7025" y="25232"/>
                      <a:pt x="7734" y="26759"/>
                      <a:pt x="8837" y="26759"/>
                    </a:cubicBezTo>
                    <a:cubicBezTo>
                      <a:pt x="8909" y="26759"/>
                      <a:pt x="8983" y="26752"/>
                      <a:pt x="9059" y="26738"/>
                    </a:cubicBezTo>
                    <a:cubicBezTo>
                      <a:pt x="10103" y="26515"/>
                      <a:pt x="10849" y="25471"/>
                      <a:pt x="11445" y="24651"/>
                    </a:cubicBezTo>
                    <a:cubicBezTo>
                      <a:pt x="13197" y="22116"/>
                      <a:pt x="14465" y="19133"/>
                      <a:pt x="15471" y="16263"/>
                    </a:cubicBezTo>
                    <a:lnTo>
                      <a:pt x="15509" y="16263"/>
                    </a:lnTo>
                    <a:cubicBezTo>
                      <a:pt x="18304" y="17418"/>
                      <a:pt x="21138" y="18350"/>
                      <a:pt x="24083" y="19059"/>
                    </a:cubicBezTo>
                    <a:cubicBezTo>
                      <a:pt x="24679" y="20699"/>
                      <a:pt x="25760" y="22675"/>
                      <a:pt x="27438" y="23234"/>
                    </a:cubicBezTo>
                    <a:cubicBezTo>
                      <a:pt x="27663" y="23309"/>
                      <a:pt x="27862" y="23343"/>
                      <a:pt x="28038" y="23343"/>
                    </a:cubicBezTo>
                    <a:cubicBezTo>
                      <a:pt x="29088" y="23343"/>
                      <a:pt x="29302" y="22125"/>
                      <a:pt x="29078" y="21072"/>
                    </a:cubicBezTo>
                    <a:cubicBezTo>
                      <a:pt x="29004" y="20513"/>
                      <a:pt x="28892" y="19953"/>
                      <a:pt x="28743" y="19431"/>
                    </a:cubicBezTo>
                    <a:cubicBezTo>
                      <a:pt x="29227" y="19320"/>
                      <a:pt x="29638" y="19021"/>
                      <a:pt x="29861" y="18574"/>
                    </a:cubicBezTo>
                    <a:cubicBezTo>
                      <a:pt x="30010" y="17940"/>
                      <a:pt x="29936" y="17306"/>
                      <a:pt x="29600" y="16747"/>
                    </a:cubicBezTo>
                    <a:cubicBezTo>
                      <a:pt x="30271" y="16337"/>
                      <a:pt x="30905" y="15927"/>
                      <a:pt x="31539" y="15480"/>
                    </a:cubicBezTo>
                    <a:cubicBezTo>
                      <a:pt x="32173" y="15032"/>
                      <a:pt x="37019" y="12125"/>
                      <a:pt x="34596" y="11230"/>
                    </a:cubicBezTo>
                    <a:cubicBezTo>
                      <a:pt x="34047" y="11024"/>
                      <a:pt x="33427" y="10955"/>
                      <a:pt x="32787" y="10955"/>
                    </a:cubicBezTo>
                    <a:cubicBezTo>
                      <a:pt x="31688" y="10955"/>
                      <a:pt x="30529" y="11159"/>
                      <a:pt x="29563" y="11230"/>
                    </a:cubicBezTo>
                    <a:cubicBezTo>
                      <a:pt x="28295" y="11342"/>
                      <a:pt x="26991" y="11454"/>
                      <a:pt x="25723" y="11640"/>
                    </a:cubicBezTo>
                    <a:cubicBezTo>
                      <a:pt x="24456" y="10335"/>
                      <a:pt x="23114" y="9030"/>
                      <a:pt x="21772" y="7763"/>
                    </a:cubicBezTo>
                    <a:cubicBezTo>
                      <a:pt x="23151" y="6756"/>
                      <a:pt x="28929" y="2618"/>
                      <a:pt x="26730" y="941"/>
                    </a:cubicBezTo>
                    <a:cubicBezTo>
                      <a:pt x="25851" y="252"/>
                      <a:pt x="24594" y="47"/>
                      <a:pt x="23374" y="47"/>
                    </a:cubicBezTo>
                    <a:cubicBezTo>
                      <a:pt x="22678" y="47"/>
                      <a:pt x="21994" y="114"/>
                      <a:pt x="21399" y="195"/>
                    </a:cubicBezTo>
                    <a:cubicBezTo>
                      <a:pt x="19050" y="568"/>
                      <a:pt x="16776" y="1164"/>
                      <a:pt x="14539" y="1984"/>
                    </a:cubicBezTo>
                    <a:cubicBezTo>
                      <a:pt x="13495" y="1276"/>
                      <a:pt x="12377" y="717"/>
                      <a:pt x="11221" y="232"/>
                    </a:cubicBezTo>
                    <a:cubicBezTo>
                      <a:pt x="10819" y="65"/>
                      <a:pt x="10366" y="1"/>
                      <a:pt x="98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85" name="Google Shape;1104;p48">
                <a:extLst>
                  <a:ext uri="{FF2B5EF4-FFF2-40B4-BE49-F238E27FC236}">
                    <a16:creationId xmlns:a16="http://schemas.microsoft.com/office/drawing/2014/main" id="{59D17972-81CD-4294-B0A4-CF221A3436AA}"/>
                  </a:ext>
                </a:extLst>
              </p:cNvPr>
              <p:cNvGrpSpPr/>
              <p:nvPr/>
            </p:nvGrpSpPr>
            <p:grpSpPr>
              <a:xfrm>
                <a:off x="3999788" y="987123"/>
                <a:ext cx="923255" cy="740033"/>
                <a:chOff x="4714763" y="2052448"/>
                <a:chExt cx="923255" cy="740033"/>
              </a:xfrm>
            </p:grpSpPr>
            <p:sp>
              <p:nvSpPr>
                <p:cNvPr id="189" name="Google Shape;1105;p48">
                  <a:extLst>
                    <a:ext uri="{FF2B5EF4-FFF2-40B4-BE49-F238E27FC236}">
                      <a16:creationId xmlns:a16="http://schemas.microsoft.com/office/drawing/2014/main" id="{CA15BCD6-81B8-484D-ADBF-8E830B59FDD2}"/>
                    </a:ext>
                  </a:extLst>
                </p:cNvPr>
                <p:cNvSpPr/>
                <p:nvPr/>
              </p:nvSpPr>
              <p:spPr>
                <a:xfrm rot="-568418">
                  <a:off x="5357868" y="2323083"/>
                  <a:ext cx="260060" cy="116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2" h="4661" extrusionOk="0">
                      <a:moveTo>
                        <a:pt x="8799" y="1"/>
                      </a:moveTo>
                      <a:cubicBezTo>
                        <a:pt x="8352" y="1"/>
                        <a:pt x="7979" y="75"/>
                        <a:pt x="7755" y="75"/>
                      </a:cubicBezTo>
                      <a:lnTo>
                        <a:pt x="7531" y="75"/>
                      </a:lnTo>
                      <a:cubicBezTo>
                        <a:pt x="5183" y="150"/>
                        <a:pt x="2834" y="373"/>
                        <a:pt x="523" y="784"/>
                      </a:cubicBezTo>
                      <a:cubicBezTo>
                        <a:pt x="411" y="821"/>
                        <a:pt x="299" y="933"/>
                        <a:pt x="262" y="1082"/>
                      </a:cubicBezTo>
                      <a:cubicBezTo>
                        <a:pt x="1" y="1939"/>
                        <a:pt x="2461" y="4586"/>
                        <a:pt x="2461" y="4623"/>
                      </a:cubicBezTo>
                      <a:cubicBezTo>
                        <a:pt x="2461" y="4623"/>
                        <a:pt x="2499" y="4661"/>
                        <a:pt x="2536" y="4661"/>
                      </a:cubicBezTo>
                      <a:cubicBezTo>
                        <a:pt x="2611" y="4661"/>
                        <a:pt x="2648" y="4549"/>
                        <a:pt x="2611" y="4512"/>
                      </a:cubicBezTo>
                      <a:cubicBezTo>
                        <a:pt x="2051" y="3617"/>
                        <a:pt x="1828" y="2387"/>
                        <a:pt x="2536" y="1790"/>
                      </a:cubicBezTo>
                      <a:cubicBezTo>
                        <a:pt x="3431" y="1044"/>
                        <a:pt x="4698" y="858"/>
                        <a:pt x="5705" y="709"/>
                      </a:cubicBezTo>
                      <a:cubicBezTo>
                        <a:pt x="7233" y="523"/>
                        <a:pt x="8762" y="411"/>
                        <a:pt x="10290" y="411"/>
                      </a:cubicBezTo>
                      <a:cubicBezTo>
                        <a:pt x="10327" y="411"/>
                        <a:pt x="10365" y="373"/>
                        <a:pt x="10402" y="336"/>
                      </a:cubicBezTo>
                      <a:cubicBezTo>
                        <a:pt x="10402" y="299"/>
                        <a:pt x="10365" y="262"/>
                        <a:pt x="10327" y="224"/>
                      </a:cubicBezTo>
                      <a:cubicBezTo>
                        <a:pt x="9843" y="38"/>
                        <a:pt x="9321" y="1"/>
                        <a:pt x="8799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106;p48">
                  <a:extLst>
                    <a:ext uri="{FF2B5EF4-FFF2-40B4-BE49-F238E27FC236}">
                      <a16:creationId xmlns:a16="http://schemas.microsoft.com/office/drawing/2014/main" id="{ACC606F9-E20F-4059-A512-6CAC9400319B}"/>
                    </a:ext>
                  </a:extLst>
                </p:cNvPr>
                <p:cNvSpPr/>
                <p:nvPr/>
              </p:nvSpPr>
              <p:spPr>
                <a:xfrm rot="-568418">
                  <a:off x="5133249" y="2106051"/>
                  <a:ext cx="254460" cy="1576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8" h="6307" extrusionOk="0">
                      <a:moveTo>
                        <a:pt x="8368" y="0"/>
                      </a:moveTo>
                      <a:cubicBezTo>
                        <a:pt x="8300" y="0"/>
                        <a:pt x="8232" y="2"/>
                        <a:pt x="8164" y="6"/>
                      </a:cubicBezTo>
                      <a:cubicBezTo>
                        <a:pt x="6934" y="43"/>
                        <a:pt x="5741" y="230"/>
                        <a:pt x="4586" y="603"/>
                      </a:cubicBezTo>
                      <a:cubicBezTo>
                        <a:pt x="3020" y="1013"/>
                        <a:pt x="1529" y="1535"/>
                        <a:pt x="75" y="2206"/>
                      </a:cubicBezTo>
                      <a:cubicBezTo>
                        <a:pt x="37" y="2206"/>
                        <a:pt x="0" y="2243"/>
                        <a:pt x="0" y="2280"/>
                      </a:cubicBezTo>
                      <a:cubicBezTo>
                        <a:pt x="0" y="2317"/>
                        <a:pt x="0" y="2355"/>
                        <a:pt x="37" y="2392"/>
                      </a:cubicBezTo>
                      <a:cubicBezTo>
                        <a:pt x="1603" y="3585"/>
                        <a:pt x="3169" y="4890"/>
                        <a:pt x="4697" y="6269"/>
                      </a:cubicBezTo>
                      <a:cubicBezTo>
                        <a:pt x="4735" y="6306"/>
                        <a:pt x="4735" y="6306"/>
                        <a:pt x="4772" y="6306"/>
                      </a:cubicBezTo>
                      <a:lnTo>
                        <a:pt x="4847" y="6306"/>
                      </a:lnTo>
                      <a:cubicBezTo>
                        <a:pt x="6300" y="5263"/>
                        <a:pt x="7643" y="4107"/>
                        <a:pt x="8873" y="2839"/>
                      </a:cubicBezTo>
                      <a:lnTo>
                        <a:pt x="8947" y="2728"/>
                      </a:lnTo>
                      <a:cubicBezTo>
                        <a:pt x="9507" y="2243"/>
                        <a:pt x="9879" y="1609"/>
                        <a:pt x="10140" y="938"/>
                      </a:cubicBezTo>
                      <a:cubicBezTo>
                        <a:pt x="10178" y="789"/>
                        <a:pt x="10178" y="640"/>
                        <a:pt x="10140" y="491"/>
                      </a:cubicBezTo>
                      <a:cubicBezTo>
                        <a:pt x="10140" y="453"/>
                        <a:pt x="10140" y="416"/>
                        <a:pt x="10103" y="416"/>
                      </a:cubicBezTo>
                      <a:cubicBezTo>
                        <a:pt x="9567" y="148"/>
                        <a:pt x="8970" y="0"/>
                        <a:pt x="8368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107;p48">
                  <a:extLst>
                    <a:ext uri="{FF2B5EF4-FFF2-40B4-BE49-F238E27FC236}">
                      <a16:creationId xmlns:a16="http://schemas.microsoft.com/office/drawing/2014/main" id="{4A5F03DF-7493-429D-9091-B1500F3DCF20}"/>
                    </a:ext>
                  </a:extLst>
                </p:cNvPr>
                <p:cNvSpPr/>
                <p:nvPr/>
              </p:nvSpPr>
              <p:spPr>
                <a:xfrm rot="-568418">
                  <a:off x="5078694" y="2088403"/>
                  <a:ext cx="296412" cy="79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56" h="3177" extrusionOk="0">
                      <a:moveTo>
                        <a:pt x="8385" y="0"/>
                      </a:moveTo>
                      <a:cubicBezTo>
                        <a:pt x="8287" y="0"/>
                        <a:pt x="8188" y="2"/>
                        <a:pt x="8090" y="7"/>
                      </a:cubicBezTo>
                      <a:cubicBezTo>
                        <a:pt x="5444" y="7"/>
                        <a:pt x="2685" y="902"/>
                        <a:pt x="262" y="1722"/>
                      </a:cubicBezTo>
                      <a:lnTo>
                        <a:pt x="75" y="1797"/>
                      </a:lnTo>
                      <a:cubicBezTo>
                        <a:pt x="38" y="1834"/>
                        <a:pt x="1" y="1834"/>
                        <a:pt x="1" y="1909"/>
                      </a:cubicBezTo>
                      <a:cubicBezTo>
                        <a:pt x="1" y="1946"/>
                        <a:pt x="1" y="1983"/>
                        <a:pt x="38" y="1983"/>
                      </a:cubicBezTo>
                      <a:cubicBezTo>
                        <a:pt x="560" y="2356"/>
                        <a:pt x="1119" y="2729"/>
                        <a:pt x="1641" y="3139"/>
                      </a:cubicBezTo>
                      <a:cubicBezTo>
                        <a:pt x="1678" y="3139"/>
                        <a:pt x="1678" y="3139"/>
                        <a:pt x="1716" y="3176"/>
                      </a:cubicBezTo>
                      <a:lnTo>
                        <a:pt x="1753" y="3176"/>
                      </a:lnTo>
                      <a:cubicBezTo>
                        <a:pt x="3580" y="2319"/>
                        <a:pt x="5481" y="1648"/>
                        <a:pt x="7457" y="1238"/>
                      </a:cubicBezTo>
                      <a:lnTo>
                        <a:pt x="7569" y="1238"/>
                      </a:lnTo>
                      <a:cubicBezTo>
                        <a:pt x="8389" y="1051"/>
                        <a:pt x="9246" y="939"/>
                        <a:pt x="10066" y="939"/>
                      </a:cubicBezTo>
                      <a:cubicBezTo>
                        <a:pt x="10139" y="935"/>
                        <a:pt x="10211" y="932"/>
                        <a:pt x="10283" y="932"/>
                      </a:cubicBezTo>
                      <a:cubicBezTo>
                        <a:pt x="10769" y="932"/>
                        <a:pt x="11252" y="1038"/>
                        <a:pt x="11707" y="1200"/>
                      </a:cubicBezTo>
                      <a:lnTo>
                        <a:pt x="11744" y="1200"/>
                      </a:lnTo>
                      <a:cubicBezTo>
                        <a:pt x="11818" y="1200"/>
                        <a:pt x="11856" y="1126"/>
                        <a:pt x="11818" y="1051"/>
                      </a:cubicBezTo>
                      <a:cubicBezTo>
                        <a:pt x="11557" y="567"/>
                        <a:pt x="10886" y="380"/>
                        <a:pt x="10327" y="231"/>
                      </a:cubicBezTo>
                      <a:cubicBezTo>
                        <a:pt x="9680" y="102"/>
                        <a:pt x="9032" y="0"/>
                        <a:pt x="8385" y="0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108;p48">
                  <a:extLst>
                    <a:ext uri="{FF2B5EF4-FFF2-40B4-BE49-F238E27FC236}">
                      <a16:creationId xmlns:a16="http://schemas.microsoft.com/office/drawing/2014/main" id="{C2283893-B059-4B35-B154-0EF2AF93B309}"/>
                    </a:ext>
                  </a:extLst>
                </p:cNvPr>
                <p:cNvSpPr/>
                <p:nvPr/>
              </p:nvSpPr>
              <p:spPr>
                <a:xfrm rot="-568418">
                  <a:off x="4927176" y="2353274"/>
                  <a:ext cx="106279" cy="433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" h="17336" extrusionOk="0">
                      <a:moveTo>
                        <a:pt x="1604" y="1"/>
                      </a:moveTo>
                      <a:cubicBezTo>
                        <a:pt x="1193" y="1"/>
                        <a:pt x="1082" y="187"/>
                        <a:pt x="1007" y="336"/>
                      </a:cubicBezTo>
                      <a:cubicBezTo>
                        <a:pt x="261" y="3095"/>
                        <a:pt x="150" y="6115"/>
                        <a:pt x="75" y="8724"/>
                      </a:cubicBezTo>
                      <a:cubicBezTo>
                        <a:pt x="0" y="11520"/>
                        <a:pt x="150" y="14391"/>
                        <a:pt x="1641" y="16479"/>
                      </a:cubicBezTo>
                      <a:cubicBezTo>
                        <a:pt x="1976" y="16926"/>
                        <a:pt x="2349" y="17336"/>
                        <a:pt x="2834" y="17336"/>
                      </a:cubicBezTo>
                      <a:cubicBezTo>
                        <a:pt x="3057" y="17336"/>
                        <a:pt x="3244" y="17261"/>
                        <a:pt x="3430" y="17150"/>
                      </a:cubicBezTo>
                      <a:cubicBezTo>
                        <a:pt x="3691" y="17000"/>
                        <a:pt x="3952" y="16777"/>
                        <a:pt x="4176" y="16553"/>
                      </a:cubicBezTo>
                      <a:cubicBezTo>
                        <a:pt x="4250" y="16479"/>
                        <a:pt x="4213" y="16367"/>
                        <a:pt x="4101" y="16367"/>
                      </a:cubicBezTo>
                      <a:lnTo>
                        <a:pt x="4064" y="16367"/>
                      </a:lnTo>
                      <a:cubicBezTo>
                        <a:pt x="3952" y="16404"/>
                        <a:pt x="3803" y="16441"/>
                        <a:pt x="3654" y="16441"/>
                      </a:cubicBezTo>
                      <a:cubicBezTo>
                        <a:pt x="3244" y="16441"/>
                        <a:pt x="2908" y="16218"/>
                        <a:pt x="2685" y="15882"/>
                      </a:cubicBezTo>
                      <a:cubicBezTo>
                        <a:pt x="1604" y="14503"/>
                        <a:pt x="1678" y="12340"/>
                        <a:pt x="1790" y="10663"/>
                      </a:cubicBezTo>
                      <a:lnTo>
                        <a:pt x="1790" y="10365"/>
                      </a:lnTo>
                      <a:cubicBezTo>
                        <a:pt x="1902" y="7494"/>
                        <a:pt x="2088" y="5295"/>
                        <a:pt x="2349" y="3207"/>
                      </a:cubicBezTo>
                      <a:lnTo>
                        <a:pt x="2386" y="2983"/>
                      </a:lnTo>
                      <a:cubicBezTo>
                        <a:pt x="2461" y="2163"/>
                        <a:pt x="2573" y="1119"/>
                        <a:pt x="3244" y="635"/>
                      </a:cubicBezTo>
                      <a:cubicBezTo>
                        <a:pt x="3281" y="635"/>
                        <a:pt x="3318" y="597"/>
                        <a:pt x="3281" y="560"/>
                      </a:cubicBezTo>
                      <a:cubicBezTo>
                        <a:pt x="3281" y="523"/>
                        <a:pt x="3281" y="486"/>
                        <a:pt x="3244" y="486"/>
                      </a:cubicBezTo>
                      <a:cubicBezTo>
                        <a:pt x="2722" y="225"/>
                        <a:pt x="2163" y="38"/>
                        <a:pt x="160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109;p48">
                  <a:extLst>
                    <a:ext uri="{FF2B5EF4-FFF2-40B4-BE49-F238E27FC236}">
                      <a16:creationId xmlns:a16="http://schemas.microsoft.com/office/drawing/2014/main" id="{0A651A82-78C6-4A8B-8D4B-B89265B79DFB}"/>
                    </a:ext>
                  </a:extLst>
                </p:cNvPr>
                <p:cNvSpPr/>
                <p:nvPr/>
              </p:nvSpPr>
              <p:spPr>
                <a:xfrm rot="-568418">
                  <a:off x="4967245" y="2352910"/>
                  <a:ext cx="197608" cy="397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04" h="15882" extrusionOk="0">
                      <a:moveTo>
                        <a:pt x="1640" y="0"/>
                      </a:moveTo>
                      <a:cubicBezTo>
                        <a:pt x="746" y="485"/>
                        <a:pt x="634" y="2050"/>
                        <a:pt x="559" y="3094"/>
                      </a:cubicBezTo>
                      <a:cubicBezTo>
                        <a:pt x="559" y="3243"/>
                        <a:pt x="522" y="3430"/>
                        <a:pt x="522" y="3579"/>
                      </a:cubicBezTo>
                      <a:cubicBezTo>
                        <a:pt x="373" y="5033"/>
                        <a:pt x="224" y="6599"/>
                        <a:pt x="149" y="8313"/>
                      </a:cubicBezTo>
                      <a:lnTo>
                        <a:pt x="112" y="9022"/>
                      </a:lnTo>
                      <a:cubicBezTo>
                        <a:pt x="0" y="10252"/>
                        <a:pt x="0" y="11482"/>
                        <a:pt x="112" y="12750"/>
                      </a:cubicBezTo>
                      <a:cubicBezTo>
                        <a:pt x="186" y="13533"/>
                        <a:pt x="298" y="14502"/>
                        <a:pt x="820" y="15173"/>
                      </a:cubicBezTo>
                      <a:cubicBezTo>
                        <a:pt x="1081" y="15583"/>
                        <a:pt x="1529" y="15844"/>
                        <a:pt x="2013" y="15881"/>
                      </a:cubicBezTo>
                      <a:cubicBezTo>
                        <a:pt x="2349" y="15844"/>
                        <a:pt x="2647" y="15732"/>
                        <a:pt x="2908" y="15508"/>
                      </a:cubicBezTo>
                      <a:lnTo>
                        <a:pt x="3020" y="15322"/>
                      </a:lnTo>
                      <a:cubicBezTo>
                        <a:pt x="4026" y="13980"/>
                        <a:pt x="4884" y="12526"/>
                        <a:pt x="5555" y="10998"/>
                      </a:cubicBezTo>
                      <a:cubicBezTo>
                        <a:pt x="6300" y="9395"/>
                        <a:pt x="6934" y="7903"/>
                        <a:pt x="7456" y="6449"/>
                      </a:cubicBezTo>
                      <a:cubicBezTo>
                        <a:pt x="7493" y="6338"/>
                        <a:pt x="7531" y="6226"/>
                        <a:pt x="7605" y="6114"/>
                      </a:cubicBezTo>
                      <a:cubicBezTo>
                        <a:pt x="7754" y="5778"/>
                        <a:pt x="7866" y="5443"/>
                        <a:pt x="7903" y="5070"/>
                      </a:cubicBezTo>
                      <a:cubicBezTo>
                        <a:pt x="7866" y="4474"/>
                        <a:pt x="7344" y="3952"/>
                        <a:pt x="7009" y="3616"/>
                      </a:cubicBezTo>
                      <a:cubicBezTo>
                        <a:pt x="5778" y="2386"/>
                        <a:pt x="4362" y="1379"/>
                        <a:pt x="2833" y="597"/>
                      </a:cubicBezTo>
                      <a:lnTo>
                        <a:pt x="2796" y="559"/>
                      </a:lnTo>
                      <a:cubicBezTo>
                        <a:pt x="2610" y="447"/>
                        <a:pt x="2200" y="224"/>
                        <a:pt x="1752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110;p48">
                  <a:extLst>
                    <a:ext uri="{FF2B5EF4-FFF2-40B4-BE49-F238E27FC236}">
                      <a16:creationId xmlns:a16="http://schemas.microsoft.com/office/drawing/2014/main" id="{C12945CD-2DEC-45F8-90BD-1BC341AC2EAB}"/>
                    </a:ext>
                  </a:extLst>
                </p:cNvPr>
                <p:cNvSpPr/>
                <p:nvPr/>
              </p:nvSpPr>
              <p:spPr>
                <a:xfrm rot="-568418">
                  <a:off x="5384737" y="2493518"/>
                  <a:ext cx="112804" cy="1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2" h="5295" extrusionOk="0">
                      <a:moveTo>
                        <a:pt x="1119" y="1"/>
                      </a:moveTo>
                      <a:cubicBezTo>
                        <a:pt x="560" y="1"/>
                        <a:pt x="224" y="75"/>
                        <a:pt x="112" y="262"/>
                      </a:cubicBezTo>
                      <a:cubicBezTo>
                        <a:pt x="38" y="336"/>
                        <a:pt x="0" y="411"/>
                        <a:pt x="38" y="523"/>
                      </a:cubicBezTo>
                      <a:cubicBezTo>
                        <a:pt x="299" y="1417"/>
                        <a:pt x="1082" y="3654"/>
                        <a:pt x="2685" y="4773"/>
                      </a:cubicBezTo>
                      <a:cubicBezTo>
                        <a:pt x="3020" y="5034"/>
                        <a:pt x="3467" y="5220"/>
                        <a:pt x="3915" y="5295"/>
                      </a:cubicBezTo>
                      <a:cubicBezTo>
                        <a:pt x="4064" y="5295"/>
                        <a:pt x="4213" y="5257"/>
                        <a:pt x="4362" y="5145"/>
                      </a:cubicBezTo>
                      <a:cubicBezTo>
                        <a:pt x="4399" y="5108"/>
                        <a:pt x="4437" y="5071"/>
                        <a:pt x="4474" y="5034"/>
                      </a:cubicBezTo>
                      <a:cubicBezTo>
                        <a:pt x="4511" y="4996"/>
                        <a:pt x="4511" y="4959"/>
                        <a:pt x="4474" y="4922"/>
                      </a:cubicBezTo>
                      <a:cubicBezTo>
                        <a:pt x="4474" y="4884"/>
                        <a:pt x="4437" y="4847"/>
                        <a:pt x="4399" y="4847"/>
                      </a:cubicBezTo>
                      <a:cubicBezTo>
                        <a:pt x="3766" y="4810"/>
                        <a:pt x="2685" y="3431"/>
                        <a:pt x="2461" y="3058"/>
                      </a:cubicBezTo>
                      <a:cubicBezTo>
                        <a:pt x="2088" y="2499"/>
                        <a:pt x="1119" y="970"/>
                        <a:pt x="1529" y="150"/>
                      </a:cubicBezTo>
                      <a:cubicBezTo>
                        <a:pt x="1529" y="150"/>
                        <a:pt x="1529" y="75"/>
                        <a:pt x="1529" y="75"/>
                      </a:cubicBezTo>
                      <a:cubicBezTo>
                        <a:pt x="1492" y="38"/>
                        <a:pt x="1492" y="1"/>
                        <a:pt x="145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1111;p48">
                  <a:extLst>
                    <a:ext uri="{FF2B5EF4-FFF2-40B4-BE49-F238E27FC236}">
                      <a16:creationId xmlns:a16="http://schemas.microsoft.com/office/drawing/2014/main" id="{8AAC6559-11D4-4C3D-B1E0-13BD3E99B818}"/>
                    </a:ext>
                  </a:extLst>
                </p:cNvPr>
                <p:cNvSpPr/>
                <p:nvPr/>
              </p:nvSpPr>
              <p:spPr>
                <a:xfrm rot="-568418">
                  <a:off x="5411618" y="2491779"/>
                  <a:ext cx="90429" cy="12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7" h="4810" extrusionOk="0">
                      <a:moveTo>
                        <a:pt x="560" y="0"/>
                      </a:moveTo>
                      <a:cubicBezTo>
                        <a:pt x="523" y="0"/>
                        <a:pt x="485" y="0"/>
                        <a:pt x="448" y="37"/>
                      </a:cubicBezTo>
                      <a:cubicBezTo>
                        <a:pt x="1" y="671"/>
                        <a:pt x="635" y="1939"/>
                        <a:pt x="1231" y="2871"/>
                      </a:cubicBezTo>
                      <a:cubicBezTo>
                        <a:pt x="1231" y="2908"/>
                        <a:pt x="2573" y="4809"/>
                        <a:pt x="3244" y="4809"/>
                      </a:cubicBezTo>
                      <a:cubicBezTo>
                        <a:pt x="3356" y="4809"/>
                        <a:pt x="3468" y="4735"/>
                        <a:pt x="3542" y="4660"/>
                      </a:cubicBezTo>
                      <a:cubicBezTo>
                        <a:pt x="3617" y="4101"/>
                        <a:pt x="3580" y="3542"/>
                        <a:pt x="3431" y="3020"/>
                      </a:cubicBezTo>
                      <a:cubicBezTo>
                        <a:pt x="3393" y="2871"/>
                        <a:pt x="3356" y="2684"/>
                        <a:pt x="3319" y="2535"/>
                      </a:cubicBezTo>
                      <a:cubicBezTo>
                        <a:pt x="3244" y="1901"/>
                        <a:pt x="3020" y="1305"/>
                        <a:pt x="2722" y="783"/>
                      </a:cubicBezTo>
                      <a:cubicBezTo>
                        <a:pt x="2387" y="410"/>
                        <a:pt x="1939" y="186"/>
                        <a:pt x="1492" y="112"/>
                      </a:cubicBezTo>
                      <a:cubicBezTo>
                        <a:pt x="1380" y="75"/>
                        <a:pt x="970" y="37"/>
                        <a:pt x="560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1112;p48">
                  <a:extLst>
                    <a:ext uri="{FF2B5EF4-FFF2-40B4-BE49-F238E27FC236}">
                      <a16:creationId xmlns:a16="http://schemas.microsoft.com/office/drawing/2014/main" id="{C255E51A-CF37-47B2-933B-07CF09596150}"/>
                    </a:ext>
                  </a:extLst>
                </p:cNvPr>
                <p:cNvSpPr/>
                <p:nvPr/>
              </p:nvSpPr>
              <p:spPr>
                <a:xfrm rot="-568418">
                  <a:off x="5403232" y="2328879"/>
                  <a:ext cx="225584" cy="130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3" h="5220" extrusionOk="0">
                      <a:moveTo>
                        <a:pt x="8836" y="1"/>
                      </a:moveTo>
                      <a:cubicBezTo>
                        <a:pt x="6748" y="1"/>
                        <a:pt x="4325" y="1"/>
                        <a:pt x="2275" y="672"/>
                      </a:cubicBezTo>
                      <a:cubicBezTo>
                        <a:pt x="1716" y="858"/>
                        <a:pt x="1" y="1380"/>
                        <a:pt x="485" y="2983"/>
                      </a:cubicBezTo>
                      <a:cubicBezTo>
                        <a:pt x="709" y="3766"/>
                        <a:pt x="1119" y="4474"/>
                        <a:pt x="1716" y="5034"/>
                      </a:cubicBezTo>
                      <a:cubicBezTo>
                        <a:pt x="1902" y="5145"/>
                        <a:pt x="2163" y="5220"/>
                        <a:pt x="2387" y="5220"/>
                      </a:cubicBezTo>
                      <a:cubicBezTo>
                        <a:pt x="2610" y="5183"/>
                        <a:pt x="2834" y="5108"/>
                        <a:pt x="3058" y="4996"/>
                      </a:cubicBezTo>
                      <a:cubicBezTo>
                        <a:pt x="3952" y="4437"/>
                        <a:pt x="4884" y="3803"/>
                        <a:pt x="6040" y="2983"/>
                      </a:cubicBezTo>
                      <a:cubicBezTo>
                        <a:pt x="6227" y="2871"/>
                        <a:pt x="6413" y="2722"/>
                        <a:pt x="6637" y="2573"/>
                      </a:cubicBezTo>
                      <a:cubicBezTo>
                        <a:pt x="7531" y="2014"/>
                        <a:pt x="8501" y="1380"/>
                        <a:pt x="8948" y="523"/>
                      </a:cubicBezTo>
                      <a:cubicBezTo>
                        <a:pt x="9023" y="374"/>
                        <a:pt x="9023" y="187"/>
                        <a:pt x="8948" y="38"/>
                      </a:cubicBezTo>
                      <a:cubicBezTo>
                        <a:pt x="8911" y="38"/>
                        <a:pt x="8873" y="1"/>
                        <a:pt x="8836" y="1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1113;p48">
                  <a:extLst>
                    <a:ext uri="{FF2B5EF4-FFF2-40B4-BE49-F238E27FC236}">
                      <a16:creationId xmlns:a16="http://schemas.microsoft.com/office/drawing/2014/main" id="{3A1C1D85-C0C4-4375-893B-21E3E5C05311}"/>
                    </a:ext>
                  </a:extLst>
                </p:cNvPr>
                <p:cNvSpPr/>
                <p:nvPr/>
              </p:nvSpPr>
              <p:spPr>
                <a:xfrm rot="-568418">
                  <a:off x="4748255" y="2109779"/>
                  <a:ext cx="735404" cy="46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15" h="18715" extrusionOk="0">
                      <a:moveTo>
                        <a:pt x="15322" y="5965"/>
                      </a:moveTo>
                      <a:cubicBezTo>
                        <a:pt x="15882" y="5965"/>
                        <a:pt x="16441" y="6226"/>
                        <a:pt x="16776" y="6636"/>
                      </a:cubicBezTo>
                      <a:cubicBezTo>
                        <a:pt x="17596" y="7568"/>
                        <a:pt x="17559" y="8948"/>
                        <a:pt x="16664" y="9805"/>
                      </a:cubicBezTo>
                      <a:cubicBezTo>
                        <a:pt x="16292" y="10178"/>
                        <a:pt x="15770" y="10364"/>
                        <a:pt x="15211" y="10401"/>
                      </a:cubicBezTo>
                      <a:cubicBezTo>
                        <a:pt x="14614" y="10364"/>
                        <a:pt x="14055" y="10141"/>
                        <a:pt x="13645" y="9730"/>
                      </a:cubicBezTo>
                      <a:cubicBezTo>
                        <a:pt x="13197" y="9320"/>
                        <a:pt x="12974" y="8761"/>
                        <a:pt x="12974" y="8165"/>
                      </a:cubicBezTo>
                      <a:cubicBezTo>
                        <a:pt x="13011" y="7568"/>
                        <a:pt x="13235" y="7046"/>
                        <a:pt x="13682" y="6636"/>
                      </a:cubicBezTo>
                      <a:cubicBezTo>
                        <a:pt x="14129" y="6226"/>
                        <a:pt x="14726" y="5965"/>
                        <a:pt x="15322" y="5965"/>
                      </a:cubicBezTo>
                      <a:close/>
                      <a:moveTo>
                        <a:pt x="19796" y="9581"/>
                      </a:moveTo>
                      <a:cubicBezTo>
                        <a:pt x="20355" y="9581"/>
                        <a:pt x="20877" y="9805"/>
                        <a:pt x="21250" y="10252"/>
                      </a:cubicBezTo>
                      <a:cubicBezTo>
                        <a:pt x="22070" y="11147"/>
                        <a:pt x="21995" y="12564"/>
                        <a:pt x="21138" y="13384"/>
                      </a:cubicBezTo>
                      <a:cubicBezTo>
                        <a:pt x="20728" y="13757"/>
                        <a:pt x="20206" y="13980"/>
                        <a:pt x="19684" y="13980"/>
                      </a:cubicBezTo>
                      <a:cubicBezTo>
                        <a:pt x="19088" y="13980"/>
                        <a:pt x="18528" y="13757"/>
                        <a:pt x="18081" y="13347"/>
                      </a:cubicBezTo>
                      <a:cubicBezTo>
                        <a:pt x="17671" y="12936"/>
                        <a:pt x="17410" y="12377"/>
                        <a:pt x="17447" y="11781"/>
                      </a:cubicBezTo>
                      <a:cubicBezTo>
                        <a:pt x="17447" y="11184"/>
                        <a:pt x="17708" y="10625"/>
                        <a:pt x="18156" y="10252"/>
                      </a:cubicBezTo>
                      <a:cubicBezTo>
                        <a:pt x="18603" y="9842"/>
                        <a:pt x="19162" y="9581"/>
                        <a:pt x="19796" y="9581"/>
                      </a:cubicBezTo>
                      <a:close/>
                      <a:moveTo>
                        <a:pt x="9432" y="0"/>
                      </a:moveTo>
                      <a:cubicBezTo>
                        <a:pt x="9395" y="0"/>
                        <a:pt x="9395" y="0"/>
                        <a:pt x="9358" y="38"/>
                      </a:cubicBezTo>
                      <a:cubicBezTo>
                        <a:pt x="9358" y="38"/>
                        <a:pt x="9320" y="75"/>
                        <a:pt x="9320" y="112"/>
                      </a:cubicBezTo>
                      <a:cubicBezTo>
                        <a:pt x="9469" y="1454"/>
                        <a:pt x="10625" y="2274"/>
                        <a:pt x="11632" y="2983"/>
                      </a:cubicBezTo>
                      <a:lnTo>
                        <a:pt x="11967" y="3206"/>
                      </a:lnTo>
                      <a:cubicBezTo>
                        <a:pt x="12340" y="3393"/>
                        <a:pt x="12564" y="3728"/>
                        <a:pt x="12564" y="4138"/>
                      </a:cubicBezTo>
                      <a:cubicBezTo>
                        <a:pt x="12601" y="5294"/>
                        <a:pt x="10849" y="6002"/>
                        <a:pt x="9880" y="6114"/>
                      </a:cubicBezTo>
                      <a:cubicBezTo>
                        <a:pt x="9730" y="6114"/>
                        <a:pt x="9581" y="6114"/>
                        <a:pt x="9432" y="6152"/>
                      </a:cubicBezTo>
                      <a:cubicBezTo>
                        <a:pt x="6785" y="6152"/>
                        <a:pt x="4437" y="3206"/>
                        <a:pt x="4362" y="821"/>
                      </a:cubicBezTo>
                      <a:cubicBezTo>
                        <a:pt x="4362" y="746"/>
                        <a:pt x="4325" y="709"/>
                        <a:pt x="4250" y="709"/>
                      </a:cubicBezTo>
                      <a:cubicBezTo>
                        <a:pt x="3654" y="560"/>
                        <a:pt x="3020" y="448"/>
                        <a:pt x="2386" y="410"/>
                      </a:cubicBezTo>
                      <a:cubicBezTo>
                        <a:pt x="1342" y="410"/>
                        <a:pt x="709" y="895"/>
                        <a:pt x="522" y="1827"/>
                      </a:cubicBezTo>
                      <a:cubicBezTo>
                        <a:pt x="0" y="4586"/>
                        <a:pt x="1902" y="7643"/>
                        <a:pt x="6002" y="10737"/>
                      </a:cubicBezTo>
                      <a:lnTo>
                        <a:pt x="6114" y="10737"/>
                      </a:lnTo>
                      <a:cubicBezTo>
                        <a:pt x="6152" y="10700"/>
                        <a:pt x="6189" y="10700"/>
                        <a:pt x="6189" y="10662"/>
                      </a:cubicBezTo>
                      <a:cubicBezTo>
                        <a:pt x="6301" y="10029"/>
                        <a:pt x="6413" y="9469"/>
                        <a:pt x="6524" y="9022"/>
                      </a:cubicBezTo>
                      <a:cubicBezTo>
                        <a:pt x="6663" y="8711"/>
                        <a:pt x="6961" y="8496"/>
                        <a:pt x="7271" y="8496"/>
                      </a:cubicBezTo>
                      <a:cubicBezTo>
                        <a:pt x="7296" y="8496"/>
                        <a:pt x="7320" y="8497"/>
                        <a:pt x="7345" y="8500"/>
                      </a:cubicBezTo>
                      <a:cubicBezTo>
                        <a:pt x="7978" y="8500"/>
                        <a:pt x="9246" y="8873"/>
                        <a:pt x="11744" y="10513"/>
                      </a:cubicBezTo>
                      <a:lnTo>
                        <a:pt x="11818" y="10551"/>
                      </a:lnTo>
                      <a:cubicBezTo>
                        <a:pt x="13011" y="11371"/>
                        <a:pt x="14279" y="12228"/>
                        <a:pt x="15099" y="13347"/>
                      </a:cubicBezTo>
                      <a:cubicBezTo>
                        <a:pt x="15658" y="14129"/>
                        <a:pt x="15509" y="14614"/>
                        <a:pt x="15248" y="15434"/>
                      </a:cubicBezTo>
                      <a:cubicBezTo>
                        <a:pt x="15211" y="15472"/>
                        <a:pt x="15248" y="15546"/>
                        <a:pt x="15285" y="15546"/>
                      </a:cubicBezTo>
                      <a:cubicBezTo>
                        <a:pt x="18006" y="16664"/>
                        <a:pt x="20765" y="17596"/>
                        <a:pt x="23636" y="18268"/>
                      </a:cubicBezTo>
                      <a:lnTo>
                        <a:pt x="23710" y="18268"/>
                      </a:lnTo>
                      <a:cubicBezTo>
                        <a:pt x="23748" y="18230"/>
                        <a:pt x="23748" y="18193"/>
                        <a:pt x="23748" y="18156"/>
                      </a:cubicBezTo>
                      <a:lnTo>
                        <a:pt x="23673" y="17932"/>
                      </a:lnTo>
                      <a:cubicBezTo>
                        <a:pt x="23673" y="17895"/>
                        <a:pt x="23673" y="17895"/>
                        <a:pt x="23673" y="17857"/>
                      </a:cubicBezTo>
                      <a:cubicBezTo>
                        <a:pt x="23673" y="17708"/>
                        <a:pt x="23710" y="17596"/>
                        <a:pt x="23822" y="17485"/>
                      </a:cubicBezTo>
                      <a:cubicBezTo>
                        <a:pt x="24148" y="17256"/>
                        <a:pt x="24560" y="17142"/>
                        <a:pt x="24958" y="17142"/>
                      </a:cubicBezTo>
                      <a:cubicBezTo>
                        <a:pt x="25014" y="17142"/>
                        <a:pt x="25071" y="17144"/>
                        <a:pt x="25127" y="17149"/>
                      </a:cubicBezTo>
                      <a:cubicBezTo>
                        <a:pt x="25425" y="17149"/>
                        <a:pt x="25686" y="17186"/>
                        <a:pt x="25984" y="17224"/>
                      </a:cubicBezTo>
                      <a:cubicBezTo>
                        <a:pt x="26618" y="17298"/>
                        <a:pt x="27326" y="17447"/>
                        <a:pt x="27736" y="17857"/>
                      </a:cubicBezTo>
                      <a:cubicBezTo>
                        <a:pt x="27923" y="18081"/>
                        <a:pt x="28109" y="18379"/>
                        <a:pt x="28221" y="18640"/>
                      </a:cubicBezTo>
                      <a:cubicBezTo>
                        <a:pt x="28221" y="18678"/>
                        <a:pt x="28258" y="18715"/>
                        <a:pt x="28296" y="18715"/>
                      </a:cubicBezTo>
                      <a:lnTo>
                        <a:pt x="28370" y="18715"/>
                      </a:lnTo>
                      <a:cubicBezTo>
                        <a:pt x="28892" y="18603"/>
                        <a:pt x="29190" y="18342"/>
                        <a:pt x="29302" y="18007"/>
                      </a:cubicBezTo>
                      <a:cubicBezTo>
                        <a:pt x="29414" y="17522"/>
                        <a:pt x="29302" y="17000"/>
                        <a:pt x="29079" y="16553"/>
                      </a:cubicBezTo>
                      <a:cubicBezTo>
                        <a:pt x="29079" y="16515"/>
                        <a:pt x="29041" y="16515"/>
                        <a:pt x="29004" y="16478"/>
                      </a:cubicBezTo>
                      <a:lnTo>
                        <a:pt x="28929" y="16478"/>
                      </a:lnTo>
                      <a:lnTo>
                        <a:pt x="28818" y="16553"/>
                      </a:lnTo>
                      <a:cubicBezTo>
                        <a:pt x="28594" y="16739"/>
                        <a:pt x="28333" y="16814"/>
                        <a:pt x="28072" y="16851"/>
                      </a:cubicBezTo>
                      <a:lnTo>
                        <a:pt x="28035" y="16851"/>
                      </a:lnTo>
                      <a:cubicBezTo>
                        <a:pt x="27140" y="16776"/>
                        <a:pt x="26283" y="15807"/>
                        <a:pt x="25835" y="15322"/>
                      </a:cubicBezTo>
                      <a:cubicBezTo>
                        <a:pt x="25052" y="14428"/>
                        <a:pt x="23748" y="12750"/>
                        <a:pt x="23971" y="11930"/>
                      </a:cubicBezTo>
                      <a:cubicBezTo>
                        <a:pt x="24046" y="11744"/>
                        <a:pt x="24195" y="11594"/>
                        <a:pt x="24381" y="11557"/>
                      </a:cubicBezTo>
                      <a:lnTo>
                        <a:pt x="24717" y="11520"/>
                      </a:lnTo>
                      <a:lnTo>
                        <a:pt x="24941" y="11483"/>
                      </a:lnTo>
                      <a:cubicBezTo>
                        <a:pt x="24978" y="11445"/>
                        <a:pt x="25015" y="11445"/>
                        <a:pt x="25015" y="11408"/>
                      </a:cubicBezTo>
                      <a:cubicBezTo>
                        <a:pt x="25015" y="11371"/>
                        <a:pt x="25015" y="11333"/>
                        <a:pt x="24978" y="11296"/>
                      </a:cubicBezTo>
                      <a:cubicBezTo>
                        <a:pt x="22443" y="8649"/>
                        <a:pt x="19759" y="6189"/>
                        <a:pt x="16888" y="3915"/>
                      </a:cubicBezTo>
                      <a:cubicBezTo>
                        <a:pt x="16031" y="3206"/>
                        <a:pt x="15099" y="2573"/>
                        <a:pt x="14167" y="1976"/>
                      </a:cubicBezTo>
                      <a:lnTo>
                        <a:pt x="14129" y="1939"/>
                      </a:lnTo>
                      <a:cubicBezTo>
                        <a:pt x="13458" y="1529"/>
                        <a:pt x="12899" y="1193"/>
                        <a:pt x="12377" y="895"/>
                      </a:cubicBezTo>
                      <a:lnTo>
                        <a:pt x="12265" y="858"/>
                      </a:lnTo>
                      <a:cubicBezTo>
                        <a:pt x="11483" y="336"/>
                        <a:pt x="10625" y="38"/>
                        <a:pt x="9693" y="0"/>
                      </a:cubicBezTo>
                      <a:close/>
                    </a:path>
                  </a:pathLst>
                </a:custGeom>
                <a:solidFill>
                  <a:srgbClr val="00CB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6" name="Google Shape;1114;p48">
                <a:extLst>
                  <a:ext uri="{FF2B5EF4-FFF2-40B4-BE49-F238E27FC236}">
                    <a16:creationId xmlns:a16="http://schemas.microsoft.com/office/drawing/2014/main" id="{FC625D0B-2164-4743-B4BA-02950E17AF37}"/>
                  </a:ext>
                </a:extLst>
              </p:cNvPr>
              <p:cNvGrpSpPr/>
              <p:nvPr/>
            </p:nvGrpSpPr>
            <p:grpSpPr>
              <a:xfrm>
                <a:off x="4334602" y="1179550"/>
                <a:ext cx="269374" cy="206482"/>
                <a:chOff x="5049577" y="2244875"/>
                <a:chExt cx="269374" cy="206482"/>
              </a:xfrm>
            </p:grpSpPr>
            <p:sp>
              <p:nvSpPr>
                <p:cNvPr id="187" name="Google Shape;1115;p48">
                  <a:extLst>
                    <a:ext uri="{FF2B5EF4-FFF2-40B4-BE49-F238E27FC236}">
                      <a16:creationId xmlns:a16="http://schemas.microsoft.com/office/drawing/2014/main" id="{9B3FE613-5900-4893-98B3-D2462D2363EB}"/>
                    </a:ext>
                  </a:extLst>
                </p:cNvPr>
                <p:cNvSpPr/>
                <p:nvPr/>
              </p:nvSpPr>
              <p:spPr>
                <a:xfrm rot="-568418">
                  <a:off x="5183470" y="2325486"/>
                  <a:ext cx="126780" cy="1162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1" h="4649" extrusionOk="0">
                      <a:moveTo>
                        <a:pt x="2680" y="435"/>
                      </a:moveTo>
                      <a:cubicBezTo>
                        <a:pt x="3116" y="435"/>
                        <a:pt x="3562" y="604"/>
                        <a:pt x="3952" y="1008"/>
                      </a:cubicBezTo>
                      <a:cubicBezTo>
                        <a:pt x="4250" y="1344"/>
                        <a:pt x="4437" y="1791"/>
                        <a:pt x="4400" y="2238"/>
                      </a:cubicBezTo>
                      <a:cubicBezTo>
                        <a:pt x="4299" y="3041"/>
                        <a:pt x="3359" y="3603"/>
                        <a:pt x="2494" y="3603"/>
                      </a:cubicBezTo>
                      <a:cubicBezTo>
                        <a:pt x="2395" y="3603"/>
                        <a:pt x="2296" y="3596"/>
                        <a:pt x="2200" y="3580"/>
                      </a:cubicBezTo>
                      <a:cubicBezTo>
                        <a:pt x="1305" y="3357"/>
                        <a:pt x="746" y="2499"/>
                        <a:pt x="895" y="1567"/>
                      </a:cubicBezTo>
                      <a:cubicBezTo>
                        <a:pt x="1246" y="913"/>
                        <a:pt x="1947" y="435"/>
                        <a:pt x="2680" y="435"/>
                      </a:cubicBezTo>
                      <a:close/>
                      <a:moveTo>
                        <a:pt x="709" y="2276"/>
                      </a:moveTo>
                      <a:lnTo>
                        <a:pt x="709" y="2276"/>
                      </a:lnTo>
                      <a:cubicBezTo>
                        <a:pt x="932" y="3058"/>
                        <a:pt x="1566" y="3655"/>
                        <a:pt x="2349" y="3804"/>
                      </a:cubicBezTo>
                      <a:cubicBezTo>
                        <a:pt x="2445" y="3818"/>
                        <a:pt x="2542" y="3825"/>
                        <a:pt x="2637" y="3825"/>
                      </a:cubicBezTo>
                      <a:cubicBezTo>
                        <a:pt x="3282" y="3825"/>
                        <a:pt x="3898" y="3508"/>
                        <a:pt x="4288" y="3021"/>
                      </a:cubicBezTo>
                      <a:lnTo>
                        <a:pt x="4288" y="3021"/>
                      </a:lnTo>
                      <a:cubicBezTo>
                        <a:pt x="4213" y="3208"/>
                        <a:pt x="4064" y="3431"/>
                        <a:pt x="3952" y="3580"/>
                      </a:cubicBezTo>
                      <a:cubicBezTo>
                        <a:pt x="3584" y="4022"/>
                        <a:pt x="3115" y="4219"/>
                        <a:pt x="2641" y="4219"/>
                      </a:cubicBezTo>
                      <a:cubicBezTo>
                        <a:pt x="2155" y="4219"/>
                        <a:pt x="1664" y="4013"/>
                        <a:pt x="1268" y="3655"/>
                      </a:cubicBezTo>
                      <a:cubicBezTo>
                        <a:pt x="895" y="3319"/>
                        <a:pt x="672" y="2797"/>
                        <a:pt x="709" y="2276"/>
                      </a:cubicBezTo>
                      <a:close/>
                      <a:moveTo>
                        <a:pt x="2709" y="0"/>
                      </a:moveTo>
                      <a:cubicBezTo>
                        <a:pt x="2105" y="0"/>
                        <a:pt x="1491" y="265"/>
                        <a:pt x="1007" y="710"/>
                      </a:cubicBezTo>
                      <a:cubicBezTo>
                        <a:pt x="38" y="1567"/>
                        <a:pt x="1" y="3058"/>
                        <a:pt x="932" y="3953"/>
                      </a:cubicBezTo>
                      <a:cubicBezTo>
                        <a:pt x="1394" y="4415"/>
                        <a:pt x="1995" y="4648"/>
                        <a:pt x="2591" y="4648"/>
                      </a:cubicBezTo>
                      <a:cubicBezTo>
                        <a:pt x="3150" y="4648"/>
                        <a:pt x="3705" y="4443"/>
                        <a:pt x="4139" y="4028"/>
                      </a:cubicBezTo>
                      <a:cubicBezTo>
                        <a:pt x="5033" y="3133"/>
                        <a:pt x="5071" y="1679"/>
                        <a:pt x="4250" y="747"/>
                      </a:cubicBezTo>
                      <a:cubicBezTo>
                        <a:pt x="3820" y="227"/>
                        <a:pt x="3269" y="0"/>
                        <a:pt x="2709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116;p48">
                  <a:extLst>
                    <a:ext uri="{FF2B5EF4-FFF2-40B4-BE49-F238E27FC236}">
                      <a16:creationId xmlns:a16="http://schemas.microsoft.com/office/drawing/2014/main" id="{CDEF9360-E439-4E98-A030-5598E45748A1}"/>
                    </a:ext>
                  </a:extLst>
                </p:cNvPr>
                <p:cNvSpPr/>
                <p:nvPr/>
              </p:nvSpPr>
              <p:spPr>
                <a:xfrm rot="-568418">
                  <a:off x="5058341" y="2254664"/>
                  <a:ext cx="128655" cy="117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686" extrusionOk="0">
                      <a:moveTo>
                        <a:pt x="2663" y="451"/>
                      </a:moveTo>
                      <a:cubicBezTo>
                        <a:pt x="3059" y="451"/>
                        <a:pt x="3467" y="595"/>
                        <a:pt x="3841" y="929"/>
                      </a:cubicBezTo>
                      <a:cubicBezTo>
                        <a:pt x="4437" y="1824"/>
                        <a:pt x="4102" y="3017"/>
                        <a:pt x="3207" y="3502"/>
                      </a:cubicBezTo>
                      <a:cubicBezTo>
                        <a:pt x="2954" y="3650"/>
                        <a:pt x="2701" y="3716"/>
                        <a:pt x="2460" y="3716"/>
                      </a:cubicBezTo>
                      <a:cubicBezTo>
                        <a:pt x="1493" y="3716"/>
                        <a:pt x="717" y="2660"/>
                        <a:pt x="896" y="1675"/>
                      </a:cubicBezTo>
                      <a:cubicBezTo>
                        <a:pt x="1213" y="967"/>
                        <a:pt x="1914" y="451"/>
                        <a:pt x="2663" y="451"/>
                      </a:cubicBezTo>
                      <a:close/>
                      <a:moveTo>
                        <a:pt x="4288" y="1563"/>
                      </a:moveTo>
                      <a:cubicBezTo>
                        <a:pt x="4586" y="2234"/>
                        <a:pt x="4437" y="3054"/>
                        <a:pt x="3953" y="3613"/>
                      </a:cubicBezTo>
                      <a:cubicBezTo>
                        <a:pt x="3589" y="4050"/>
                        <a:pt x="3127" y="4238"/>
                        <a:pt x="2659" y="4238"/>
                      </a:cubicBezTo>
                      <a:cubicBezTo>
                        <a:pt x="2168" y="4238"/>
                        <a:pt x="1669" y="4032"/>
                        <a:pt x="1268" y="3688"/>
                      </a:cubicBezTo>
                      <a:cubicBezTo>
                        <a:pt x="933" y="3390"/>
                        <a:pt x="747" y="2942"/>
                        <a:pt x="709" y="2532"/>
                      </a:cubicBezTo>
                      <a:lnTo>
                        <a:pt x="709" y="2532"/>
                      </a:lnTo>
                      <a:cubicBezTo>
                        <a:pt x="1022" y="3380"/>
                        <a:pt x="1720" y="3753"/>
                        <a:pt x="2420" y="3753"/>
                      </a:cubicBezTo>
                      <a:cubicBezTo>
                        <a:pt x="3475" y="3753"/>
                        <a:pt x="4535" y="2907"/>
                        <a:pt x="4288" y="1563"/>
                      </a:cubicBezTo>
                      <a:close/>
                      <a:moveTo>
                        <a:pt x="2740" y="0"/>
                      </a:moveTo>
                      <a:cubicBezTo>
                        <a:pt x="2126" y="0"/>
                        <a:pt x="1495" y="275"/>
                        <a:pt x="1007" y="743"/>
                      </a:cubicBezTo>
                      <a:cubicBezTo>
                        <a:pt x="38" y="1600"/>
                        <a:pt x="1" y="3129"/>
                        <a:pt x="933" y="4024"/>
                      </a:cubicBezTo>
                      <a:cubicBezTo>
                        <a:pt x="1390" y="4462"/>
                        <a:pt x="1983" y="4686"/>
                        <a:pt x="2574" y="4686"/>
                      </a:cubicBezTo>
                      <a:cubicBezTo>
                        <a:pt x="3139" y="4686"/>
                        <a:pt x="3701" y="4480"/>
                        <a:pt x="4139" y="4061"/>
                      </a:cubicBezTo>
                      <a:cubicBezTo>
                        <a:pt x="5071" y="3166"/>
                        <a:pt x="5146" y="1712"/>
                        <a:pt x="4251" y="743"/>
                      </a:cubicBezTo>
                      <a:cubicBezTo>
                        <a:pt x="3842" y="228"/>
                        <a:pt x="32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47" name="Google Shape;1117;p48">
              <a:extLst>
                <a:ext uri="{FF2B5EF4-FFF2-40B4-BE49-F238E27FC236}">
                  <a16:creationId xmlns:a16="http://schemas.microsoft.com/office/drawing/2014/main" id="{A4609E9E-FF18-4D9F-AB0B-FAFE7A528D00}"/>
                </a:ext>
              </a:extLst>
            </p:cNvPr>
            <p:cNvGrpSpPr/>
            <p:nvPr/>
          </p:nvGrpSpPr>
          <p:grpSpPr>
            <a:xfrm>
              <a:off x="5401606" y="1475905"/>
              <a:ext cx="2263947" cy="2946855"/>
              <a:chOff x="5401606" y="1475905"/>
              <a:chExt cx="2263947" cy="2946855"/>
            </a:xfrm>
          </p:grpSpPr>
          <p:sp>
            <p:nvSpPr>
              <p:cNvPr id="160" name="Google Shape;1118;p48">
                <a:extLst>
                  <a:ext uri="{FF2B5EF4-FFF2-40B4-BE49-F238E27FC236}">
                    <a16:creationId xmlns:a16="http://schemas.microsoft.com/office/drawing/2014/main" id="{7A817F16-583D-4865-AB37-0A4AD617BF60}"/>
                  </a:ext>
                </a:extLst>
              </p:cNvPr>
              <p:cNvSpPr/>
              <p:nvPr/>
            </p:nvSpPr>
            <p:spPr>
              <a:xfrm rot="-568379">
                <a:off x="5886593" y="1595123"/>
                <a:ext cx="1415985" cy="982795"/>
              </a:xfrm>
              <a:custGeom>
                <a:avLst/>
                <a:gdLst/>
                <a:ahLst/>
                <a:cxnLst/>
                <a:rect l="l" t="t" r="r" b="b"/>
                <a:pathLst>
                  <a:path w="49322" h="34233" extrusionOk="0">
                    <a:moveTo>
                      <a:pt x="35738" y="1"/>
                    </a:moveTo>
                    <a:cubicBezTo>
                      <a:pt x="34820" y="1"/>
                      <a:pt x="33904" y="83"/>
                      <a:pt x="33068" y="159"/>
                    </a:cubicBezTo>
                    <a:lnTo>
                      <a:pt x="32658" y="196"/>
                    </a:lnTo>
                    <a:cubicBezTo>
                      <a:pt x="29489" y="495"/>
                      <a:pt x="26395" y="1017"/>
                      <a:pt x="23412" y="1538"/>
                    </a:cubicBezTo>
                    <a:cubicBezTo>
                      <a:pt x="22294" y="1725"/>
                      <a:pt x="21213" y="1911"/>
                      <a:pt x="20132" y="2098"/>
                    </a:cubicBezTo>
                    <a:cubicBezTo>
                      <a:pt x="18641" y="2321"/>
                      <a:pt x="17075" y="2582"/>
                      <a:pt x="15546" y="2881"/>
                    </a:cubicBezTo>
                    <a:cubicBezTo>
                      <a:pt x="12825" y="3328"/>
                      <a:pt x="10178" y="3999"/>
                      <a:pt x="7569" y="4894"/>
                    </a:cubicBezTo>
                    <a:cubicBezTo>
                      <a:pt x="6189" y="5378"/>
                      <a:pt x="4847" y="5975"/>
                      <a:pt x="3542" y="6683"/>
                    </a:cubicBezTo>
                    <a:cubicBezTo>
                      <a:pt x="2275" y="7391"/>
                      <a:pt x="1194" y="8062"/>
                      <a:pt x="746" y="9442"/>
                    </a:cubicBezTo>
                    <a:cubicBezTo>
                      <a:pt x="1" y="11604"/>
                      <a:pt x="262" y="13915"/>
                      <a:pt x="523" y="16152"/>
                    </a:cubicBezTo>
                    <a:lnTo>
                      <a:pt x="635" y="17271"/>
                    </a:lnTo>
                    <a:cubicBezTo>
                      <a:pt x="933" y="19917"/>
                      <a:pt x="1194" y="22676"/>
                      <a:pt x="2238" y="25137"/>
                    </a:cubicBezTo>
                    <a:cubicBezTo>
                      <a:pt x="2238" y="25137"/>
                      <a:pt x="2275" y="25174"/>
                      <a:pt x="2312" y="25174"/>
                    </a:cubicBezTo>
                    <a:lnTo>
                      <a:pt x="2312" y="25099"/>
                    </a:lnTo>
                    <a:cubicBezTo>
                      <a:pt x="2331" y="25118"/>
                      <a:pt x="2349" y="25127"/>
                      <a:pt x="2368" y="25127"/>
                    </a:cubicBezTo>
                    <a:cubicBezTo>
                      <a:pt x="2387" y="25127"/>
                      <a:pt x="2405" y="25118"/>
                      <a:pt x="2424" y="25099"/>
                    </a:cubicBezTo>
                    <a:cubicBezTo>
                      <a:pt x="3468" y="24354"/>
                      <a:pt x="4773" y="23981"/>
                      <a:pt x="6077" y="23981"/>
                    </a:cubicBezTo>
                    <a:cubicBezTo>
                      <a:pt x="6115" y="23981"/>
                      <a:pt x="6152" y="23944"/>
                      <a:pt x="6152" y="23869"/>
                    </a:cubicBezTo>
                    <a:cubicBezTo>
                      <a:pt x="6413" y="22527"/>
                      <a:pt x="6674" y="21148"/>
                      <a:pt x="6972" y="19768"/>
                    </a:cubicBezTo>
                    <a:cubicBezTo>
                      <a:pt x="6972" y="19768"/>
                      <a:pt x="6972" y="19731"/>
                      <a:pt x="6972" y="19694"/>
                    </a:cubicBezTo>
                    <a:cubicBezTo>
                      <a:pt x="6972" y="19656"/>
                      <a:pt x="6935" y="19656"/>
                      <a:pt x="6935" y="19656"/>
                    </a:cubicBezTo>
                    <a:lnTo>
                      <a:pt x="6898" y="19656"/>
                    </a:lnTo>
                    <a:cubicBezTo>
                      <a:pt x="5705" y="19619"/>
                      <a:pt x="4512" y="19545"/>
                      <a:pt x="3356" y="19395"/>
                    </a:cubicBezTo>
                    <a:cubicBezTo>
                      <a:pt x="3319" y="19358"/>
                      <a:pt x="3319" y="19284"/>
                      <a:pt x="3319" y="19284"/>
                    </a:cubicBezTo>
                    <a:cubicBezTo>
                      <a:pt x="3346" y="19229"/>
                      <a:pt x="3373" y="19194"/>
                      <a:pt x="3415" y="19194"/>
                    </a:cubicBezTo>
                    <a:cubicBezTo>
                      <a:pt x="3431" y="19194"/>
                      <a:pt x="3448" y="19199"/>
                      <a:pt x="3468" y="19209"/>
                    </a:cubicBezTo>
                    <a:cubicBezTo>
                      <a:pt x="4623" y="19321"/>
                      <a:pt x="5816" y="19433"/>
                      <a:pt x="7121" y="19470"/>
                    </a:cubicBezTo>
                    <a:cubicBezTo>
                      <a:pt x="7468" y="19474"/>
                      <a:pt x="7815" y="19476"/>
                      <a:pt x="8162" y="19476"/>
                    </a:cubicBezTo>
                    <a:cubicBezTo>
                      <a:pt x="11319" y="19476"/>
                      <a:pt x="14477" y="19321"/>
                      <a:pt x="17634" y="18985"/>
                    </a:cubicBezTo>
                    <a:lnTo>
                      <a:pt x="18752" y="18911"/>
                    </a:lnTo>
                    <a:cubicBezTo>
                      <a:pt x="23636" y="18575"/>
                      <a:pt x="28482" y="17830"/>
                      <a:pt x="33254" y="16674"/>
                    </a:cubicBezTo>
                    <a:lnTo>
                      <a:pt x="33292" y="16674"/>
                    </a:lnTo>
                    <a:lnTo>
                      <a:pt x="33366" y="16599"/>
                    </a:lnTo>
                    <a:lnTo>
                      <a:pt x="33366" y="16711"/>
                    </a:lnTo>
                    <a:lnTo>
                      <a:pt x="33441" y="16637"/>
                    </a:lnTo>
                    <a:lnTo>
                      <a:pt x="33403" y="16749"/>
                    </a:lnTo>
                    <a:lnTo>
                      <a:pt x="33403" y="16823"/>
                    </a:lnTo>
                    <a:cubicBezTo>
                      <a:pt x="33403" y="16860"/>
                      <a:pt x="33366" y="16860"/>
                      <a:pt x="33366" y="16860"/>
                    </a:cubicBezTo>
                    <a:cubicBezTo>
                      <a:pt x="31539" y="18836"/>
                      <a:pt x="28967" y="20477"/>
                      <a:pt x="25724" y="21893"/>
                    </a:cubicBezTo>
                    <a:cubicBezTo>
                      <a:pt x="25686" y="21893"/>
                      <a:pt x="25649" y="21968"/>
                      <a:pt x="25686" y="22005"/>
                    </a:cubicBezTo>
                    <a:cubicBezTo>
                      <a:pt x="25686" y="22042"/>
                      <a:pt x="25686" y="22042"/>
                      <a:pt x="25724" y="22080"/>
                    </a:cubicBezTo>
                    <a:lnTo>
                      <a:pt x="25761" y="22080"/>
                    </a:lnTo>
                    <a:cubicBezTo>
                      <a:pt x="29675" y="22042"/>
                      <a:pt x="32881" y="21334"/>
                      <a:pt x="35230" y="19955"/>
                    </a:cubicBezTo>
                    <a:cubicBezTo>
                      <a:pt x="35249" y="19936"/>
                      <a:pt x="35267" y="19927"/>
                      <a:pt x="35286" y="19927"/>
                    </a:cubicBezTo>
                    <a:cubicBezTo>
                      <a:pt x="35305" y="19927"/>
                      <a:pt x="35323" y="19936"/>
                      <a:pt x="35342" y="19955"/>
                    </a:cubicBezTo>
                    <a:lnTo>
                      <a:pt x="35379" y="19955"/>
                    </a:lnTo>
                    <a:lnTo>
                      <a:pt x="35416" y="20029"/>
                    </a:lnTo>
                    <a:cubicBezTo>
                      <a:pt x="36759" y="23683"/>
                      <a:pt x="38660" y="26516"/>
                      <a:pt x="41008" y="28454"/>
                    </a:cubicBezTo>
                    <a:cubicBezTo>
                      <a:pt x="41046" y="28454"/>
                      <a:pt x="41046" y="28529"/>
                      <a:pt x="41008" y="28529"/>
                    </a:cubicBezTo>
                    <a:cubicBezTo>
                      <a:pt x="40987" y="28573"/>
                      <a:pt x="40939" y="28591"/>
                      <a:pt x="40896" y="28591"/>
                    </a:cubicBezTo>
                    <a:cubicBezTo>
                      <a:pt x="40866" y="28591"/>
                      <a:pt x="40837" y="28582"/>
                      <a:pt x="40822" y="28566"/>
                    </a:cubicBezTo>
                    <a:cubicBezTo>
                      <a:pt x="40449" y="28268"/>
                      <a:pt x="40114" y="27970"/>
                      <a:pt x="39778" y="27634"/>
                    </a:cubicBezTo>
                    <a:lnTo>
                      <a:pt x="39704" y="27634"/>
                    </a:lnTo>
                    <a:cubicBezTo>
                      <a:pt x="39666" y="27672"/>
                      <a:pt x="39629" y="27672"/>
                      <a:pt x="39629" y="27709"/>
                    </a:cubicBezTo>
                    <a:cubicBezTo>
                      <a:pt x="39294" y="29014"/>
                      <a:pt x="38995" y="30169"/>
                      <a:pt x="38697" y="31325"/>
                    </a:cubicBezTo>
                    <a:cubicBezTo>
                      <a:pt x="38660" y="31362"/>
                      <a:pt x="38697" y="31400"/>
                      <a:pt x="38734" y="31437"/>
                    </a:cubicBezTo>
                    <a:cubicBezTo>
                      <a:pt x="38809" y="31474"/>
                      <a:pt x="38921" y="31511"/>
                      <a:pt x="38995" y="31586"/>
                    </a:cubicBezTo>
                    <a:cubicBezTo>
                      <a:pt x="40076" y="32182"/>
                      <a:pt x="40971" y="33077"/>
                      <a:pt x="41530" y="34196"/>
                    </a:cubicBezTo>
                    <a:cubicBezTo>
                      <a:pt x="41530" y="34196"/>
                      <a:pt x="41530" y="34233"/>
                      <a:pt x="41568" y="34233"/>
                    </a:cubicBezTo>
                    <a:lnTo>
                      <a:pt x="41679" y="34233"/>
                    </a:lnTo>
                    <a:lnTo>
                      <a:pt x="42351" y="33748"/>
                    </a:lnTo>
                    <a:cubicBezTo>
                      <a:pt x="44214" y="32406"/>
                      <a:pt x="46339" y="30915"/>
                      <a:pt x="46787" y="28492"/>
                    </a:cubicBezTo>
                    <a:cubicBezTo>
                      <a:pt x="46973" y="27485"/>
                      <a:pt x="47122" y="26441"/>
                      <a:pt x="47271" y="25435"/>
                    </a:cubicBezTo>
                    <a:lnTo>
                      <a:pt x="47271" y="25398"/>
                    </a:lnTo>
                    <a:cubicBezTo>
                      <a:pt x="47793" y="22117"/>
                      <a:pt x="48241" y="18874"/>
                      <a:pt x="48688" y="15742"/>
                    </a:cubicBezTo>
                    <a:cubicBezTo>
                      <a:pt x="48763" y="15332"/>
                      <a:pt x="48800" y="14885"/>
                      <a:pt x="48874" y="14475"/>
                    </a:cubicBezTo>
                    <a:cubicBezTo>
                      <a:pt x="49135" y="12946"/>
                      <a:pt x="49285" y="11380"/>
                      <a:pt x="49322" y="9815"/>
                    </a:cubicBezTo>
                    <a:cubicBezTo>
                      <a:pt x="49322" y="8659"/>
                      <a:pt x="48651" y="7652"/>
                      <a:pt x="47644" y="7130"/>
                    </a:cubicBezTo>
                    <a:cubicBezTo>
                      <a:pt x="46078" y="6236"/>
                      <a:pt x="43730" y="6161"/>
                      <a:pt x="42164" y="6124"/>
                    </a:cubicBezTo>
                    <a:lnTo>
                      <a:pt x="41978" y="6124"/>
                    </a:lnTo>
                    <a:cubicBezTo>
                      <a:pt x="41940" y="6087"/>
                      <a:pt x="41940" y="6087"/>
                      <a:pt x="41940" y="6049"/>
                    </a:cubicBezTo>
                    <a:lnTo>
                      <a:pt x="41903" y="5751"/>
                    </a:lnTo>
                    <a:cubicBezTo>
                      <a:pt x="41605" y="3962"/>
                      <a:pt x="41232" y="1725"/>
                      <a:pt x="39517" y="793"/>
                    </a:cubicBezTo>
                    <a:cubicBezTo>
                      <a:pt x="38413" y="174"/>
                      <a:pt x="37073" y="1"/>
                      <a:pt x="3573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1" name="Google Shape;1119;p48">
                <a:extLst>
                  <a:ext uri="{FF2B5EF4-FFF2-40B4-BE49-F238E27FC236}">
                    <a16:creationId xmlns:a16="http://schemas.microsoft.com/office/drawing/2014/main" id="{6AC2AB3E-5164-429D-8C3E-7F9D8D296EB8}"/>
                  </a:ext>
                </a:extLst>
              </p:cNvPr>
              <p:cNvSpPr/>
              <p:nvPr/>
            </p:nvSpPr>
            <p:spPr>
              <a:xfrm rot="-568379">
                <a:off x="6955043" y="2431460"/>
                <a:ext cx="245117" cy="326450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11371" extrusionOk="0">
                    <a:moveTo>
                      <a:pt x="4511" y="1"/>
                    </a:moveTo>
                    <a:cubicBezTo>
                      <a:pt x="4474" y="38"/>
                      <a:pt x="4474" y="38"/>
                      <a:pt x="4474" y="75"/>
                    </a:cubicBezTo>
                    <a:cubicBezTo>
                      <a:pt x="4027" y="1492"/>
                      <a:pt x="3617" y="2834"/>
                      <a:pt x="3095" y="4101"/>
                    </a:cubicBezTo>
                    <a:lnTo>
                      <a:pt x="2834" y="4847"/>
                    </a:lnTo>
                    <a:cubicBezTo>
                      <a:pt x="2796" y="4884"/>
                      <a:pt x="2834" y="4959"/>
                      <a:pt x="2871" y="4996"/>
                    </a:cubicBezTo>
                    <a:lnTo>
                      <a:pt x="2946" y="5033"/>
                    </a:lnTo>
                    <a:cubicBezTo>
                      <a:pt x="4027" y="5593"/>
                      <a:pt x="4399" y="6935"/>
                      <a:pt x="3766" y="7941"/>
                    </a:cubicBezTo>
                    <a:cubicBezTo>
                      <a:pt x="3463" y="8683"/>
                      <a:pt x="2756" y="9121"/>
                      <a:pt x="2017" y="9121"/>
                    </a:cubicBezTo>
                    <a:cubicBezTo>
                      <a:pt x="1753" y="9121"/>
                      <a:pt x="1486" y="9065"/>
                      <a:pt x="1231" y="8948"/>
                    </a:cubicBezTo>
                    <a:cubicBezTo>
                      <a:pt x="1193" y="8948"/>
                      <a:pt x="1119" y="8985"/>
                      <a:pt x="1119" y="9022"/>
                    </a:cubicBezTo>
                    <a:cubicBezTo>
                      <a:pt x="783" y="9693"/>
                      <a:pt x="410" y="10402"/>
                      <a:pt x="38" y="11035"/>
                    </a:cubicBezTo>
                    <a:cubicBezTo>
                      <a:pt x="0" y="11073"/>
                      <a:pt x="0" y="11110"/>
                      <a:pt x="38" y="11147"/>
                    </a:cubicBezTo>
                    <a:cubicBezTo>
                      <a:pt x="38" y="11147"/>
                      <a:pt x="38" y="11185"/>
                      <a:pt x="75" y="11185"/>
                    </a:cubicBezTo>
                    <a:lnTo>
                      <a:pt x="112" y="11185"/>
                    </a:lnTo>
                    <a:cubicBezTo>
                      <a:pt x="608" y="11308"/>
                      <a:pt x="1133" y="11371"/>
                      <a:pt x="1666" y="11371"/>
                    </a:cubicBezTo>
                    <a:cubicBezTo>
                      <a:pt x="3862" y="11371"/>
                      <a:pt x="6191" y="10310"/>
                      <a:pt x="7121" y="8090"/>
                    </a:cubicBezTo>
                    <a:cubicBezTo>
                      <a:pt x="8537" y="4772"/>
                      <a:pt x="7680" y="1715"/>
                      <a:pt x="4809" y="112"/>
                    </a:cubicBezTo>
                    <a:lnTo>
                      <a:pt x="4623" y="1"/>
                    </a:ln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2" name="Google Shape;1120;p48">
                <a:extLst>
                  <a:ext uri="{FF2B5EF4-FFF2-40B4-BE49-F238E27FC236}">
                    <a16:creationId xmlns:a16="http://schemas.microsoft.com/office/drawing/2014/main" id="{EA44B8F2-99D0-4FCD-B724-034DB24A5AB7}"/>
                  </a:ext>
                </a:extLst>
              </p:cNvPr>
              <p:cNvSpPr/>
              <p:nvPr/>
            </p:nvSpPr>
            <p:spPr>
              <a:xfrm rot="-568379">
                <a:off x="5961510" y="2388708"/>
                <a:ext cx="171278" cy="344651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2005" extrusionOk="0">
                    <a:moveTo>
                      <a:pt x="5854" y="0"/>
                    </a:moveTo>
                    <a:cubicBezTo>
                      <a:pt x="4810" y="37"/>
                      <a:pt x="2834" y="336"/>
                      <a:pt x="1641" y="1827"/>
                    </a:cubicBezTo>
                    <a:cubicBezTo>
                      <a:pt x="560" y="3132"/>
                      <a:pt x="1" y="4809"/>
                      <a:pt x="75" y="6487"/>
                    </a:cubicBezTo>
                    <a:cubicBezTo>
                      <a:pt x="225" y="8537"/>
                      <a:pt x="1380" y="10364"/>
                      <a:pt x="3207" y="11333"/>
                    </a:cubicBezTo>
                    <a:cubicBezTo>
                      <a:pt x="3803" y="11631"/>
                      <a:pt x="4437" y="11892"/>
                      <a:pt x="5071" y="12004"/>
                    </a:cubicBezTo>
                    <a:lnTo>
                      <a:pt x="5183" y="12004"/>
                    </a:lnTo>
                    <a:cubicBezTo>
                      <a:pt x="5183" y="11967"/>
                      <a:pt x="5220" y="11930"/>
                      <a:pt x="5220" y="11892"/>
                    </a:cubicBezTo>
                    <a:cubicBezTo>
                      <a:pt x="5183" y="11408"/>
                      <a:pt x="5145" y="10849"/>
                      <a:pt x="5145" y="10252"/>
                    </a:cubicBezTo>
                    <a:lnTo>
                      <a:pt x="5145" y="9879"/>
                    </a:lnTo>
                    <a:lnTo>
                      <a:pt x="5145" y="9581"/>
                    </a:lnTo>
                    <a:cubicBezTo>
                      <a:pt x="5145" y="9544"/>
                      <a:pt x="5108" y="9506"/>
                      <a:pt x="5071" y="9506"/>
                    </a:cubicBezTo>
                    <a:lnTo>
                      <a:pt x="5034" y="9506"/>
                    </a:lnTo>
                    <a:cubicBezTo>
                      <a:pt x="4735" y="9469"/>
                      <a:pt x="4400" y="9357"/>
                      <a:pt x="4102" y="9208"/>
                    </a:cubicBezTo>
                    <a:cubicBezTo>
                      <a:pt x="3431" y="8798"/>
                      <a:pt x="3058" y="8015"/>
                      <a:pt x="3170" y="7232"/>
                    </a:cubicBezTo>
                    <a:cubicBezTo>
                      <a:pt x="3207" y="6114"/>
                      <a:pt x="4139" y="5219"/>
                      <a:pt x="5257" y="5219"/>
                    </a:cubicBezTo>
                    <a:cubicBezTo>
                      <a:pt x="5295" y="5219"/>
                      <a:pt x="5332" y="5182"/>
                      <a:pt x="5369" y="5107"/>
                    </a:cubicBezTo>
                    <a:cubicBezTo>
                      <a:pt x="5481" y="3504"/>
                      <a:pt x="5705" y="1790"/>
                      <a:pt x="5966" y="112"/>
                    </a:cubicBezTo>
                    <a:cubicBezTo>
                      <a:pt x="5966" y="75"/>
                      <a:pt x="5966" y="37"/>
                      <a:pt x="59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1121;p48">
                <a:extLst>
                  <a:ext uri="{FF2B5EF4-FFF2-40B4-BE49-F238E27FC236}">
                    <a16:creationId xmlns:a16="http://schemas.microsoft.com/office/drawing/2014/main" id="{80A0CC38-E47A-4362-BA9B-BDDFCB904CD5}"/>
                  </a:ext>
                </a:extLst>
              </p:cNvPr>
              <p:cNvSpPr/>
              <p:nvPr/>
            </p:nvSpPr>
            <p:spPr>
              <a:xfrm rot="-568379">
                <a:off x="6062764" y="2539237"/>
                <a:ext cx="56758" cy="10918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3803" extrusionOk="0">
                    <a:moveTo>
                      <a:pt x="1865" y="0"/>
                    </a:moveTo>
                    <a:cubicBezTo>
                      <a:pt x="821" y="0"/>
                      <a:pt x="1" y="858"/>
                      <a:pt x="38" y="1902"/>
                    </a:cubicBezTo>
                    <a:cubicBezTo>
                      <a:pt x="1" y="2573"/>
                      <a:pt x="299" y="3206"/>
                      <a:pt x="896" y="3542"/>
                    </a:cubicBezTo>
                    <a:cubicBezTo>
                      <a:pt x="1119" y="3691"/>
                      <a:pt x="1417" y="3766"/>
                      <a:pt x="1716" y="3803"/>
                    </a:cubicBezTo>
                    <a:lnTo>
                      <a:pt x="1790" y="3803"/>
                    </a:lnTo>
                    <a:cubicBezTo>
                      <a:pt x="1790" y="3766"/>
                      <a:pt x="1827" y="3766"/>
                      <a:pt x="1827" y="3728"/>
                    </a:cubicBezTo>
                    <a:cubicBezTo>
                      <a:pt x="1827" y="2535"/>
                      <a:pt x="1865" y="1305"/>
                      <a:pt x="1977" y="75"/>
                    </a:cubicBezTo>
                    <a:cubicBezTo>
                      <a:pt x="1977" y="38"/>
                      <a:pt x="1977" y="0"/>
                      <a:pt x="1939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4" name="Google Shape;1122;p48">
                <a:extLst>
                  <a:ext uri="{FF2B5EF4-FFF2-40B4-BE49-F238E27FC236}">
                    <a16:creationId xmlns:a16="http://schemas.microsoft.com/office/drawing/2014/main" id="{7C44EE07-F671-4B39-82CE-77E2A6E9D319}"/>
                  </a:ext>
                </a:extLst>
              </p:cNvPr>
              <p:cNvSpPr/>
              <p:nvPr/>
            </p:nvSpPr>
            <p:spPr>
              <a:xfrm rot="-568379">
                <a:off x="6461722" y="2941343"/>
                <a:ext cx="143459" cy="165105"/>
              </a:xfrm>
              <a:custGeom>
                <a:avLst/>
                <a:gdLst/>
                <a:ahLst/>
                <a:cxnLst/>
                <a:rect l="l" t="t" r="r" b="b"/>
                <a:pathLst>
                  <a:path w="4997" h="5751" extrusionOk="0">
                    <a:moveTo>
                      <a:pt x="90" y="0"/>
                    </a:moveTo>
                    <a:cubicBezTo>
                      <a:pt x="76" y="0"/>
                      <a:pt x="57" y="9"/>
                      <a:pt x="38" y="28"/>
                    </a:cubicBezTo>
                    <a:cubicBezTo>
                      <a:pt x="1" y="28"/>
                      <a:pt x="1" y="65"/>
                      <a:pt x="1" y="103"/>
                    </a:cubicBezTo>
                    <a:lnTo>
                      <a:pt x="1" y="177"/>
                    </a:lnTo>
                    <a:cubicBezTo>
                      <a:pt x="486" y="2563"/>
                      <a:pt x="1157" y="5359"/>
                      <a:pt x="1790" y="5732"/>
                    </a:cubicBezTo>
                    <a:lnTo>
                      <a:pt x="1790" y="5695"/>
                    </a:lnTo>
                    <a:cubicBezTo>
                      <a:pt x="1846" y="5732"/>
                      <a:pt x="1902" y="5751"/>
                      <a:pt x="1958" y="5751"/>
                    </a:cubicBezTo>
                    <a:cubicBezTo>
                      <a:pt x="2014" y="5751"/>
                      <a:pt x="2070" y="5732"/>
                      <a:pt x="2126" y="5695"/>
                    </a:cubicBezTo>
                    <a:cubicBezTo>
                      <a:pt x="2834" y="5247"/>
                      <a:pt x="3319" y="4353"/>
                      <a:pt x="3766" y="3570"/>
                    </a:cubicBezTo>
                    <a:lnTo>
                      <a:pt x="4027" y="3122"/>
                    </a:lnTo>
                    <a:lnTo>
                      <a:pt x="4251" y="2750"/>
                    </a:lnTo>
                    <a:cubicBezTo>
                      <a:pt x="4512" y="2302"/>
                      <a:pt x="4773" y="1892"/>
                      <a:pt x="4959" y="1407"/>
                    </a:cubicBezTo>
                    <a:cubicBezTo>
                      <a:pt x="4996" y="1407"/>
                      <a:pt x="4996" y="1370"/>
                      <a:pt x="4959" y="1333"/>
                    </a:cubicBezTo>
                    <a:cubicBezTo>
                      <a:pt x="4959" y="1296"/>
                      <a:pt x="4959" y="1296"/>
                      <a:pt x="4922" y="1296"/>
                    </a:cubicBezTo>
                    <a:lnTo>
                      <a:pt x="4885" y="1296"/>
                    </a:lnTo>
                    <a:cubicBezTo>
                      <a:pt x="3282" y="1035"/>
                      <a:pt x="1679" y="625"/>
                      <a:pt x="113" y="28"/>
                    </a:cubicBezTo>
                    <a:cubicBezTo>
                      <a:pt x="113" y="9"/>
                      <a:pt x="103" y="0"/>
                      <a:pt x="90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5" name="Google Shape;1123;p48">
                <a:extLst>
                  <a:ext uri="{FF2B5EF4-FFF2-40B4-BE49-F238E27FC236}">
                    <a16:creationId xmlns:a16="http://schemas.microsoft.com/office/drawing/2014/main" id="{D4B2358F-9EDB-4E88-8395-B42EF1529770}"/>
                  </a:ext>
                </a:extLst>
              </p:cNvPr>
              <p:cNvSpPr/>
              <p:nvPr/>
            </p:nvSpPr>
            <p:spPr>
              <a:xfrm rot="-568379">
                <a:off x="5712959" y="2544833"/>
                <a:ext cx="365006" cy="392538"/>
              </a:xfrm>
              <a:custGeom>
                <a:avLst/>
                <a:gdLst/>
                <a:ahLst/>
                <a:cxnLst/>
                <a:rect l="l" t="t" r="r" b="b"/>
                <a:pathLst>
                  <a:path w="12714" h="13673" extrusionOk="0">
                    <a:moveTo>
                      <a:pt x="3766" y="0"/>
                    </a:moveTo>
                    <a:cubicBezTo>
                      <a:pt x="3738" y="0"/>
                      <a:pt x="3710" y="9"/>
                      <a:pt x="3691" y="28"/>
                    </a:cubicBezTo>
                    <a:cubicBezTo>
                      <a:pt x="3654" y="28"/>
                      <a:pt x="3654" y="65"/>
                      <a:pt x="3617" y="103"/>
                    </a:cubicBezTo>
                    <a:cubicBezTo>
                      <a:pt x="3505" y="438"/>
                      <a:pt x="3505" y="811"/>
                      <a:pt x="3617" y="1184"/>
                    </a:cubicBezTo>
                    <a:cubicBezTo>
                      <a:pt x="3654" y="1258"/>
                      <a:pt x="3654" y="1333"/>
                      <a:pt x="3691" y="1445"/>
                    </a:cubicBezTo>
                    <a:cubicBezTo>
                      <a:pt x="3729" y="1668"/>
                      <a:pt x="3766" y="2116"/>
                      <a:pt x="3580" y="2339"/>
                    </a:cubicBezTo>
                    <a:cubicBezTo>
                      <a:pt x="3542" y="2358"/>
                      <a:pt x="3496" y="2367"/>
                      <a:pt x="3454" y="2367"/>
                    </a:cubicBezTo>
                    <a:cubicBezTo>
                      <a:pt x="3412" y="2367"/>
                      <a:pt x="3375" y="2358"/>
                      <a:pt x="3356" y="2339"/>
                    </a:cubicBezTo>
                    <a:cubicBezTo>
                      <a:pt x="3170" y="2190"/>
                      <a:pt x="2983" y="2004"/>
                      <a:pt x="2871" y="1817"/>
                    </a:cubicBezTo>
                    <a:lnTo>
                      <a:pt x="2834" y="1743"/>
                    </a:lnTo>
                    <a:lnTo>
                      <a:pt x="2685" y="1519"/>
                    </a:lnTo>
                    <a:cubicBezTo>
                      <a:pt x="2461" y="1072"/>
                      <a:pt x="2163" y="699"/>
                      <a:pt x="1753" y="364"/>
                    </a:cubicBezTo>
                    <a:cubicBezTo>
                      <a:pt x="1709" y="320"/>
                      <a:pt x="1666" y="302"/>
                      <a:pt x="1614" y="302"/>
                    </a:cubicBezTo>
                    <a:cubicBezTo>
                      <a:pt x="1578" y="302"/>
                      <a:pt x="1538" y="311"/>
                      <a:pt x="1492" y="326"/>
                    </a:cubicBezTo>
                    <a:cubicBezTo>
                      <a:pt x="1455" y="364"/>
                      <a:pt x="1380" y="401"/>
                      <a:pt x="1380" y="475"/>
                    </a:cubicBezTo>
                    <a:cubicBezTo>
                      <a:pt x="1306" y="699"/>
                      <a:pt x="1492" y="1184"/>
                      <a:pt x="2051" y="2078"/>
                    </a:cubicBezTo>
                    <a:lnTo>
                      <a:pt x="2126" y="2190"/>
                    </a:lnTo>
                    <a:cubicBezTo>
                      <a:pt x="2312" y="2563"/>
                      <a:pt x="2498" y="2899"/>
                      <a:pt x="2275" y="3048"/>
                    </a:cubicBezTo>
                    <a:cubicBezTo>
                      <a:pt x="2218" y="3086"/>
                      <a:pt x="2149" y="3102"/>
                      <a:pt x="2073" y="3102"/>
                    </a:cubicBezTo>
                    <a:cubicBezTo>
                      <a:pt x="1850" y="3102"/>
                      <a:pt x="1565" y="2963"/>
                      <a:pt x="1343" y="2824"/>
                    </a:cubicBezTo>
                    <a:cubicBezTo>
                      <a:pt x="1231" y="2787"/>
                      <a:pt x="1119" y="2712"/>
                      <a:pt x="1045" y="2675"/>
                    </a:cubicBezTo>
                    <a:lnTo>
                      <a:pt x="1007" y="2675"/>
                    </a:lnTo>
                    <a:cubicBezTo>
                      <a:pt x="784" y="2563"/>
                      <a:pt x="485" y="2488"/>
                      <a:pt x="224" y="2451"/>
                    </a:cubicBezTo>
                    <a:lnTo>
                      <a:pt x="75" y="2451"/>
                    </a:lnTo>
                    <a:cubicBezTo>
                      <a:pt x="38" y="2451"/>
                      <a:pt x="38" y="2488"/>
                      <a:pt x="1" y="2526"/>
                    </a:cubicBezTo>
                    <a:cubicBezTo>
                      <a:pt x="1" y="2526"/>
                      <a:pt x="1" y="2563"/>
                      <a:pt x="1" y="2600"/>
                    </a:cubicBezTo>
                    <a:cubicBezTo>
                      <a:pt x="224" y="2973"/>
                      <a:pt x="523" y="3234"/>
                      <a:pt x="895" y="3420"/>
                    </a:cubicBezTo>
                    <a:lnTo>
                      <a:pt x="933" y="3458"/>
                    </a:lnTo>
                    <a:lnTo>
                      <a:pt x="1082" y="3532"/>
                    </a:lnTo>
                    <a:cubicBezTo>
                      <a:pt x="1306" y="3681"/>
                      <a:pt x="1678" y="3868"/>
                      <a:pt x="1604" y="4092"/>
                    </a:cubicBezTo>
                    <a:cubicBezTo>
                      <a:pt x="1604" y="4220"/>
                      <a:pt x="1479" y="4260"/>
                      <a:pt x="1304" y="4260"/>
                    </a:cubicBezTo>
                    <a:cubicBezTo>
                      <a:pt x="1225" y="4260"/>
                      <a:pt x="1137" y="4252"/>
                      <a:pt x="1045" y="4241"/>
                    </a:cubicBezTo>
                    <a:lnTo>
                      <a:pt x="1045" y="4352"/>
                    </a:lnTo>
                    <a:lnTo>
                      <a:pt x="1007" y="4241"/>
                    </a:lnTo>
                    <a:lnTo>
                      <a:pt x="411" y="4241"/>
                    </a:lnTo>
                    <a:cubicBezTo>
                      <a:pt x="299" y="4278"/>
                      <a:pt x="224" y="4278"/>
                      <a:pt x="150" y="4315"/>
                    </a:cubicBezTo>
                    <a:cubicBezTo>
                      <a:pt x="113" y="4315"/>
                      <a:pt x="75" y="4352"/>
                      <a:pt x="75" y="4390"/>
                    </a:cubicBezTo>
                    <a:cubicBezTo>
                      <a:pt x="38" y="4427"/>
                      <a:pt x="75" y="4464"/>
                      <a:pt x="113" y="4502"/>
                    </a:cubicBezTo>
                    <a:cubicBezTo>
                      <a:pt x="150" y="4539"/>
                      <a:pt x="224" y="4576"/>
                      <a:pt x="299" y="4613"/>
                    </a:cubicBezTo>
                    <a:lnTo>
                      <a:pt x="374" y="4688"/>
                    </a:lnTo>
                    <a:cubicBezTo>
                      <a:pt x="597" y="4800"/>
                      <a:pt x="784" y="4912"/>
                      <a:pt x="1007" y="4986"/>
                    </a:cubicBezTo>
                    <a:lnTo>
                      <a:pt x="1194" y="5061"/>
                    </a:lnTo>
                    <a:cubicBezTo>
                      <a:pt x="1878" y="5317"/>
                      <a:pt x="2628" y="5596"/>
                      <a:pt x="3393" y="5596"/>
                    </a:cubicBezTo>
                    <a:cubicBezTo>
                      <a:pt x="3628" y="5596"/>
                      <a:pt x="3865" y="5570"/>
                      <a:pt x="4102" y="5508"/>
                    </a:cubicBezTo>
                    <a:lnTo>
                      <a:pt x="4288" y="5508"/>
                    </a:lnTo>
                    <a:cubicBezTo>
                      <a:pt x="4288" y="5508"/>
                      <a:pt x="4325" y="5545"/>
                      <a:pt x="4325" y="5545"/>
                    </a:cubicBezTo>
                    <a:cubicBezTo>
                      <a:pt x="5705" y="8453"/>
                      <a:pt x="7419" y="11175"/>
                      <a:pt x="9507" y="13635"/>
                    </a:cubicBezTo>
                    <a:lnTo>
                      <a:pt x="9544" y="13672"/>
                    </a:lnTo>
                    <a:cubicBezTo>
                      <a:pt x="9582" y="13672"/>
                      <a:pt x="9619" y="13672"/>
                      <a:pt x="9619" y="13635"/>
                    </a:cubicBezTo>
                    <a:cubicBezTo>
                      <a:pt x="9656" y="13635"/>
                      <a:pt x="9693" y="13598"/>
                      <a:pt x="9693" y="13598"/>
                    </a:cubicBezTo>
                    <a:cubicBezTo>
                      <a:pt x="10215" y="12591"/>
                      <a:pt x="10961" y="11771"/>
                      <a:pt x="11893" y="11137"/>
                    </a:cubicBezTo>
                    <a:cubicBezTo>
                      <a:pt x="12117" y="11026"/>
                      <a:pt x="12378" y="10914"/>
                      <a:pt x="12639" y="10839"/>
                    </a:cubicBezTo>
                    <a:cubicBezTo>
                      <a:pt x="12676" y="10839"/>
                      <a:pt x="12676" y="10802"/>
                      <a:pt x="12713" y="10765"/>
                    </a:cubicBezTo>
                    <a:cubicBezTo>
                      <a:pt x="12713" y="10727"/>
                      <a:pt x="12676" y="10690"/>
                      <a:pt x="12639" y="10653"/>
                    </a:cubicBezTo>
                    <a:cubicBezTo>
                      <a:pt x="10104" y="8789"/>
                      <a:pt x="7718" y="6701"/>
                      <a:pt x="5593" y="4352"/>
                    </a:cubicBezTo>
                    <a:cubicBezTo>
                      <a:pt x="5593" y="4352"/>
                      <a:pt x="5555" y="4315"/>
                      <a:pt x="5555" y="4315"/>
                    </a:cubicBezTo>
                    <a:cubicBezTo>
                      <a:pt x="5555" y="4278"/>
                      <a:pt x="5555" y="4241"/>
                      <a:pt x="5555" y="4241"/>
                    </a:cubicBezTo>
                    <a:cubicBezTo>
                      <a:pt x="5705" y="3905"/>
                      <a:pt x="5779" y="3532"/>
                      <a:pt x="5742" y="3160"/>
                    </a:cubicBezTo>
                    <a:lnTo>
                      <a:pt x="5742" y="2712"/>
                    </a:lnTo>
                    <a:cubicBezTo>
                      <a:pt x="5742" y="2488"/>
                      <a:pt x="5779" y="2265"/>
                      <a:pt x="5854" y="2041"/>
                    </a:cubicBezTo>
                    <a:cubicBezTo>
                      <a:pt x="5891" y="1817"/>
                      <a:pt x="5891" y="1706"/>
                      <a:pt x="5928" y="1556"/>
                    </a:cubicBezTo>
                    <a:cubicBezTo>
                      <a:pt x="5928" y="1519"/>
                      <a:pt x="5891" y="1519"/>
                      <a:pt x="5891" y="1482"/>
                    </a:cubicBezTo>
                    <a:lnTo>
                      <a:pt x="5816" y="1482"/>
                    </a:lnTo>
                    <a:cubicBezTo>
                      <a:pt x="5593" y="1482"/>
                      <a:pt x="5369" y="1556"/>
                      <a:pt x="5220" y="1706"/>
                    </a:cubicBezTo>
                    <a:cubicBezTo>
                      <a:pt x="4773" y="2190"/>
                      <a:pt x="4586" y="3271"/>
                      <a:pt x="4623" y="3756"/>
                    </a:cubicBezTo>
                    <a:cubicBezTo>
                      <a:pt x="4623" y="3793"/>
                      <a:pt x="4586" y="3831"/>
                      <a:pt x="4586" y="3831"/>
                    </a:cubicBezTo>
                    <a:cubicBezTo>
                      <a:pt x="4549" y="3849"/>
                      <a:pt x="4521" y="3859"/>
                      <a:pt x="4498" y="3859"/>
                    </a:cubicBezTo>
                    <a:cubicBezTo>
                      <a:pt x="4474" y="3859"/>
                      <a:pt x="4456" y="3849"/>
                      <a:pt x="4437" y="3831"/>
                    </a:cubicBezTo>
                    <a:cubicBezTo>
                      <a:pt x="4400" y="3831"/>
                      <a:pt x="4400" y="3793"/>
                      <a:pt x="4400" y="3756"/>
                    </a:cubicBezTo>
                    <a:cubicBezTo>
                      <a:pt x="4362" y="3122"/>
                      <a:pt x="4512" y="2526"/>
                      <a:pt x="4810" y="1967"/>
                    </a:cubicBezTo>
                    <a:cubicBezTo>
                      <a:pt x="4847" y="1929"/>
                      <a:pt x="4847" y="1892"/>
                      <a:pt x="4810" y="1855"/>
                    </a:cubicBezTo>
                    <a:lnTo>
                      <a:pt x="4810" y="1817"/>
                    </a:lnTo>
                    <a:cubicBezTo>
                      <a:pt x="4623" y="1333"/>
                      <a:pt x="4400" y="848"/>
                      <a:pt x="4176" y="401"/>
                    </a:cubicBezTo>
                    <a:cubicBezTo>
                      <a:pt x="3952" y="65"/>
                      <a:pt x="3878" y="28"/>
                      <a:pt x="3841" y="28"/>
                    </a:cubicBezTo>
                    <a:cubicBezTo>
                      <a:pt x="3822" y="9"/>
                      <a:pt x="3794" y="0"/>
                      <a:pt x="37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6" name="Google Shape;1124;p48">
                <a:extLst>
                  <a:ext uri="{FF2B5EF4-FFF2-40B4-BE49-F238E27FC236}">
                    <a16:creationId xmlns:a16="http://schemas.microsoft.com/office/drawing/2014/main" id="{B2AE37A2-0A5F-4EB5-B9B1-EF9169CA3D4B}"/>
                  </a:ext>
                </a:extLst>
              </p:cNvPr>
              <p:cNvSpPr/>
              <p:nvPr/>
            </p:nvSpPr>
            <p:spPr>
              <a:xfrm rot="-568379">
                <a:off x="5829942" y="3654717"/>
                <a:ext cx="207652" cy="147076"/>
              </a:xfrm>
              <a:custGeom>
                <a:avLst/>
                <a:gdLst/>
                <a:ahLst/>
                <a:cxnLst/>
                <a:rect l="l" t="t" r="r" b="b"/>
                <a:pathLst>
                  <a:path w="7233" h="5123" extrusionOk="0">
                    <a:moveTo>
                      <a:pt x="5621" y="0"/>
                    </a:moveTo>
                    <a:cubicBezTo>
                      <a:pt x="5424" y="0"/>
                      <a:pt x="5227" y="67"/>
                      <a:pt x="5071" y="202"/>
                    </a:cubicBezTo>
                    <a:cubicBezTo>
                      <a:pt x="4884" y="351"/>
                      <a:pt x="4661" y="500"/>
                      <a:pt x="4437" y="649"/>
                    </a:cubicBezTo>
                    <a:cubicBezTo>
                      <a:pt x="4437" y="686"/>
                      <a:pt x="4400" y="686"/>
                      <a:pt x="4362" y="724"/>
                    </a:cubicBezTo>
                    <a:lnTo>
                      <a:pt x="3505" y="1320"/>
                    </a:lnTo>
                    <a:lnTo>
                      <a:pt x="1641" y="2588"/>
                    </a:lnTo>
                    <a:lnTo>
                      <a:pt x="224" y="3594"/>
                    </a:lnTo>
                    <a:cubicBezTo>
                      <a:pt x="187" y="3594"/>
                      <a:pt x="150" y="3631"/>
                      <a:pt x="187" y="3669"/>
                    </a:cubicBezTo>
                    <a:cubicBezTo>
                      <a:pt x="224" y="4116"/>
                      <a:pt x="150" y="4563"/>
                      <a:pt x="1" y="4973"/>
                    </a:cubicBezTo>
                    <a:cubicBezTo>
                      <a:pt x="1" y="5011"/>
                      <a:pt x="1" y="5048"/>
                      <a:pt x="1" y="5085"/>
                    </a:cubicBezTo>
                    <a:lnTo>
                      <a:pt x="38" y="5123"/>
                    </a:lnTo>
                    <a:cubicBezTo>
                      <a:pt x="75" y="5123"/>
                      <a:pt x="113" y="5123"/>
                      <a:pt x="150" y="5085"/>
                    </a:cubicBezTo>
                    <a:cubicBezTo>
                      <a:pt x="1827" y="4824"/>
                      <a:pt x="3505" y="4414"/>
                      <a:pt x="5108" y="3967"/>
                    </a:cubicBezTo>
                    <a:lnTo>
                      <a:pt x="5183" y="3967"/>
                    </a:lnTo>
                    <a:cubicBezTo>
                      <a:pt x="5294" y="3967"/>
                      <a:pt x="5406" y="3930"/>
                      <a:pt x="5555" y="3930"/>
                    </a:cubicBezTo>
                    <a:cubicBezTo>
                      <a:pt x="6189" y="3781"/>
                      <a:pt x="7047" y="3631"/>
                      <a:pt x="7158" y="3109"/>
                    </a:cubicBezTo>
                    <a:cubicBezTo>
                      <a:pt x="7233" y="2476"/>
                      <a:pt x="7121" y="1879"/>
                      <a:pt x="6897" y="1283"/>
                    </a:cubicBezTo>
                    <a:cubicBezTo>
                      <a:pt x="6711" y="798"/>
                      <a:pt x="6413" y="388"/>
                      <a:pt x="6003" y="90"/>
                    </a:cubicBezTo>
                    <a:cubicBezTo>
                      <a:pt x="5883" y="30"/>
                      <a:pt x="5752" y="0"/>
                      <a:pt x="562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7" name="Google Shape;1125;p48">
                <a:extLst>
                  <a:ext uri="{FF2B5EF4-FFF2-40B4-BE49-F238E27FC236}">
                    <a16:creationId xmlns:a16="http://schemas.microsoft.com/office/drawing/2014/main" id="{96CA3518-D05E-4E44-B16B-D95DD87221C6}"/>
                  </a:ext>
                </a:extLst>
              </p:cNvPr>
              <p:cNvSpPr/>
              <p:nvPr/>
            </p:nvSpPr>
            <p:spPr>
              <a:xfrm rot="-568379">
                <a:off x="6367407" y="4059939"/>
                <a:ext cx="138090" cy="166024"/>
              </a:xfrm>
              <a:custGeom>
                <a:avLst/>
                <a:gdLst/>
                <a:ahLst/>
                <a:cxnLst/>
                <a:rect l="l" t="t" r="r" b="b"/>
                <a:pathLst>
                  <a:path w="4810" h="5783" extrusionOk="0">
                    <a:moveTo>
                      <a:pt x="1291" y="0"/>
                    </a:moveTo>
                    <a:cubicBezTo>
                      <a:pt x="1277" y="0"/>
                      <a:pt x="1268" y="10"/>
                      <a:pt x="1268" y="28"/>
                    </a:cubicBezTo>
                    <a:cubicBezTo>
                      <a:pt x="1231" y="28"/>
                      <a:pt x="1193" y="66"/>
                      <a:pt x="1193" y="103"/>
                    </a:cubicBezTo>
                    <a:cubicBezTo>
                      <a:pt x="1082" y="588"/>
                      <a:pt x="970" y="1072"/>
                      <a:pt x="858" y="1557"/>
                    </a:cubicBezTo>
                    <a:cubicBezTo>
                      <a:pt x="746" y="1967"/>
                      <a:pt x="672" y="2377"/>
                      <a:pt x="560" y="2824"/>
                    </a:cubicBezTo>
                    <a:cubicBezTo>
                      <a:pt x="522" y="2936"/>
                      <a:pt x="485" y="3085"/>
                      <a:pt x="448" y="3235"/>
                    </a:cubicBezTo>
                    <a:cubicBezTo>
                      <a:pt x="261" y="3980"/>
                      <a:pt x="1" y="4987"/>
                      <a:pt x="373" y="5583"/>
                    </a:cubicBezTo>
                    <a:cubicBezTo>
                      <a:pt x="411" y="5620"/>
                      <a:pt x="485" y="5695"/>
                      <a:pt x="560" y="5732"/>
                    </a:cubicBezTo>
                    <a:lnTo>
                      <a:pt x="597" y="5732"/>
                    </a:lnTo>
                    <a:cubicBezTo>
                      <a:pt x="663" y="5766"/>
                      <a:pt x="734" y="5783"/>
                      <a:pt x="811" y="5783"/>
                    </a:cubicBezTo>
                    <a:cubicBezTo>
                      <a:pt x="1742" y="5783"/>
                      <a:pt x="3464" y="3396"/>
                      <a:pt x="4772" y="1296"/>
                    </a:cubicBezTo>
                    <a:cubicBezTo>
                      <a:pt x="4810" y="1259"/>
                      <a:pt x="4810" y="1221"/>
                      <a:pt x="4772" y="1184"/>
                    </a:cubicBezTo>
                    <a:cubicBezTo>
                      <a:pt x="4772" y="1147"/>
                      <a:pt x="4735" y="1147"/>
                      <a:pt x="4735" y="1147"/>
                    </a:cubicBezTo>
                    <a:cubicBezTo>
                      <a:pt x="4735" y="1128"/>
                      <a:pt x="4726" y="1119"/>
                      <a:pt x="4716" y="1119"/>
                    </a:cubicBezTo>
                    <a:cubicBezTo>
                      <a:pt x="4707" y="1119"/>
                      <a:pt x="4698" y="1128"/>
                      <a:pt x="4698" y="1147"/>
                    </a:cubicBezTo>
                    <a:cubicBezTo>
                      <a:pt x="3952" y="1035"/>
                      <a:pt x="3244" y="849"/>
                      <a:pt x="2536" y="588"/>
                    </a:cubicBezTo>
                    <a:cubicBezTo>
                      <a:pt x="2125" y="439"/>
                      <a:pt x="1715" y="252"/>
                      <a:pt x="1343" y="28"/>
                    </a:cubicBezTo>
                    <a:cubicBezTo>
                      <a:pt x="1324" y="10"/>
                      <a:pt x="1305" y="0"/>
                      <a:pt x="129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8" name="Google Shape;1126;p48">
                <a:extLst>
                  <a:ext uri="{FF2B5EF4-FFF2-40B4-BE49-F238E27FC236}">
                    <a16:creationId xmlns:a16="http://schemas.microsoft.com/office/drawing/2014/main" id="{5618C1B8-B7BD-436C-8631-1B3288EF0C30}"/>
                  </a:ext>
                </a:extLst>
              </p:cNvPr>
              <p:cNvSpPr/>
              <p:nvPr/>
            </p:nvSpPr>
            <p:spPr>
              <a:xfrm rot="-568379">
                <a:off x="6986261" y="2671766"/>
                <a:ext cx="413151" cy="284219"/>
              </a:xfrm>
              <a:custGeom>
                <a:avLst/>
                <a:gdLst/>
                <a:ahLst/>
                <a:cxnLst/>
                <a:rect l="l" t="t" r="r" b="b"/>
                <a:pathLst>
                  <a:path w="14391" h="9900" extrusionOk="0">
                    <a:moveTo>
                      <a:pt x="12618" y="0"/>
                    </a:moveTo>
                    <a:cubicBezTo>
                      <a:pt x="12454" y="0"/>
                      <a:pt x="12177" y="103"/>
                      <a:pt x="12117" y="133"/>
                    </a:cubicBezTo>
                    <a:cubicBezTo>
                      <a:pt x="11669" y="394"/>
                      <a:pt x="11222" y="654"/>
                      <a:pt x="10812" y="990"/>
                    </a:cubicBezTo>
                    <a:cubicBezTo>
                      <a:pt x="10775" y="990"/>
                      <a:pt x="10737" y="1027"/>
                      <a:pt x="10737" y="1065"/>
                    </a:cubicBezTo>
                    <a:cubicBezTo>
                      <a:pt x="10663" y="1698"/>
                      <a:pt x="10439" y="2258"/>
                      <a:pt x="10104" y="2779"/>
                    </a:cubicBezTo>
                    <a:cubicBezTo>
                      <a:pt x="10082" y="2823"/>
                      <a:pt x="10047" y="2841"/>
                      <a:pt x="10007" y="2841"/>
                    </a:cubicBezTo>
                    <a:cubicBezTo>
                      <a:pt x="9979" y="2841"/>
                      <a:pt x="9948" y="2832"/>
                      <a:pt x="9917" y="2817"/>
                    </a:cubicBezTo>
                    <a:cubicBezTo>
                      <a:pt x="9917" y="2817"/>
                      <a:pt x="9880" y="2779"/>
                      <a:pt x="9880" y="2779"/>
                    </a:cubicBezTo>
                    <a:cubicBezTo>
                      <a:pt x="9880" y="2742"/>
                      <a:pt x="9880" y="2705"/>
                      <a:pt x="9880" y="2705"/>
                    </a:cubicBezTo>
                    <a:cubicBezTo>
                      <a:pt x="10178" y="2295"/>
                      <a:pt x="10663" y="1288"/>
                      <a:pt x="10514" y="617"/>
                    </a:cubicBezTo>
                    <a:cubicBezTo>
                      <a:pt x="10476" y="394"/>
                      <a:pt x="10327" y="207"/>
                      <a:pt x="10141" y="95"/>
                    </a:cubicBezTo>
                    <a:lnTo>
                      <a:pt x="10066" y="95"/>
                    </a:lnTo>
                    <a:cubicBezTo>
                      <a:pt x="10029" y="95"/>
                      <a:pt x="9992" y="133"/>
                      <a:pt x="9992" y="170"/>
                    </a:cubicBezTo>
                    <a:cubicBezTo>
                      <a:pt x="9917" y="319"/>
                      <a:pt x="9880" y="431"/>
                      <a:pt x="9805" y="580"/>
                    </a:cubicBezTo>
                    <a:cubicBezTo>
                      <a:pt x="9693" y="841"/>
                      <a:pt x="9582" y="1102"/>
                      <a:pt x="9432" y="1363"/>
                    </a:cubicBezTo>
                    <a:lnTo>
                      <a:pt x="9246" y="1624"/>
                    </a:lnTo>
                    <a:cubicBezTo>
                      <a:pt x="9060" y="1885"/>
                      <a:pt x="8873" y="2220"/>
                      <a:pt x="8836" y="2593"/>
                    </a:cubicBezTo>
                    <a:cubicBezTo>
                      <a:pt x="8799" y="2593"/>
                      <a:pt x="8799" y="2630"/>
                      <a:pt x="8836" y="2668"/>
                    </a:cubicBezTo>
                    <a:cubicBezTo>
                      <a:pt x="8836" y="2705"/>
                      <a:pt x="8799" y="2705"/>
                      <a:pt x="8761" y="2742"/>
                    </a:cubicBezTo>
                    <a:cubicBezTo>
                      <a:pt x="5965" y="4010"/>
                      <a:pt x="3058" y="5091"/>
                      <a:pt x="113" y="5948"/>
                    </a:cubicBezTo>
                    <a:cubicBezTo>
                      <a:pt x="75" y="5948"/>
                      <a:pt x="38" y="5948"/>
                      <a:pt x="38" y="5985"/>
                    </a:cubicBezTo>
                    <a:cubicBezTo>
                      <a:pt x="1" y="6023"/>
                      <a:pt x="1" y="6060"/>
                      <a:pt x="38" y="6097"/>
                    </a:cubicBezTo>
                    <a:cubicBezTo>
                      <a:pt x="523" y="6880"/>
                      <a:pt x="858" y="7775"/>
                      <a:pt x="1007" y="8707"/>
                    </a:cubicBezTo>
                    <a:cubicBezTo>
                      <a:pt x="1082" y="9080"/>
                      <a:pt x="1119" y="9415"/>
                      <a:pt x="1119" y="9788"/>
                    </a:cubicBezTo>
                    <a:cubicBezTo>
                      <a:pt x="1156" y="9825"/>
                      <a:pt x="1156" y="9863"/>
                      <a:pt x="1194" y="9900"/>
                    </a:cubicBezTo>
                    <a:cubicBezTo>
                      <a:pt x="1231" y="9900"/>
                      <a:pt x="1268" y="9900"/>
                      <a:pt x="1306" y="9863"/>
                    </a:cubicBezTo>
                    <a:cubicBezTo>
                      <a:pt x="3841" y="8446"/>
                      <a:pt x="6786" y="6694"/>
                      <a:pt x="9209" y="4382"/>
                    </a:cubicBezTo>
                    <a:lnTo>
                      <a:pt x="9246" y="4382"/>
                    </a:lnTo>
                    <a:cubicBezTo>
                      <a:pt x="9246" y="4364"/>
                      <a:pt x="9255" y="4354"/>
                      <a:pt x="9265" y="4354"/>
                    </a:cubicBezTo>
                    <a:cubicBezTo>
                      <a:pt x="9274" y="4354"/>
                      <a:pt x="9283" y="4364"/>
                      <a:pt x="9283" y="4382"/>
                    </a:cubicBezTo>
                    <a:lnTo>
                      <a:pt x="9321" y="4382"/>
                    </a:lnTo>
                    <a:cubicBezTo>
                      <a:pt x="9544" y="4569"/>
                      <a:pt x="9768" y="4755"/>
                      <a:pt x="10029" y="4904"/>
                    </a:cubicBezTo>
                    <a:cubicBezTo>
                      <a:pt x="10700" y="5240"/>
                      <a:pt x="11371" y="5464"/>
                      <a:pt x="12117" y="5575"/>
                    </a:cubicBezTo>
                    <a:lnTo>
                      <a:pt x="12228" y="5613"/>
                    </a:lnTo>
                    <a:cubicBezTo>
                      <a:pt x="12527" y="5687"/>
                      <a:pt x="12788" y="5725"/>
                      <a:pt x="13049" y="5725"/>
                    </a:cubicBezTo>
                    <a:lnTo>
                      <a:pt x="13235" y="5725"/>
                    </a:lnTo>
                    <a:cubicBezTo>
                      <a:pt x="13272" y="5725"/>
                      <a:pt x="13310" y="5687"/>
                      <a:pt x="13310" y="5650"/>
                    </a:cubicBezTo>
                    <a:cubicBezTo>
                      <a:pt x="13347" y="5613"/>
                      <a:pt x="13347" y="5575"/>
                      <a:pt x="13310" y="5575"/>
                    </a:cubicBezTo>
                    <a:cubicBezTo>
                      <a:pt x="13160" y="5352"/>
                      <a:pt x="12937" y="5203"/>
                      <a:pt x="12713" y="5091"/>
                    </a:cubicBezTo>
                    <a:cubicBezTo>
                      <a:pt x="12639" y="5053"/>
                      <a:pt x="12564" y="5016"/>
                      <a:pt x="12527" y="4979"/>
                    </a:cubicBezTo>
                    <a:cubicBezTo>
                      <a:pt x="12303" y="4830"/>
                      <a:pt x="12117" y="4681"/>
                      <a:pt x="12191" y="4569"/>
                    </a:cubicBezTo>
                    <a:cubicBezTo>
                      <a:pt x="12266" y="4420"/>
                      <a:pt x="12676" y="4382"/>
                      <a:pt x="12937" y="4382"/>
                    </a:cubicBezTo>
                    <a:lnTo>
                      <a:pt x="13086" y="4382"/>
                    </a:lnTo>
                    <a:cubicBezTo>
                      <a:pt x="13162" y="4393"/>
                      <a:pt x="13242" y="4398"/>
                      <a:pt x="13323" y="4398"/>
                    </a:cubicBezTo>
                    <a:cubicBezTo>
                      <a:pt x="13518" y="4398"/>
                      <a:pt x="13722" y="4372"/>
                      <a:pt x="13906" y="4345"/>
                    </a:cubicBezTo>
                    <a:lnTo>
                      <a:pt x="13943" y="4345"/>
                    </a:lnTo>
                    <a:cubicBezTo>
                      <a:pt x="14092" y="4345"/>
                      <a:pt x="14242" y="4271"/>
                      <a:pt x="14353" y="4196"/>
                    </a:cubicBezTo>
                    <a:cubicBezTo>
                      <a:pt x="14391" y="4159"/>
                      <a:pt x="14391" y="4159"/>
                      <a:pt x="14391" y="4121"/>
                    </a:cubicBezTo>
                    <a:cubicBezTo>
                      <a:pt x="14391" y="4084"/>
                      <a:pt x="14391" y="4047"/>
                      <a:pt x="14391" y="4047"/>
                    </a:cubicBezTo>
                    <a:cubicBezTo>
                      <a:pt x="14353" y="4010"/>
                      <a:pt x="14316" y="3972"/>
                      <a:pt x="14242" y="3972"/>
                    </a:cubicBezTo>
                    <a:cubicBezTo>
                      <a:pt x="14018" y="3861"/>
                      <a:pt x="13794" y="3786"/>
                      <a:pt x="13533" y="3749"/>
                    </a:cubicBezTo>
                    <a:cubicBezTo>
                      <a:pt x="13384" y="3749"/>
                      <a:pt x="13272" y="3711"/>
                      <a:pt x="13160" y="3674"/>
                    </a:cubicBezTo>
                    <a:cubicBezTo>
                      <a:pt x="12937" y="3674"/>
                      <a:pt x="12750" y="3637"/>
                      <a:pt x="12564" y="3562"/>
                    </a:cubicBezTo>
                    <a:cubicBezTo>
                      <a:pt x="12489" y="3562"/>
                      <a:pt x="12452" y="3525"/>
                      <a:pt x="12378" y="3488"/>
                    </a:cubicBezTo>
                    <a:cubicBezTo>
                      <a:pt x="12303" y="3450"/>
                      <a:pt x="12266" y="3413"/>
                      <a:pt x="12228" y="3339"/>
                    </a:cubicBezTo>
                    <a:cubicBezTo>
                      <a:pt x="12154" y="3078"/>
                      <a:pt x="12564" y="2854"/>
                      <a:pt x="12825" y="2705"/>
                    </a:cubicBezTo>
                    <a:lnTo>
                      <a:pt x="13011" y="2593"/>
                    </a:lnTo>
                    <a:cubicBezTo>
                      <a:pt x="13272" y="2481"/>
                      <a:pt x="13496" y="2369"/>
                      <a:pt x="13757" y="2220"/>
                    </a:cubicBezTo>
                    <a:cubicBezTo>
                      <a:pt x="13757" y="2220"/>
                      <a:pt x="14391" y="1810"/>
                      <a:pt x="14391" y="1586"/>
                    </a:cubicBezTo>
                    <a:cubicBezTo>
                      <a:pt x="14391" y="1512"/>
                      <a:pt x="14353" y="1475"/>
                      <a:pt x="14316" y="1437"/>
                    </a:cubicBezTo>
                    <a:cubicBezTo>
                      <a:pt x="14233" y="1407"/>
                      <a:pt x="14144" y="1394"/>
                      <a:pt x="14051" y="1394"/>
                    </a:cubicBezTo>
                    <a:cubicBezTo>
                      <a:pt x="13683" y="1394"/>
                      <a:pt x="13249" y="1602"/>
                      <a:pt x="12862" y="1810"/>
                    </a:cubicBezTo>
                    <a:cubicBezTo>
                      <a:pt x="12713" y="1847"/>
                      <a:pt x="12601" y="1922"/>
                      <a:pt x="12527" y="1959"/>
                    </a:cubicBezTo>
                    <a:lnTo>
                      <a:pt x="12378" y="1997"/>
                    </a:lnTo>
                    <a:cubicBezTo>
                      <a:pt x="12238" y="2080"/>
                      <a:pt x="12014" y="2185"/>
                      <a:pt x="11832" y="2185"/>
                    </a:cubicBezTo>
                    <a:cubicBezTo>
                      <a:pt x="11772" y="2185"/>
                      <a:pt x="11716" y="2174"/>
                      <a:pt x="11669" y="2146"/>
                    </a:cubicBezTo>
                    <a:cubicBezTo>
                      <a:pt x="11632" y="2108"/>
                      <a:pt x="11595" y="2071"/>
                      <a:pt x="11557" y="1997"/>
                    </a:cubicBezTo>
                    <a:cubicBezTo>
                      <a:pt x="11483" y="1773"/>
                      <a:pt x="11818" y="1400"/>
                      <a:pt x="11968" y="1251"/>
                    </a:cubicBezTo>
                    <a:cubicBezTo>
                      <a:pt x="12042" y="1176"/>
                      <a:pt x="12079" y="1139"/>
                      <a:pt x="12154" y="1065"/>
                    </a:cubicBezTo>
                    <a:cubicBezTo>
                      <a:pt x="12452" y="804"/>
                      <a:pt x="12825" y="431"/>
                      <a:pt x="12788" y="95"/>
                    </a:cubicBezTo>
                    <a:cubicBezTo>
                      <a:pt x="12788" y="58"/>
                      <a:pt x="12750" y="21"/>
                      <a:pt x="12713" y="21"/>
                    </a:cubicBezTo>
                    <a:cubicBezTo>
                      <a:pt x="12691" y="6"/>
                      <a:pt x="12658" y="0"/>
                      <a:pt x="12618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1127;p48">
                <a:extLst>
                  <a:ext uri="{FF2B5EF4-FFF2-40B4-BE49-F238E27FC236}">
                    <a16:creationId xmlns:a16="http://schemas.microsoft.com/office/drawing/2014/main" id="{DC7D30D5-7D28-428A-BD1F-E5CD7C4AFF37}"/>
                  </a:ext>
                </a:extLst>
              </p:cNvPr>
              <p:cNvSpPr/>
              <p:nvPr/>
            </p:nvSpPr>
            <p:spPr>
              <a:xfrm rot="-568379">
                <a:off x="6114014" y="2089056"/>
                <a:ext cx="978230" cy="871088"/>
              </a:xfrm>
              <a:custGeom>
                <a:avLst/>
                <a:gdLst/>
                <a:ahLst/>
                <a:cxnLst/>
                <a:rect l="l" t="t" r="r" b="b"/>
                <a:pathLst>
                  <a:path w="34074" h="30342" extrusionOk="0">
                    <a:moveTo>
                      <a:pt x="27140" y="1"/>
                    </a:moveTo>
                    <a:cubicBezTo>
                      <a:pt x="22443" y="1082"/>
                      <a:pt x="17708" y="1790"/>
                      <a:pt x="12899" y="2089"/>
                    </a:cubicBezTo>
                    <a:lnTo>
                      <a:pt x="11818" y="2200"/>
                    </a:lnTo>
                    <a:cubicBezTo>
                      <a:pt x="8832" y="2502"/>
                      <a:pt x="5846" y="2653"/>
                      <a:pt x="2860" y="2653"/>
                    </a:cubicBezTo>
                    <a:cubicBezTo>
                      <a:pt x="2528" y="2653"/>
                      <a:pt x="2196" y="2651"/>
                      <a:pt x="1864" y="2648"/>
                    </a:cubicBezTo>
                    <a:cubicBezTo>
                      <a:pt x="1827" y="2685"/>
                      <a:pt x="1790" y="2685"/>
                      <a:pt x="1790" y="2760"/>
                    </a:cubicBezTo>
                    <a:cubicBezTo>
                      <a:pt x="1417" y="4400"/>
                      <a:pt x="1081" y="5966"/>
                      <a:pt x="783" y="7494"/>
                    </a:cubicBezTo>
                    <a:cubicBezTo>
                      <a:pt x="522" y="9060"/>
                      <a:pt x="336" y="10663"/>
                      <a:pt x="299" y="12229"/>
                    </a:cubicBezTo>
                    <a:cubicBezTo>
                      <a:pt x="299" y="12564"/>
                      <a:pt x="261" y="12900"/>
                      <a:pt x="224" y="13235"/>
                    </a:cubicBezTo>
                    <a:cubicBezTo>
                      <a:pt x="0" y="15509"/>
                      <a:pt x="0" y="17821"/>
                      <a:pt x="261" y="20095"/>
                    </a:cubicBezTo>
                    <a:cubicBezTo>
                      <a:pt x="448" y="21847"/>
                      <a:pt x="1305" y="23487"/>
                      <a:pt x="2647" y="24643"/>
                    </a:cubicBezTo>
                    <a:cubicBezTo>
                      <a:pt x="3877" y="25761"/>
                      <a:pt x="5219" y="26730"/>
                      <a:pt x="6673" y="27551"/>
                    </a:cubicBezTo>
                    <a:cubicBezTo>
                      <a:pt x="7456" y="27961"/>
                      <a:pt x="8239" y="28334"/>
                      <a:pt x="9059" y="28669"/>
                    </a:cubicBezTo>
                    <a:lnTo>
                      <a:pt x="9171" y="28669"/>
                    </a:lnTo>
                    <a:cubicBezTo>
                      <a:pt x="11482" y="29638"/>
                      <a:pt x="13943" y="30198"/>
                      <a:pt x="16441" y="30309"/>
                    </a:cubicBezTo>
                    <a:cubicBezTo>
                      <a:pt x="16835" y="30331"/>
                      <a:pt x="17229" y="30341"/>
                      <a:pt x="17623" y="30341"/>
                    </a:cubicBezTo>
                    <a:cubicBezTo>
                      <a:pt x="19985" y="30341"/>
                      <a:pt x="22331" y="29958"/>
                      <a:pt x="24568" y="29191"/>
                    </a:cubicBezTo>
                    <a:cubicBezTo>
                      <a:pt x="26655" y="28408"/>
                      <a:pt x="27774" y="26842"/>
                      <a:pt x="28594" y="25388"/>
                    </a:cubicBezTo>
                    <a:cubicBezTo>
                      <a:pt x="30905" y="21288"/>
                      <a:pt x="32620" y="16516"/>
                      <a:pt x="34037" y="10327"/>
                    </a:cubicBezTo>
                    <a:cubicBezTo>
                      <a:pt x="34074" y="10290"/>
                      <a:pt x="34037" y="10253"/>
                      <a:pt x="34037" y="10253"/>
                    </a:cubicBezTo>
                    <a:cubicBezTo>
                      <a:pt x="32173" y="8202"/>
                      <a:pt x="30756" y="5817"/>
                      <a:pt x="29824" y="3244"/>
                    </a:cubicBezTo>
                    <a:cubicBezTo>
                      <a:pt x="29824" y="3207"/>
                      <a:pt x="29787" y="3207"/>
                      <a:pt x="29787" y="3207"/>
                    </a:cubicBezTo>
                    <a:cubicBezTo>
                      <a:pt x="29768" y="3188"/>
                      <a:pt x="29750" y="3179"/>
                      <a:pt x="29731" y="3179"/>
                    </a:cubicBezTo>
                    <a:cubicBezTo>
                      <a:pt x="29712" y="3179"/>
                      <a:pt x="29694" y="3188"/>
                      <a:pt x="29675" y="3207"/>
                    </a:cubicBezTo>
                    <a:cubicBezTo>
                      <a:pt x="26718" y="4838"/>
                      <a:pt x="22955" y="5230"/>
                      <a:pt x="20082" y="5230"/>
                    </a:cubicBezTo>
                    <a:cubicBezTo>
                      <a:pt x="19804" y="5230"/>
                      <a:pt x="19534" y="5227"/>
                      <a:pt x="19274" y="5220"/>
                    </a:cubicBezTo>
                    <a:cubicBezTo>
                      <a:pt x="19255" y="5239"/>
                      <a:pt x="19246" y="5248"/>
                      <a:pt x="19241" y="5248"/>
                    </a:cubicBezTo>
                    <a:cubicBezTo>
                      <a:pt x="19237" y="5248"/>
                      <a:pt x="19237" y="5239"/>
                      <a:pt x="19237" y="5220"/>
                    </a:cubicBezTo>
                    <a:cubicBezTo>
                      <a:pt x="19199" y="5220"/>
                      <a:pt x="19199" y="5183"/>
                      <a:pt x="19199" y="5183"/>
                    </a:cubicBezTo>
                    <a:cubicBezTo>
                      <a:pt x="19162" y="5145"/>
                      <a:pt x="19162" y="5108"/>
                      <a:pt x="19199" y="5071"/>
                    </a:cubicBezTo>
                    <a:cubicBezTo>
                      <a:pt x="19199" y="5034"/>
                      <a:pt x="19237" y="5034"/>
                      <a:pt x="19237" y="5034"/>
                    </a:cubicBezTo>
                    <a:cubicBezTo>
                      <a:pt x="21548" y="4139"/>
                      <a:pt x="24791" y="2573"/>
                      <a:pt x="27252" y="187"/>
                    </a:cubicBezTo>
                    <a:cubicBezTo>
                      <a:pt x="27289" y="150"/>
                      <a:pt x="27289" y="75"/>
                      <a:pt x="27252" y="38"/>
                    </a:cubicBezTo>
                    <a:cubicBezTo>
                      <a:pt x="27252" y="38"/>
                      <a:pt x="27215" y="38"/>
                      <a:pt x="27215" y="1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0" name="Google Shape;1128;p48">
                <a:extLst>
                  <a:ext uri="{FF2B5EF4-FFF2-40B4-BE49-F238E27FC236}">
                    <a16:creationId xmlns:a16="http://schemas.microsoft.com/office/drawing/2014/main" id="{212C14D3-36E7-4099-B398-B8B52305F6E9}"/>
                  </a:ext>
                </a:extLst>
              </p:cNvPr>
              <p:cNvSpPr/>
              <p:nvPr/>
            </p:nvSpPr>
            <p:spPr>
              <a:xfrm rot="-568379">
                <a:off x="5743401" y="3691836"/>
                <a:ext cx="92070" cy="150665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5248" extrusionOk="0">
                    <a:moveTo>
                      <a:pt x="658" y="1"/>
                    </a:moveTo>
                    <a:cubicBezTo>
                      <a:pt x="540" y="1"/>
                      <a:pt x="418" y="36"/>
                      <a:pt x="336" y="90"/>
                    </a:cubicBezTo>
                    <a:cubicBezTo>
                      <a:pt x="1" y="351"/>
                      <a:pt x="38" y="1171"/>
                      <a:pt x="75" y="1581"/>
                    </a:cubicBezTo>
                    <a:lnTo>
                      <a:pt x="75" y="1730"/>
                    </a:lnTo>
                    <a:cubicBezTo>
                      <a:pt x="113" y="2513"/>
                      <a:pt x="374" y="4489"/>
                      <a:pt x="1343" y="5048"/>
                    </a:cubicBezTo>
                    <a:cubicBezTo>
                      <a:pt x="1455" y="5086"/>
                      <a:pt x="1529" y="5160"/>
                      <a:pt x="1641" y="5197"/>
                    </a:cubicBezTo>
                    <a:cubicBezTo>
                      <a:pt x="1753" y="5231"/>
                      <a:pt x="1868" y="5248"/>
                      <a:pt x="1983" y="5248"/>
                    </a:cubicBezTo>
                    <a:cubicBezTo>
                      <a:pt x="2250" y="5248"/>
                      <a:pt x="2514" y="5156"/>
                      <a:pt x="2722" y="4974"/>
                    </a:cubicBezTo>
                    <a:cubicBezTo>
                      <a:pt x="3058" y="4638"/>
                      <a:pt x="3207" y="3967"/>
                      <a:pt x="3095" y="3147"/>
                    </a:cubicBezTo>
                    <a:lnTo>
                      <a:pt x="3095" y="3110"/>
                    </a:lnTo>
                    <a:cubicBezTo>
                      <a:pt x="3058" y="2774"/>
                      <a:pt x="2946" y="2476"/>
                      <a:pt x="2834" y="2178"/>
                    </a:cubicBezTo>
                    <a:cubicBezTo>
                      <a:pt x="2648" y="1842"/>
                      <a:pt x="2014" y="649"/>
                      <a:pt x="1157" y="165"/>
                    </a:cubicBezTo>
                    <a:cubicBezTo>
                      <a:pt x="1045" y="127"/>
                      <a:pt x="896" y="53"/>
                      <a:pt x="784" y="16"/>
                    </a:cubicBezTo>
                    <a:cubicBezTo>
                      <a:pt x="744" y="6"/>
                      <a:pt x="701" y="1"/>
                      <a:pt x="65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1129;p48">
                <a:extLst>
                  <a:ext uri="{FF2B5EF4-FFF2-40B4-BE49-F238E27FC236}">
                    <a16:creationId xmlns:a16="http://schemas.microsoft.com/office/drawing/2014/main" id="{E56C3939-9C02-4885-A5D6-D387B9DD6061}"/>
                  </a:ext>
                </a:extLst>
              </p:cNvPr>
              <p:cNvSpPr/>
              <p:nvPr/>
            </p:nvSpPr>
            <p:spPr>
              <a:xfrm rot="-568379">
                <a:off x="6364643" y="4198719"/>
                <a:ext cx="85668" cy="119917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4177" extrusionOk="0">
                    <a:moveTo>
                      <a:pt x="747" y="1"/>
                    </a:moveTo>
                    <a:cubicBezTo>
                      <a:pt x="709" y="1"/>
                      <a:pt x="672" y="1"/>
                      <a:pt x="635" y="38"/>
                    </a:cubicBezTo>
                    <a:cubicBezTo>
                      <a:pt x="76" y="597"/>
                      <a:pt x="1" y="1418"/>
                      <a:pt x="374" y="2424"/>
                    </a:cubicBezTo>
                    <a:cubicBezTo>
                      <a:pt x="374" y="2461"/>
                      <a:pt x="896" y="3803"/>
                      <a:pt x="1455" y="4139"/>
                    </a:cubicBezTo>
                    <a:cubicBezTo>
                      <a:pt x="1517" y="4164"/>
                      <a:pt x="1587" y="4176"/>
                      <a:pt x="1659" y="4176"/>
                    </a:cubicBezTo>
                    <a:cubicBezTo>
                      <a:pt x="1803" y="4176"/>
                      <a:pt x="1952" y="4127"/>
                      <a:pt x="2051" y="4027"/>
                    </a:cubicBezTo>
                    <a:cubicBezTo>
                      <a:pt x="2685" y="3095"/>
                      <a:pt x="2983" y="1977"/>
                      <a:pt x="2871" y="858"/>
                    </a:cubicBezTo>
                    <a:cubicBezTo>
                      <a:pt x="2871" y="821"/>
                      <a:pt x="2834" y="784"/>
                      <a:pt x="2834" y="784"/>
                    </a:cubicBezTo>
                    <a:cubicBezTo>
                      <a:pt x="2816" y="765"/>
                      <a:pt x="2797" y="756"/>
                      <a:pt x="2778" y="756"/>
                    </a:cubicBezTo>
                    <a:cubicBezTo>
                      <a:pt x="2760" y="756"/>
                      <a:pt x="2741" y="765"/>
                      <a:pt x="2722" y="784"/>
                    </a:cubicBezTo>
                    <a:cubicBezTo>
                      <a:pt x="2277" y="1174"/>
                      <a:pt x="1894" y="1376"/>
                      <a:pt x="1589" y="1376"/>
                    </a:cubicBezTo>
                    <a:cubicBezTo>
                      <a:pt x="1485" y="1376"/>
                      <a:pt x="1391" y="1353"/>
                      <a:pt x="1306" y="1306"/>
                    </a:cubicBezTo>
                    <a:cubicBezTo>
                      <a:pt x="933" y="1045"/>
                      <a:pt x="747" y="560"/>
                      <a:pt x="821" y="113"/>
                    </a:cubicBezTo>
                    <a:cubicBezTo>
                      <a:pt x="821" y="75"/>
                      <a:pt x="784" y="38"/>
                      <a:pt x="747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2" name="Google Shape;1130;p48">
                <a:extLst>
                  <a:ext uri="{FF2B5EF4-FFF2-40B4-BE49-F238E27FC236}">
                    <a16:creationId xmlns:a16="http://schemas.microsoft.com/office/drawing/2014/main" id="{A05B1DEF-F8DF-45DA-8E40-558D20C7CF87}"/>
                  </a:ext>
                </a:extLst>
              </p:cNvPr>
              <p:cNvSpPr/>
              <p:nvPr/>
            </p:nvSpPr>
            <p:spPr>
              <a:xfrm rot="-568379">
                <a:off x="6043128" y="2755515"/>
                <a:ext cx="1022126" cy="830666"/>
              </a:xfrm>
              <a:custGeom>
                <a:avLst/>
                <a:gdLst/>
                <a:ahLst/>
                <a:cxnLst/>
                <a:rect l="l" t="t" r="r" b="b"/>
                <a:pathLst>
                  <a:path w="35603" h="28934" extrusionOk="0">
                    <a:moveTo>
                      <a:pt x="4897" y="1"/>
                    </a:moveTo>
                    <a:cubicBezTo>
                      <a:pt x="4868" y="1"/>
                      <a:pt x="4839" y="1"/>
                      <a:pt x="4809" y="3"/>
                    </a:cubicBezTo>
                    <a:cubicBezTo>
                      <a:pt x="3915" y="40"/>
                      <a:pt x="3094" y="450"/>
                      <a:pt x="2498" y="1084"/>
                    </a:cubicBezTo>
                    <a:cubicBezTo>
                      <a:pt x="1715" y="1904"/>
                      <a:pt x="0" y="3954"/>
                      <a:pt x="969" y="5744"/>
                    </a:cubicBezTo>
                    <a:cubicBezTo>
                      <a:pt x="1566" y="6899"/>
                      <a:pt x="2610" y="7720"/>
                      <a:pt x="3616" y="8503"/>
                    </a:cubicBezTo>
                    <a:lnTo>
                      <a:pt x="3952" y="8763"/>
                    </a:lnTo>
                    <a:cubicBezTo>
                      <a:pt x="4250" y="9024"/>
                      <a:pt x="4548" y="9248"/>
                      <a:pt x="4847" y="9472"/>
                    </a:cubicBezTo>
                    <a:cubicBezTo>
                      <a:pt x="5853" y="10329"/>
                      <a:pt x="6934" y="11149"/>
                      <a:pt x="8053" y="11820"/>
                    </a:cubicBezTo>
                    <a:cubicBezTo>
                      <a:pt x="8090" y="11839"/>
                      <a:pt x="8118" y="11848"/>
                      <a:pt x="8141" y="11848"/>
                    </a:cubicBezTo>
                    <a:cubicBezTo>
                      <a:pt x="8164" y="11848"/>
                      <a:pt x="8183" y="11839"/>
                      <a:pt x="8202" y="11820"/>
                    </a:cubicBezTo>
                    <a:cubicBezTo>
                      <a:pt x="9208" y="10329"/>
                      <a:pt x="9991" y="8689"/>
                      <a:pt x="10513" y="6974"/>
                    </a:cubicBezTo>
                    <a:cubicBezTo>
                      <a:pt x="10513" y="6937"/>
                      <a:pt x="10550" y="6937"/>
                      <a:pt x="10550" y="6899"/>
                    </a:cubicBezTo>
                    <a:lnTo>
                      <a:pt x="10662" y="6899"/>
                    </a:lnTo>
                    <a:cubicBezTo>
                      <a:pt x="10699" y="6937"/>
                      <a:pt x="10737" y="6974"/>
                      <a:pt x="10699" y="7011"/>
                    </a:cubicBezTo>
                    <a:cubicBezTo>
                      <a:pt x="10103" y="9248"/>
                      <a:pt x="8798" y="11299"/>
                      <a:pt x="7531" y="13200"/>
                    </a:cubicBezTo>
                    <a:cubicBezTo>
                      <a:pt x="7083" y="13834"/>
                      <a:pt x="6636" y="14505"/>
                      <a:pt x="6226" y="15138"/>
                    </a:cubicBezTo>
                    <a:lnTo>
                      <a:pt x="5629" y="15996"/>
                    </a:lnTo>
                    <a:cubicBezTo>
                      <a:pt x="5108" y="16779"/>
                      <a:pt x="4548" y="17673"/>
                      <a:pt x="4921" y="18680"/>
                    </a:cubicBezTo>
                    <a:cubicBezTo>
                      <a:pt x="5853" y="21140"/>
                      <a:pt x="8202" y="23191"/>
                      <a:pt x="10028" y="24458"/>
                    </a:cubicBezTo>
                    <a:cubicBezTo>
                      <a:pt x="10886" y="25055"/>
                      <a:pt x="11781" y="25614"/>
                      <a:pt x="12675" y="26136"/>
                    </a:cubicBezTo>
                    <a:cubicBezTo>
                      <a:pt x="13495" y="26583"/>
                      <a:pt x="14353" y="26993"/>
                      <a:pt x="15210" y="27403"/>
                    </a:cubicBezTo>
                    <a:cubicBezTo>
                      <a:pt x="16925" y="28186"/>
                      <a:pt x="18752" y="28895"/>
                      <a:pt x="20541" y="28932"/>
                    </a:cubicBezTo>
                    <a:cubicBezTo>
                      <a:pt x="20581" y="28933"/>
                      <a:pt x="20620" y="28934"/>
                      <a:pt x="20659" y="28934"/>
                    </a:cubicBezTo>
                    <a:cubicBezTo>
                      <a:pt x="22694" y="28934"/>
                      <a:pt x="23422" y="27034"/>
                      <a:pt x="23971" y="25278"/>
                    </a:cubicBezTo>
                    <a:cubicBezTo>
                      <a:pt x="25089" y="21588"/>
                      <a:pt x="26282" y="16667"/>
                      <a:pt x="25313" y="11410"/>
                    </a:cubicBezTo>
                    <a:cubicBezTo>
                      <a:pt x="25313" y="11373"/>
                      <a:pt x="25313" y="11299"/>
                      <a:pt x="25350" y="11299"/>
                    </a:cubicBezTo>
                    <a:cubicBezTo>
                      <a:pt x="25369" y="11280"/>
                      <a:pt x="25397" y="11271"/>
                      <a:pt x="25420" y="11271"/>
                    </a:cubicBezTo>
                    <a:cubicBezTo>
                      <a:pt x="25444" y="11271"/>
                      <a:pt x="25462" y="11280"/>
                      <a:pt x="25462" y="11299"/>
                    </a:cubicBezTo>
                    <a:cubicBezTo>
                      <a:pt x="25499" y="11299"/>
                      <a:pt x="25499" y="11299"/>
                      <a:pt x="25499" y="11336"/>
                    </a:cubicBezTo>
                    <a:cubicBezTo>
                      <a:pt x="25798" y="12976"/>
                      <a:pt x="25947" y="14654"/>
                      <a:pt x="25872" y="16331"/>
                    </a:cubicBezTo>
                    <a:cubicBezTo>
                      <a:pt x="25872" y="16369"/>
                      <a:pt x="25910" y="16406"/>
                      <a:pt x="25947" y="16406"/>
                    </a:cubicBezTo>
                    <a:cubicBezTo>
                      <a:pt x="25965" y="16424"/>
                      <a:pt x="25975" y="16434"/>
                      <a:pt x="25984" y="16434"/>
                    </a:cubicBezTo>
                    <a:cubicBezTo>
                      <a:pt x="25993" y="16434"/>
                      <a:pt x="26003" y="16424"/>
                      <a:pt x="26021" y="16406"/>
                    </a:cubicBezTo>
                    <a:cubicBezTo>
                      <a:pt x="26879" y="16070"/>
                      <a:pt x="27699" y="15735"/>
                      <a:pt x="28556" y="15399"/>
                    </a:cubicBezTo>
                    <a:cubicBezTo>
                      <a:pt x="29973" y="14840"/>
                      <a:pt x="31464" y="14244"/>
                      <a:pt x="32881" y="13535"/>
                    </a:cubicBezTo>
                    <a:lnTo>
                      <a:pt x="33254" y="13349"/>
                    </a:lnTo>
                    <a:cubicBezTo>
                      <a:pt x="34074" y="12976"/>
                      <a:pt x="35341" y="12417"/>
                      <a:pt x="35453" y="11559"/>
                    </a:cubicBezTo>
                    <a:cubicBezTo>
                      <a:pt x="35602" y="10478"/>
                      <a:pt x="35453" y="9397"/>
                      <a:pt x="35043" y="8428"/>
                    </a:cubicBezTo>
                    <a:lnTo>
                      <a:pt x="34969" y="8204"/>
                    </a:lnTo>
                    <a:cubicBezTo>
                      <a:pt x="34819" y="7645"/>
                      <a:pt x="34521" y="7086"/>
                      <a:pt x="34111" y="6676"/>
                    </a:cubicBezTo>
                    <a:cubicBezTo>
                      <a:pt x="34037" y="6601"/>
                      <a:pt x="33962" y="6564"/>
                      <a:pt x="33887" y="6527"/>
                    </a:cubicBezTo>
                    <a:cubicBezTo>
                      <a:pt x="33436" y="6329"/>
                      <a:pt x="32963" y="6238"/>
                      <a:pt x="32468" y="6238"/>
                    </a:cubicBezTo>
                    <a:cubicBezTo>
                      <a:pt x="32310" y="6238"/>
                      <a:pt x="32149" y="6248"/>
                      <a:pt x="31986" y="6266"/>
                    </a:cubicBezTo>
                    <a:lnTo>
                      <a:pt x="31874" y="6266"/>
                    </a:lnTo>
                    <a:cubicBezTo>
                      <a:pt x="31502" y="6489"/>
                      <a:pt x="31129" y="6676"/>
                      <a:pt x="30719" y="6825"/>
                    </a:cubicBezTo>
                    <a:cubicBezTo>
                      <a:pt x="28518" y="7547"/>
                      <a:pt x="26222" y="7952"/>
                      <a:pt x="23890" y="7952"/>
                    </a:cubicBezTo>
                    <a:cubicBezTo>
                      <a:pt x="23693" y="7952"/>
                      <a:pt x="23497" y="7949"/>
                      <a:pt x="23300" y="7943"/>
                    </a:cubicBezTo>
                    <a:cubicBezTo>
                      <a:pt x="22443" y="7943"/>
                      <a:pt x="21585" y="7869"/>
                      <a:pt x="20728" y="7757"/>
                    </a:cubicBezTo>
                    <a:cubicBezTo>
                      <a:pt x="20717" y="7746"/>
                      <a:pt x="20706" y="7741"/>
                      <a:pt x="20695" y="7741"/>
                    </a:cubicBezTo>
                    <a:cubicBezTo>
                      <a:pt x="20669" y="7741"/>
                      <a:pt x="20642" y="7768"/>
                      <a:pt x="20616" y="7794"/>
                    </a:cubicBezTo>
                    <a:cubicBezTo>
                      <a:pt x="20168" y="8838"/>
                      <a:pt x="19609" y="9807"/>
                      <a:pt x="18976" y="10702"/>
                    </a:cubicBezTo>
                    <a:lnTo>
                      <a:pt x="18864" y="10851"/>
                    </a:lnTo>
                    <a:lnTo>
                      <a:pt x="18715" y="11075"/>
                    </a:lnTo>
                    <a:cubicBezTo>
                      <a:pt x="18379" y="11634"/>
                      <a:pt x="17857" y="12380"/>
                      <a:pt x="17223" y="12380"/>
                    </a:cubicBezTo>
                    <a:cubicBezTo>
                      <a:pt x="17149" y="12380"/>
                      <a:pt x="17074" y="12380"/>
                      <a:pt x="16962" y="12305"/>
                    </a:cubicBezTo>
                    <a:cubicBezTo>
                      <a:pt x="16515" y="12044"/>
                      <a:pt x="16254" y="11112"/>
                      <a:pt x="16142" y="10665"/>
                    </a:cubicBezTo>
                    <a:lnTo>
                      <a:pt x="16105" y="10553"/>
                    </a:lnTo>
                    <a:cubicBezTo>
                      <a:pt x="15844" y="9695"/>
                      <a:pt x="15658" y="8801"/>
                      <a:pt x="15509" y="7981"/>
                    </a:cubicBezTo>
                    <a:cubicBezTo>
                      <a:pt x="15397" y="7421"/>
                      <a:pt x="15285" y="6862"/>
                      <a:pt x="15136" y="6303"/>
                    </a:cubicBezTo>
                    <a:cubicBezTo>
                      <a:pt x="15136" y="6266"/>
                      <a:pt x="15098" y="6228"/>
                      <a:pt x="15098" y="6228"/>
                    </a:cubicBezTo>
                    <a:cubicBezTo>
                      <a:pt x="14241" y="5893"/>
                      <a:pt x="13458" y="5483"/>
                      <a:pt x="12675" y="5073"/>
                    </a:cubicBezTo>
                    <a:cubicBezTo>
                      <a:pt x="11892" y="4625"/>
                      <a:pt x="11110" y="4141"/>
                      <a:pt x="10401" y="3582"/>
                    </a:cubicBezTo>
                    <a:lnTo>
                      <a:pt x="10364" y="3582"/>
                    </a:lnTo>
                    <a:cubicBezTo>
                      <a:pt x="9320" y="2873"/>
                      <a:pt x="8388" y="2053"/>
                      <a:pt x="7568" y="1084"/>
                    </a:cubicBezTo>
                    <a:cubicBezTo>
                      <a:pt x="7531" y="1047"/>
                      <a:pt x="7531" y="1047"/>
                      <a:pt x="7531" y="1047"/>
                    </a:cubicBezTo>
                    <a:lnTo>
                      <a:pt x="7009" y="786"/>
                    </a:lnTo>
                    <a:cubicBezTo>
                      <a:pt x="6364" y="427"/>
                      <a:pt x="5616" y="1"/>
                      <a:pt x="4897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3" name="Google Shape;1131;p48">
                <a:extLst>
                  <a:ext uri="{FF2B5EF4-FFF2-40B4-BE49-F238E27FC236}">
                    <a16:creationId xmlns:a16="http://schemas.microsoft.com/office/drawing/2014/main" id="{F8CFFDD4-DF44-4C04-9B80-11AC574E44F6}"/>
                  </a:ext>
                </a:extLst>
              </p:cNvPr>
              <p:cNvSpPr/>
              <p:nvPr/>
            </p:nvSpPr>
            <p:spPr>
              <a:xfrm rot="-568379">
                <a:off x="5963177" y="3349734"/>
                <a:ext cx="738510" cy="749247"/>
              </a:xfrm>
              <a:custGeom>
                <a:avLst/>
                <a:gdLst/>
                <a:ahLst/>
                <a:cxnLst/>
                <a:rect l="l" t="t" r="r" b="b"/>
                <a:pathLst>
                  <a:path w="25724" h="26098" extrusionOk="0">
                    <a:moveTo>
                      <a:pt x="10662" y="1"/>
                    </a:moveTo>
                    <a:cubicBezTo>
                      <a:pt x="9320" y="1082"/>
                      <a:pt x="7941" y="2051"/>
                      <a:pt x="6487" y="2946"/>
                    </a:cubicBezTo>
                    <a:cubicBezTo>
                      <a:pt x="5890" y="3318"/>
                      <a:pt x="5294" y="3691"/>
                      <a:pt x="4735" y="4101"/>
                    </a:cubicBezTo>
                    <a:cubicBezTo>
                      <a:pt x="4250" y="4400"/>
                      <a:pt x="3766" y="4661"/>
                      <a:pt x="3244" y="4921"/>
                    </a:cubicBezTo>
                    <a:cubicBezTo>
                      <a:pt x="1678" y="5704"/>
                      <a:pt x="0" y="6599"/>
                      <a:pt x="0" y="8500"/>
                    </a:cubicBezTo>
                    <a:cubicBezTo>
                      <a:pt x="0" y="8575"/>
                      <a:pt x="0" y="8575"/>
                      <a:pt x="38" y="8612"/>
                    </a:cubicBezTo>
                    <a:cubicBezTo>
                      <a:pt x="56" y="8631"/>
                      <a:pt x="75" y="8640"/>
                      <a:pt x="93" y="8640"/>
                    </a:cubicBezTo>
                    <a:cubicBezTo>
                      <a:pt x="112" y="8640"/>
                      <a:pt x="131" y="8631"/>
                      <a:pt x="149" y="8612"/>
                    </a:cubicBezTo>
                    <a:lnTo>
                      <a:pt x="410" y="8426"/>
                    </a:lnTo>
                    <a:cubicBezTo>
                      <a:pt x="628" y="8230"/>
                      <a:pt x="884" y="8136"/>
                      <a:pt x="1141" y="8136"/>
                    </a:cubicBezTo>
                    <a:cubicBezTo>
                      <a:pt x="1324" y="8136"/>
                      <a:pt x="1507" y="8184"/>
                      <a:pt x="1678" y="8277"/>
                    </a:cubicBezTo>
                    <a:cubicBezTo>
                      <a:pt x="2162" y="8575"/>
                      <a:pt x="2498" y="9060"/>
                      <a:pt x="2647" y="9581"/>
                    </a:cubicBezTo>
                    <a:cubicBezTo>
                      <a:pt x="2983" y="10551"/>
                      <a:pt x="3057" y="11222"/>
                      <a:pt x="2834" y="11669"/>
                    </a:cubicBezTo>
                    <a:cubicBezTo>
                      <a:pt x="2684" y="11930"/>
                      <a:pt x="2423" y="12079"/>
                      <a:pt x="2162" y="12154"/>
                    </a:cubicBezTo>
                    <a:cubicBezTo>
                      <a:pt x="2125" y="12154"/>
                      <a:pt x="2088" y="12191"/>
                      <a:pt x="2088" y="12228"/>
                    </a:cubicBezTo>
                    <a:cubicBezTo>
                      <a:pt x="2088" y="12266"/>
                      <a:pt x="2088" y="12303"/>
                      <a:pt x="2125" y="12340"/>
                    </a:cubicBezTo>
                    <a:cubicBezTo>
                      <a:pt x="2312" y="12489"/>
                      <a:pt x="2535" y="12676"/>
                      <a:pt x="2796" y="12788"/>
                    </a:cubicBezTo>
                    <a:cubicBezTo>
                      <a:pt x="3383" y="13123"/>
                      <a:pt x="4033" y="13291"/>
                      <a:pt x="4684" y="13291"/>
                    </a:cubicBezTo>
                    <a:cubicBezTo>
                      <a:pt x="4900" y="13291"/>
                      <a:pt x="5117" y="13272"/>
                      <a:pt x="5331" y="13235"/>
                    </a:cubicBezTo>
                    <a:cubicBezTo>
                      <a:pt x="6301" y="13086"/>
                      <a:pt x="7270" y="12899"/>
                      <a:pt x="8202" y="12638"/>
                    </a:cubicBezTo>
                    <a:cubicBezTo>
                      <a:pt x="8947" y="12452"/>
                      <a:pt x="9693" y="12191"/>
                      <a:pt x="10439" y="11967"/>
                    </a:cubicBezTo>
                    <a:cubicBezTo>
                      <a:pt x="11184" y="11781"/>
                      <a:pt x="11967" y="11520"/>
                      <a:pt x="12750" y="11296"/>
                    </a:cubicBezTo>
                    <a:cubicBezTo>
                      <a:pt x="12787" y="11296"/>
                      <a:pt x="12824" y="11259"/>
                      <a:pt x="12824" y="11222"/>
                    </a:cubicBezTo>
                    <a:cubicBezTo>
                      <a:pt x="12824" y="11185"/>
                      <a:pt x="12824" y="11147"/>
                      <a:pt x="12787" y="11110"/>
                    </a:cubicBezTo>
                    <a:cubicBezTo>
                      <a:pt x="12414" y="10849"/>
                      <a:pt x="12116" y="10513"/>
                      <a:pt x="11818" y="10178"/>
                    </a:cubicBezTo>
                    <a:cubicBezTo>
                      <a:pt x="11781" y="10141"/>
                      <a:pt x="11781" y="10066"/>
                      <a:pt x="11818" y="10029"/>
                    </a:cubicBezTo>
                    <a:cubicBezTo>
                      <a:pt x="11837" y="10010"/>
                      <a:pt x="11855" y="10001"/>
                      <a:pt x="11874" y="10001"/>
                    </a:cubicBezTo>
                    <a:cubicBezTo>
                      <a:pt x="11892" y="10001"/>
                      <a:pt x="11911" y="10010"/>
                      <a:pt x="11930" y="10029"/>
                    </a:cubicBezTo>
                    <a:cubicBezTo>
                      <a:pt x="12414" y="10625"/>
                      <a:pt x="13011" y="11110"/>
                      <a:pt x="13682" y="11483"/>
                    </a:cubicBezTo>
                    <a:cubicBezTo>
                      <a:pt x="14204" y="11781"/>
                      <a:pt x="14800" y="12005"/>
                      <a:pt x="15434" y="12117"/>
                    </a:cubicBezTo>
                    <a:cubicBezTo>
                      <a:pt x="15471" y="12117"/>
                      <a:pt x="15434" y="12191"/>
                      <a:pt x="15434" y="12191"/>
                    </a:cubicBezTo>
                    <a:cubicBezTo>
                      <a:pt x="15434" y="12266"/>
                      <a:pt x="15360" y="12303"/>
                      <a:pt x="15322" y="12303"/>
                    </a:cubicBezTo>
                    <a:cubicBezTo>
                      <a:pt x="14763" y="12191"/>
                      <a:pt x="14241" y="12042"/>
                      <a:pt x="13756" y="11781"/>
                    </a:cubicBezTo>
                    <a:cubicBezTo>
                      <a:pt x="13738" y="11762"/>
                      <a:pt x="13719" y="11753"/>
                      <a:pt x="13705" y="11753"/>
                    </a:cubicBezTo>
                    <a:cubicBezTo>
                      <a:pt x="13691" y="11753"/>
                      <a:pt x="13682" y="11762"/>
                      <a:pt x="13682" y="11781"/>
                    </a:cubicBezTo>
                    <a:cubicBezTo>
                      <a:pt x="13645" y="11781"/>
                      <a:pt x="13607" y="11818"/>
                      <a:pt x="13607" y="11818"/>
                    </a:cubicBezTo>
                    <a:cubicBezTo>
                      <a:pt x="12824" y="14540"/>
                      <a:pt x="12191" y="17000"/>
                      <a:pt x="11706" y="19386"/>
                    </a:cubicBezTo>
                    <a:cubicBezTo>
                      <a:pt x="11669" y="19610"/>
                      <a:pt x="11632" y="19833"/>
                      <a:pt x="11557" y="20094"/>
                    </a:cubicBezTo>
                    <a:cubicBezTo>
                      <a:pt x="11296" y="21026"/>
                      <a:pt x="11035" y="22219"/>
                      <a:pt x="11296" y="23077"/>
                    </a:cubicBezTo>
                    <a:cubicBezTo>
                      <a:pt x="11520" y="23785"/>
                      <a:pt x="12153" y="24419"/>
                      <a:pt x="13123" y="24978"/>
                    </a:cubicBezTo>
                    <a:lnTo>
                      <a:pt x="13160" y="24941"/>
                    </a:lnTo>
                    <a:cubicBezTo>
                      <a:pt x="13458" y="25127"/>
                      <a:pt x="13794" y="25276"/>
                      <a:pt x="14092" y="25425"/>
                    </a:cubicBezTo>
                    <a:cubicBezTo>
                      <a:pt x="14946" y="25762"/>
                      <a:pt x="16069" y="26098"/>
                      <a:pt x="17174" y="26098"/>
                    </a:cubicBezTo>
                    <a:cubicBezTo>
                      <a:pt x="17662" y="26098"/>
                      <a:pt x="18146" y="26033"/>
                      <a:pt x="18603" y="25873"/>
                    </a:cubicBezTo>
                    <a:cubicBezTo>
                      <a:pt x="19572" y="25537"/>
                      <a:pt x="20019" y="24866"/>
                      <a:pt x="20467" y="24046"/>
                    </a:cubicBezTo>
                    <a:cubicBezTo>
                      <a:pt x="21026" y="23077"/>
                      <a:pt x="21585" y="21958"/>
                      <a:pt x="22182" y="20728"/>
                    </a:cubicBezTo>
                    <a:cubicBezTo>
                      <a:pt x="22405" y="20206"/>
                      <a:pt x="22666" y="19684"/>
                      <a:pt x="22927" y="19125"/>
                    </a:cubicBezTo>
                    <a:cubicBezTo>
                      <a:pt x="23859" y="17224"/>
                      <a:pt x="24829" y="15248"/>
                      <a:pt x="25723" y="13235"/>
                    </a:cubicBezTo>
                    <a:cubicBezTo>
                      <a:pt x="25723" y="13235"/>
                      <a:pt x="25723" y="13198"/>
                      <a:pt x="25723" y="13160"/>
                    </a:cubicBezTo>
                    <a:cubicBezTo>
                      <a:pt x="25686" y="13160"/>
                      <a:pt x="25686" y="13123"/>
                      <a:pt x="25649" y="13123"/>
                    </a:cubicBezTo>
                    <a:cubicBezTo>
                      <a:pt x="25350" y="13086"/>
                      <a:pt x="25090" y="12974"/>
                      <a:pt x="24829" y="12825"/>
                    </a:cubicBezTo>
                    <a:cubicBezTo>
                      <a:pt x="23934" y="12340"/>
                      <a:pt x="23561" y="11259"/>
                      <a:pt x="23747" y="9544"/>
                    </a:cubicBezTo>
                    <a:cubicBezTo>
                      <a:pt x="23785" y="9507"/>
                      <a:pt x="23747" y="9470"/>
                      <a:pt x="23710" y="9432"/>
                    </a:cubicBezTo>
                    <a:lnTo>
                      <a:pt x="23673" y="9432"/>
                    </a:lnTo>
                    <a:cubicBezTo>
                      <a:pt x="23114" y="9246"/>
                      <a:pt x="22517" y="9022"/>
                      <a:pt x="21772" y="8724"/>
                    </a:cubicBezTo>
                    <a:cubicBezTo>
                      <a:pt x="20504" y="8202"/>
                      <a:pt x="19274" y="7606"/>
                      <a:pt x="18044" y="6935"/>
                    </a:cubicBezTo>
                    <a:cubicBezTo>
                      <a:pt x="14502" y="4959"/>
                      <a:pt x="12079" y="2647"/>
                      <a:pt x="10811" y="38"/>
                    </a:cubicBezTo>
                    <a:cubicBezTo>
                      <a:pt x="10811" y="38"/>
                      <a:pt x="10811" y="38"/>
                      <a:pt x="10774" y="1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4" name="Google Shape;1132;p48">
                <a:extLst>
                  <a:ext uri="{FF2B5EF4-FFF2-40B4-BE49-F238E27FC236}">
                    <a16:creationId xmlns:a16="http://schemas.microsoft.com/office/drawing/2014/main" id="{60F0509B-ACC7-412A-B95E-98EAB50A1BDB}"/>
                  </a:ext>
                </a:extLst>
              </p:cNvPr>
              <p:cNvSpPr/>
              <p:nvPr/>
            </p:nvSpPr>
            <p:spPr>
              <a:xfrm rot="-568379">
                <a:off x="6633716" y="3566212"/>
                <a:ext cx="91008" cy="9680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3372" extrusionOk="0">
                    <a:moveTo>
                      <a:pt x="150" y="0"/>
                    </a:moveTo>
                    <a:cubicBezTo>
                      <a:pt x="113" y="0"/>
                      <a:pt x="113" y="38"/>
                      <a:pt x="113" y="75"/>
                    </a:cubicBezTo>
                    <a:cubicBezTo>
                      <a:pt x="1" y="1082"/>
                      <a:pt x="1" y="2461"/>
                      <a:pt x="1119" y="3095"/>
                    </a:cubicBezTo>
                    <a:cubicBezTo>
                      <a:pt x="1343" y="3244"/>
                      <a:pt x="1641" y="3318"/>
                      <a:pt x="1902" y="3356"/>
                    </a:cubicBezTo>
                    <a:cubicBezTo>
                      <a:pt x="1913" y="3367"/>
                      <a:pt x="1927" y="3371"/>
                      <a:pt x="1942" y="3371"/>
                    </a:cubicBezTo>
                    <a:cubicBezTo>
                      <a:pt x="1977" y="3371"/>
                      <a:pt x="2014" y="3345"/>
                      <a:pt x="2014" y="3318"/>
                    </a:cubicBezTo>
                    <a:cubicBezTo>
                      <a:pt x="2424" y="2386"/>
                      <a:pt x="2834" y="1454"/>
                      <a:pt x="3170" y="522"/>
                    </a:cubicBezTo>
                    <a:cubicBezTo>
                      <a:pt x="3170" y="522"/>
                      <a:pt x="3170" y="448"/>
                      <a:pt x="3170" y="448"/>
                    </a:cubicBezTo>
                    <a:cubicBezTo>
                      <a:pt x="3170" y="448"/>
                      <a:pt x="3170" y="411"/>
                      <a:pt x="3132" y="411"/>
                    </a:cubicBezTo>
                    <a:lnTo>
                      <a:pt x="2983" y="411"/>
                    </a:lnTo>
                    <a:cubicBezTo>
                      <a:pt x="2051" y="411"/>
                      <a:pt x="1119" y="261"/>
                      <a:pt x="262" y="0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5" name="Google Shape;1133;p48">
                <a:extLst>
                  <a:ext uri="{FF2B5EF4-FFF2-40B4-BE49-F238E27FC236}">
                    <a16:creationId xmlns:a16="http://schemas.microsoft.com/office/drawing/2014/main" id="{7FA742FC-05CF-47B9-870F-97B6D8AEBF5B}"/>
                  </a:ext>
                </a:extLst>
              </p:cNvPr>
              <p:cNvSpPr/>
              <p:nvPr/>
            </p:nvSpPr>
            <p:spPr>
              <a:xfrm rot="-568379">
                <a:off x="6707876" y="2428994"/>
                <a:ext cx="210351" cy="122473"/>
              </a:xfrm>
              <a:custGeom>
                <a:avLst/>
                <a:gdLst/>
                <a:ahLst/>
                <a:cxnLst/>
                <a:rect l="l" t="t" r="r" b="b"/>
                <a:pathLst>
                  <a:path w="7327" h="4266" extrusionOk="0">
                    <a:moveTo>
                      <a:pt x="3651" y="1"/>
                    </a:moveTo>
                    <a:cubicBezTo>
                      <a:pt x="2377" y="1"/>
                      <a:pt x="1071" y="625"/>
                      <a:pt x="280" y="1964"/>
                    </a:cubicBezTo>
                    <a:cubicBezTo>
                      <a:pt x="0" y="2447"/>
                      <a:pt x="433" y="2878"/>
                      <a:pt x="866" y="2878"/>
                    </a:cubicBezTo>
                    <a:cubicBezTo>
                      <a:pt x="1067" y="2878"/>
                      <a:pt x="1269" y="2785"/>
                      <a:pt x="1399" y="2560"/>
                    </a:cubicBezTo>
                    <a:cubicBezTo>
                      <a:pt x="1920" y="1655"/>
                      <a:pt x="2796" y="1230"/>
                      <a:pt x="3648" y="1230"/>
                    </a:cubicBezTo>
                    <a:cubicBezTo>
                      <a:pt x="4866" y="1230"/>
                      <a:pt x="6037" y="2099"/>
                      <a:pt x="6059" y="3678"/>
                    </a:cubicBezTo>
                    <a:cubicBezTo>
                      <a:pt x="6077" y="4070"/>
                      <a:pt x="6376" y="4266"/>
                      <a:pt x="6678" y="4266"/>
                    </a:cubicBezTo>
                    <a:cubicBezTo>
                      <a:pt x="6981" y="4266"/>
                      <a:pt x="7289" y="4070"/>
                      <a:pt x="7326" y="3678"/>
                    </a:cubicBezTo>
                    <a:cubicBezTo>
                      <a:pt x="7282" y="1317"/>
                      <a:pt x="5500" y="1"/>
                      <a:pt x="36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6" name="Google Shape;1134;p48">
                <a:extLst>
                  <a:ext uri="{FF2B5EF4-FFF2-40B4-BE49-F238E27FC236}">
                    <a16:creationId xmlns:a16="http://schemas.microsoft.com/office/drawing/2014/main" id="{B1E9AE15-5093-4751-B8F2-209D3E8B8EC6}"/>
                  </a:ext>
                </a:extLst>
              </p:cNvPr>
              <p:cNvSpPr/>
              <p:nvPr/>
            </p:nvSpPr>
            <p:spPr>
              <a:xfrm rot="-568379">
                <a:off x="6218568" y="2399052"/>
                <a:ext cx="210695" cy="122157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4255" extrusionOk="0">
                    <a:moveTo>
                      <a:pt x="3410" y="0"/>
                    </a:moveTo>
                    <a:cubicBezTo>
                      <a:pt x="2179" y="0"/>
                      <a:pt x="959" y="632"/>
                      <a:pt x="255" y="2069"/>
                    </a:cubicBezTo>
                    <a:cubicBezTo>
                      <a:pt x="0" y="2579"/>
                      <a:pt x="426" y="3019"/>
                      <a:pt x="840" y="3019"/>
                    </a:cubicBezTo>
                    <a:cubicBezTo>
                      <a:pt x="1031" y="3019"/>
                      <a:pt x="1219" y="2926"/>
                      <a:pt x="1336" y="2702"/>
                    </a:cubicBezTo>
                    <a:cubicBezTo>
                      <a:pt x="1803" y="1723"/>
                      <a:pt x="2684" y="1275"/>
                      <a:pt x="3559" y="1275"/>
                    </a:cubicBezTo>
                    <a:cubicBezTo>
                      <a:pt x="4781" y="1275"/>
                      <a:pt x="5990" y="2150"/>
                      <a:pt x="6034" y="3672"/>
                    </a:cubicBezTo>
                    <a:cubicBezTo>
                      <a:pt x="6071" y="4059"/>
                      <a:pt x="6399" y="4254"/>
                      <a:pt x="6712" y="4254"/>
                    </a:cubicBezTo>
                    <a:cubicBezTo>
                      <a:pt x="7033" y="4254"/>
                      <a:pt x="7339" y="4049"/>
                      <a:pt x="7301" y="3634"/>
                    </a:cubicBezTo>
                    <a:cubicBezTo>
                      <a:pt x="7100" y="1403"/>
                      <a:pt x="5244" y="0"/>
                      <a:pt x="341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7" name="Google Shape;1135;p48">
                <a:extLst>
                  <a:ext uri="{FF2B5EF4-FFF2-40B4-BE49-F238E27FC236}">
                    <a16:creationId xmlns:a16="http://schemas.microsoft.com/office/drawing/2014/main" id="{E1C214A1-0941-4BC4-8F62-7057E796FDEC}"/>
                  </a:ext>
                </a:extLst>
              </p:cNvPr>
              <p:cNvSpPr/>
              <p:nvPr/>
            </p:nvSpPr>
            <p:spPr>
              <a:xfrm rot="-568379">
                <a:off x="6514172" y="2531994"/>
                <a:ext cx="104903" cy="67811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362" extrusionOk="0">
                    <a:moveTo>
                      <a:pt x="2125" y="384"/>
                    </a:moveTo>
                    <a:cubicBezTo>
                      <a:pt x="2573" y="458"/>
                      <a:pt x="2871" y="1129"/>
                      <a:pt x="3057" y="1502"/>
                    </a:cubicBezTo>
                    <a:cubicBezTo>
                      <a:pt x="3179" y="1850"/>
                      <a:pt x="2984" y="1946"/>
                      <a:pt x="2712" y="1946"/>
                    </a:cubicBezTo>
                    <a:cubicBezTo>
                      <a:pt x="2400" y="1946"/>
                      <a:pt x="1986" y="1820"/>
                      <a:pt x="1827" y="1800"/>
                    </a:cubicBezTo>
                    <a:cubicBezTo>
                      <a:pt x="1641" y="1726"/>
                      <a:pt x="485" y="1577"/>
                      <a:pt x="634" y="1241"/>
                    </a:cubicBezTo>
                    <a:cubicBezTo>
                      <a:pt x="970" y="719"/>
                      <a:pt x="1529" y="421"/>
                      <a:pt x="2125" y="384"/>
                    </a:cubicBezTo>
                    <a:close/>
                    <a:moveTo>
                      <a:pt x="2013" y="1"/>
                    </a:moveTo>
                    <a:cubicBezTo>
                      <a:pt x="1965" y="1"/>
                      <a:pt x="1915" y="4"/>
                      <a:pt x="1864" y="11"/>
                    </a:cubicBezTo>
                    <a:cubicBezTo>
                      <a:pt x="1380" y="86"/>
                      <a:pt x="0" y="757"/>
                      <a:pt x="224" y="1428"/>
                    </a:cubicBezTo>
                    <a:cubicBezTo>
                      <a:pt x="410" y="2099"/>
                      <a:pt x="1491" y="2136"/>
                      <a:pt x="2051" y="2248"/>
                    </a:cubicBezTo>
                    <a:cubicBezTo>
                      <a:pt x="2291" y="2320"/>
                      <a:pt x="2532" y="2361"/>
                      <a:pt x="2773" y="2361"/>
                    </a:cubicBezTo>
                    <a:cubicBezTo>
                      <a:pt x="2905" y="2361"/>
                      <a:pt x="3037" y="2349"/>
                      <a:pt x="3169" y="2322"/>
                    </a:cubicBezTo>
                    <a:cubicBezTo>
                      <a:pt x="3654" y="2248"/>
                      <a:pt x="3616" y="1726"/>
                      <a:pt x="3467" y="1390"/>
                    </a:cubicBezTo>
                    <a:cubicBezTo>
                      <a:pt x="3467" y="1390"/>
                      <a:pt x="3467" y="1353"/>
                      <a:pt x="3467" y="1353"/>
                    </a:cubicBezTo>
                    <a:cubicBezTo>
                      <a:pt x="3153" y="759"/>
                      <a:pt x="2740" y="1"/>
                      <a:pt x="20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8" name="Google Shape;1136;p48">
                <a:extLst>
                  <a:ext uri="{FF2B5EF4-FFF2-40B4-BE49-F238E27FC236}">
                    <a16:creationId xmlns:a16="http://schemas.microsoft.com/office/drawing/2014/main" id="{8EB95192-C4BE-4897-A803-C4862D350AFB}"/>
                  </a:ext>
                </a:extLst>
              </p:cNvPr>
              <p:cNvSpPr/>
              <p:nvPr/>
            </p:nvSpPr>
            <p:spPr>
              <a:xfrm rot="-568379">
                <a:off x="6766917" y="2283493"/>
                <a:ext cx="171709" cy="74643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2600" extrusionOk="0">
                    <a:moveTo>
                      <a:pt x="908" y="1"/>
                    </a:moveTo>
                    <a:cubicBezTo>
                      <a:pt x="223" y="1"/>
                      <a:pt x="0" y="1105"/>
                      <a:pt x="738" y="1281"/>
                    </a:cubicBezTo>
                    <a:cubicBezTo>
                      <a:pt x="2080" y="1542"/>
                      <a:pt x="3423" y="1989"/>
                      <a:pt x="4690" y="2548"/>
                    </a:cubicBezTo>
                    <a:cubicBezTo>
                      <a:pt x="4779" y="2584"/>
                      <a:pt x="4866" y="2600"/>
                      <a:pt x="4949" y="2600"/>
                    </a:cubicBezTo>
                    <a:cubicBezTo>
                      <a:pt x="5567" y="2600"/>
                      <a:pt x="5981" y="1725"/>
                      <a:pt x="5324" y="1430"/>
                    </a:cubicBezTo>
                    <a:cubicBezTo>
                      <a:pt x="3944" y="833"/>
                      <a:pt x="2491" y="349"/>
                      <a:pt x="1037" y="13"/>
                    </a:cubicBezTo>
                    <a:cubicBezTo>
                      <a:pt x="992" y="5"/>
                      <a:pt x="949" y="1"/>
                      <a:pt x="908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9" name="Google Shape;1137;p48">
                <a:extLst>
                  <a:ext uri="{FF2B5EF4-FFF2-40B4-BE49-F238E27FC236}">
                    <a16:creationId xmlns:a16="http://schemas.microsoft.com/office/drawing/2014/main" id="{BE054E7E-18D5-409B-80CC-49156BBBC604}"/>
                  </a:ext>
                </a:extLst>
              </p:cNvPr>
              <p:cNvSpPr/>
              <p:nvPr/>
            </p:nvSpPr>
            <p:spPr>
              <a:xfrm rot="-568379">
                <a:off x="6234425" y="2265147"/>
                <a:ext cx="171278" cy="51647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799" extrusionOk="0">
                    <a:moveTo>
                      <a:pt x="784" y="1"/>
                    </a:moveTo>
                    <a:cubicBezTo>
                      <a:pt x="0" y="1"/>
                      <a:pt x="48" y="1232"/>
                      <a:pt x="856" y="1269"/>
                    </a:cubicBezTo>
                    <a:cubicBezTo>
                      <a:pt x="2236" y="1306"/>
                      <a:pt x="3615" y="1455"/>
                      <a:pt x="4994" y="1791"/>
                    </a:cubicBezTo>
                    <a:cubicBezTo>
                      <a:pt x="5030" y="1796"/>
                      <a:pt x="5064" y="1799"/>
                      <a:pt x="5097" y="1799"/>
                    </a:cubicBezTo>
                    <a:cubicBezTo>
                      <a:pt x="5762" y="1799"/>
                      <a:pt x="5966" y="774"/>
                      <a:pt x="5255" y="561"/>
                    </a:cubicBezTo>
                    <a:cubicBezTo>
                      <a:pt x="3801" y="225"/>
                      <a:pt x="2310" y="39"/>
                      <a:pt x="819" y="2"/>
                    </a:cubicBezTo>
                    <a:cubicBezTo>
                      <a:pt x="807" y="1"/>
                      <a:pt x="795" y="1"/>
                      <a:pt x="78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0" name="Google Shape;1138;p48">
                <a:extLst>
                  <a:ext uri="{FF2B5EF4-FFF2-40B4-BE49-F238E27FC236}">
                    <a16:creationId xmlns:a16="http://schemas.microsoft.com/office/drawing/2014/main" id="{EE200E5F-FB8E-48A4-9AEA-CA27D8899117}"/>
                  </a:ext>
                </a:extLst>
              </p:cNvPr>
              <p:cNvSpPr/>
              <p:nvPr/>
            </p:nvSpPr>
            <p:spPr>
              <a:xfrm rot="-568379">
                <a:off x="6325030" y="2581760"/>
                <a:ext cx="518111" cy="282037"/>
              </a:xfrm>
              <a:custGeom>
                <a:avLst/>
                <a:gdLst/>
                <a:ahLst/>
                <a:cxnLst/>
                <a:rect l="l" t="t" r="r" b="b"/>
                <a:pathLst>
                  <a:path w="18047" h="9824" extrusionOk="0">
                    <a:moveTo>
                      <a:pt x="2983" y="1"/>
                    </a:moveTo>
                    <a:cubicBezTo>
                      <a:pt x="0" y="1"/>
                      <a:pt x="158" y="2593"/>
                      <a:pt x="525" y="3993"/>
                    </a:cubicBezTo>
                    <a:cubicBezTo>
                      <a:pt x="1399" y="7296"/>
                      <a:pt x="5739" y="9824"/>
                      <a:pt x="9812" y="9824"/>
                    </a:cubicBezTo>
                    <a:cubicBezTo>
                      <a:pt x="11991" y="9824"/>
                      <a:pt x="14094" y="9101"/>
                      <a:pt x="15549" y="7386"/>
                    </a:cubicBezTo>
                    <a:cubicBezTo>
                      <a:pt x="16593" y="6193"/>
                      <a:pt x="18046" y="3508"/>
                      <a:pt x="13946" y="2316"/>
                    </a:cubicBezTo>
                    <a:cubicBezTo>
                      <a:pt x="12790" y="1980"/>
                      <a:pt x="11224" y="2129"/>
                      <a:pt x="8950" y="1682"/>
                    </a:cubicBezTo>
                    <a:cubicBezTo>
                      <a:pt x="6713" y="1123"/>
                      <a:pt x="5334" y="302"/>
                      <a:pt x="4178" y="116"/>
                    </a:cubicBezTo>
                    <a:cubicBezTo>
                      <a:pt x="3733" y="37"/>
                      <a:pt x="3336" y="1"/>
                      <a:pt x="298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1" name="Google Shape;1139;p48">
                <a:extLst>
                  <a:ext uri="{FF2B5EF4-FFF2-40B4-BE49-F238E27FC236}">
                    <a16:creationId xmlns:a16="http://schemas.microsoft.com/office/drawing/2014/main" id="{3A92E671-51E9-4132-ABE5-368AAEAC1C3B}"/>
                  </a:ext>
                </a:extLst>
              </p:cNvPr>
              <p:cNvSpPr/>
              <p:nvPr/>
            </p:nvSpPr>
            <p:spPr>
              <a:xfrm rot="-568379">
                <a:off x="6398715" y="2734241"/>
                <a:ext cx="312555" cy="135248"/>
              </a:xfrm>
              <a:custGeom>
                <a:avLst/>
                <a:gdLst/>
                <a:ahLst/>
                <a:cxnLst/>
                <a:rect l="l" t="t" r="r" b="b"/>
                <a:pathLst>
                  <a:path w="10887" h="4711" extrusionOk="0">
                    <a:moveTo>
                      <a:pt x="3986" y="1"/>
                    </a:moveTo>
                    <a:cubicBezTo>
                      <a:pt x="2375" y="1"/>
                      <a:pt x="878" y="473"/>
                      <a:pt x="1" y="1533"/>
                    </a:cubicBezTo>
                    <a:cubicBezTo>
                      <a:pt x="1829" y="3442"/>
                      <a:pt x="4821" y="4711"/>
                      <a:pt x="7689" y="4711"/>
                    </a:cubicBezTo>
                    <a:cubicBezTo>
                      <a:pt x="8798" y="4711"/>
                      <a:pt x="9889" y="4521"/>
                      <a:pt x="10887" y="4105"/>
                    </a:cubicBezTo>
                    <a:cubicBezTo>
                      <a:pt x="10330" y="1614"/>
                      <a:pt x="6964" y="1"/>
                      <a:pt x="3986" y="1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1140;p48">
                <a:extLst>
                  <a:ext uri="{FF2B5EF4-FFF2-40B4-BE49-F238E27FC236}">
                    <a16:creationId xmlns:a16="http://schemas.microsoft.com/office/drawing/2014/main" id="{4E590AE9-8A6E-42F1-9776-86145047EA1F}"/>
                  </a:ext>
                </a:extLst>
              </p:cNvPr>
              <p:cNvSpPr/>
              <p:nvPr/>
            </p:nvSpPr>
            <p:spPr>
              <a:xfrm rot="-568379">
                <a:off x="6999443" y="2587013"/>
                <a:ext cx="81361" cy="105821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3686" extrusionOk="0">
                    <a:moveTo>
                      <a:pt x="1454" y="0"/>
                    </a:moveTo>
                    <a:cubicBezTo>
                      <a:pt x="1417" y="0"/>
                      <a:pt x="1417" y="38"/>
                      <a:pt x="1417" y="75"/>
                    </a:cubicBezTo>
                    <a:cubicBezTo>
                      <a:pt x="1007" y="1082"/>
                      <a:pt x="559" y="2275"/>
                      <a:pt x="0" y="3430"/>
                    </a:cubicBezTo>
                    <a:cubicBezTo>
                      <a:pt x="0" y="3467"/>
                      <a:pt x="0" y="3505"/>
                      <a:pt x="0" y="3542"/>
                    </a:cubicBezTo>
                    <a:cubicBezTo>
                      <a:pt x="0" y="3542"/>
                      <a:pt x="37" y="3579"/>
                      <a:pt x="37" y="3579"/>
                    </a:cubicBezTo>
                    <a:lnTo>
                      <a:pt x="75" y="3579"/>
                    </a:lnTo>
                    <a:cubicBezTo>
                      <a:pt x="315" y="3650"/>
                      <a:pt x="547" y="3686"/>
                      <a:pt x="765" y="3686"/>
                    </a:cubicBezTo>
                    <a:cubicBezTo>
                      <a:pt x="1463" y="3686"/>
                      <a:pt x="2028" y="3329"/>
                      <a:pt x="2312" y="2647"/>
                    </a:cubicBezTo>
                    <a:cubicBezTo>
                      <a:pt x="2833" y="1529"/>
                      <a:pt x="2535" y="560"/>
                      <a:pt x="15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3" name="Google Shape;1141;p48">
                <a:extLst>
                  <a:ext uri="{FF2B5EF4-FFF2-40B4-BE49-F238E27FC236}">
                    <a16:creationId xmlns:a16="http://schemas.microsoft.com/office/drawing/2014/main" id="{6F60E438-0219-4868-B469-20E9F6E3ED76}"/>
                  </a:ext>
                </a:extLst>
              </p:cNvPr>
              <p:cNvSpPr/>
              <p:nvPr/>
            </p:nvSpPr>
            <p:spPr>
              <a:xfrm rot="-568379">
                <a:off x="5609480" y="1609728"/>
                <a:ext cx="1848199" cy="2679210"/>
              </a:xfrm>
              <a:custGeom>
                <a:avLst/>
                <a:gdLst/>
                <a:ahLst/>
                <a:cxnLst/>
                <a:rect l="l" t="t" r="r" b="b"/>
                <a:pathLst>
                  <a:path w="64377" h="93323" extrusionOk="0">
                    <a:moveTo>
                      <a:pt x="19902" y="30048"/>
                    </a:moveTo>
                    <a:cubicBezTo>
                      <a:pt x="19827" y="31278"/>
                      <a:pt x="19753" y="32471"/>
                      <a:pt x="19753" y="33701"/>
                    </a:cubicBezTo>
                    <a:cubicBezTo>
                      <a:pt x="18783" y="33664"/>
                      <a:pt x="18075" y="32806"/>
                      <a:pt x="18187" y="31874"/>
                    </a:cubicBezTo>
                    <a:cubicBezTo>
                      <a:pt x="18150" y="30868"/>
                      <a:pt x="18933" y="30048"/>
                      <a:pt x="19902" y="30048"/>
                    </a:cubicBezTo>
                    <a:close/>
                    <a:moveTo>
                      <a:pt x="50327" y="363"/>
                    </a:moveTo>
                    <a:cubicBezTo>
                      <a:pt x="51646" y="363"/>
                      <a:pt x="52956" y="537"/>
                      <a:pt x="54050" y="1156"/>
                    </a:cubicBezTo>
                    <a:cubicBezTo>
                      <a:pt x="55802" y="2125"/>
                      <a:pt x="56100" y="4585"/>
                      <a:pt x="56399" y="6338"/>
                    </a:cubicBezTo>
                    <a:cubicBezTo>
                      <a:pt x="56399" y="6412"/>
                      <a:pt x="56510" y="6487"/>
                      <a:pt x="56585" y="6487"/>
                    </a:cubicBezTo>
                    <a:cubicBezTo>
                      <a:pt x="59045" y="6561"/>
                      <a:pt x="63705" y="6673"/>
                      <a:pt x="63743" y="10066"/>
                    </a:cubicBezTo>
                    <a:cubicBezTo>
                      <a:pt x="63743" y="12041"/>
                      <a:pt x="63370" y="14017"/>
                      <a:pt x="63109" y="15993"/>
                    </a:cubicBezTo>
                    <a:cubicBezTo>
                      <a:pt x="62699" y="19199"/>
                      <a:pt x="62214" y="22405"/>
                      <a:pt x="61730" y="25574"/>
                    </a:cubicBezTo>
                    <a:cubicBezTo>
                      <a:pt x="61580" y="26618"/>
                      <a:pt x="61394" y="27662"/>
                      <a:pt x="61208" y="28705"/>
                    </a:cubicBezTo>
                    <a:cubicBezTo>
                      <a:pt x="60760" y="31390"/>
                      <a:pt x="58188" y="32918"/>
                      <a:pt x="56138" y="34409"/>
                    </a:cubicBezTo>
                    <a:cubicBezTo>
                      <a:pt x="55541" y="33179"/>
                      <a:pt x="54535" y="32210"/>
                      <a:pt x="53304" y="31613"/>
                    </a:cubicBezTo>
                    <a:cubicBezTo>
                      <a:pt x="53640" y="30420"/>
                      <a:pt x="53938" y="29227"/>
                      <a:pt x="54236" y="27997"/>
                    </a:cubicBezTo>
                    <a:cubicBezTo>
                      <a:pt x="54572" y="28333"/>
                      <a:pt x="54907" y="28631"/>
                      <a:pt x="55280" y="28929"/>
                    </a:cubicBezTo>
                    <a:cubicBezTo>
                      <a:pt x="55322" y="28971"/>
                      <a:pt x="55369" y="28988"/>
                      <a:pt x="55415" y="28988"/>
                    </a:cubicBezTo>
                    <a:cubicBezTo>
                      <a:pt x="55575" y="28988"/>
                      <a:pt x="55723" y="28776"/>
                      <a:pt x="55578" y="28631"/>
                    </a:cubicBezTo>
                    <a:cubicBezTo>
                      <a:pt x="52932" y="26506"/>
                      <a:pt x="51179" y="23412"/>
                      <a:pt x="50024" y="20243"/>
                    </a:cubicBezTo>
                    <a:cubicBezTo>
                      <a:pt x="49986" y="20243"/>
                      <a:pt x="49986" y="20243"/>
                      <a:pt x="49986" y="20206"/>
                    </a:cubicBezTo>
                    <a:lnTo>
                      <a:pt x="49949" y="20168"/>
                    </a:lnTo>
                    <a:cubicBezTo>
                      <a:pt x="49906" y="20125"/>
                      <a:pt x="49862" y="20107"/>
                      <a:pt x="49818" y="20107"/>
                    </a:cubicBezTo>
                    <a:cubicBezTo>
                      <a:pt x="49787" y="20107"/>
                      <a:pt x="49756" y="20116"/>
                      <a:pt x="49726" y="20131"/>
                    </a:cubicBezTo>
                    <a:cubicBezTo>
                      <a:pt x="46967" y="21734"/>
                      <a:pt x="43463" y="22219"/>
                      <a:pt x="40294" y="22256"/>
                    </a:cubicBezTo>
                    <a:cubicBezTo>
                      <a:pt x="43090" y="21063"/>
                      <a:pt x="45886" y="19423"/>
                      <a:pt x="47936" y="17223"/>
                    </a:cubicBezTo>
                    <a:cubicBezTo>
                      <a:pt x="47973" y="17186"/>
                      <a:pt x="48011" y="17186"/>
                      <a:pt x="48011" y="17149"/>
                    </a:cubicBezTo>
                    <a:cubicBezTo>
                      <a:pt x="48011" y="17111"/>
                      <a:pt x="48011" y="17111"/>
                      <a:pt x="48011" y="17111"/>
                    </a:cubicBezTo>
                    <a:cubicBezTo>
                      <a:pt x="48011" y="17111"/>
                      <a:pt x="48011" y="17074"/>
                      <a:pt x="48011" y="17074"/>
                    </a:cubicBezTo>
                    <a:cubicBezTo>
                      <a:pt x="48011" y="17074"/>
                      <a:pt x="48011" y="17037"/>
                      <a:pt x="48011" y="17037"/>
                    </a:cubicBezTo>
                    <a:lnTo>
                      <a:pt x="48011" y="17000"/>
                    </a:lnTo>
                    <a:lnTo>
                      <a:pt x="47973" y="16925"/>
                    </a:lnTo>
                    <a:lnTo>
                      <a:pt x="47862" y="16925"/>
                    </a:lnTo>
                    <a:cubicBezTo>
                      <a:pt x="47843" y="16906"/>
                      <a:pt x="47824" y="16897"/>
                      <a:pt x="47806" y="16897"/>
                    </a:cubicBezTo>
                    <a:cubicBezTo>
                      <a:pt x="47787" y="16897"/>
                      <a:pt x="47768" y="16906"/>
                      <a:pt x="47750" y="16925"/>
                    </a:cubicBezTo>
                    <a:cubicBezTo>
                      <a:pt x="43015" y="18043"/>
                      <a:pt x="38169" y="18789"/>
                      <a:pt x="33322" y="19125"/>
                    </a:cubicBezTo>
                    <a:cubicBezTo>
                      <a:pt x="29957" y="19419"/>
                      <a:pt x="26535" y="19741"/>
                      <a:pt x="23156" y="19741"/>
                    </a:cubicBezTo>
                    <a:cubicBezTo>
                      <a:pt x="22679" y="19741"/>
                      <a:pt x="22203" y="19735"/>
                      <a:pt x="21728" y="19721"/>
                    </a:cubicBezTo>
                    <a:lnTo>
                      <a:pt x="21691" y="19721"/>
                    </a:lnTo>
                    <a:cubicBezTo>
                      <a:pt x="20461" y="19684"/>
                      <a:pt x="19231" y="19572"/>
                      <a:pt x="18038" y="19423"/>
                    </a:cubicBezTo>
                    <a:cubicBezTo>
                      <a:pt x="18026" y="19421"/>
                      <a:pt x="18015" y="19420"/>
                      <a:pt x="18005" y="19420"/>
                    </a:cubicBezTo>
                    <a:cubicBezTo>
                      <a:pt x="17768" y="19420"/>
                      <a:pt x="17676" y="19797"/>
                      <a:pt x="17926" y="19833"/>
                    </a:cubicBezTo>
                    <a:cubicBezTo>
                      <a:pt x="19119" y="19982"/>
                      <a:pt x="20275" y="20057"/>
                      <a:pt x="21468" y="20131"/>
                    </a:cubicBezTo>
                    <a:cubicBezTo>
                      <a:pt x="21132" y="21473"/>
                      <a:pt x="20871" y="22853"/>
                      <a:pt x="20647" y="24232"/>
                    </a:cubicBezTo>
                    <a:cubicBezTo>
                      <a:pt x="19305" y="24232"/>
                      <a:pt x="18001" y="24642"/>
                      <a:pt x="16919" y="25388"/>
                    </a:cubicBezTo>
                    <a:cubicBezTo>
                      <a:pt x="15838" y="22741"/>
                      <a:pt x="15577" y="19833"/>
                      <a:pt x="15279" y="17074"/>
                    </a:cubicBezTo>
                    <a:cubicBezTo>
                      <a:pt x="15018" y="14651"/>
                      <a:pt x="14608" y="12079"/>
                      <a:pt x="15428" y="9730"/>
                    </a:cubicBezTo>
                    <a:cubicBezTo>
                      <a:pt x="15876" y="8351"/>
                      <a:pt x="16994" y="7680"/>
                      <a:pt x="18187" y="7009"/>
                    </a:cubicBezTo>
                    <a:cubicBezTo>
                      <a:pt x="19454" y="6338"/>
                      <a:pt x="20796" y="5741"/>
                      <a:pt x="22213" y="5256"/>
                    </a:cubicBezTo>
                    <a:cubicBezTo>
                      <a:pt x="24785" y="4362"/>
                      <a:pt x="27432" y="3691"/>
                      <a:pt x="30116" y="3206"/>
                    </a:cubicBezTo>
                    <a:cubicBezTo>
                      <a:pt x="32726" y="2759"/>
                      <a:pt x="35373" y="2349"/>
                      <a:pt x="37982" y="1901"/>
                    </a:cubicBezTo>
                    <a:cubicBezTo>
                      <a:pt x="41039" y="1379"/>
                      <a:pt x="44096" y="820"/>
                      <a:pt x="47228" y="559"/>
                    </a:cubicBezTo>
                    <a:cubicBezTo>
                      <a:pt x="48193" y="476"/>
                      <a:pt x="49263" y="363"/>
                      <a:pt x="50327" y="363"/>
                    </a:cubicBezTo>
                    <a:close/>
                    <a:moveTo>
                      <a:pt x="20573" y="24567"/>
                    </a:moveTo>
                    <a:lnTo>
                      <a:pt x="20573" y="24567"/>
                    </a:lnTo>
                    <a:cubicBezTo>
                      <a:pt x="20275" y="26245"/>
                      <a:pt x="20088" y="27923"/>
                      <a:pt x="19939" y="29600"/>
                    </a:cubicBezTo>
                    <a:cubicBezTo>
                      <a:pt x="18746" y="29600"/>
                      <a:pt x="17777" y="30532"/>
                      <a:pt x="17777" y="31725"/>
                    </a:cubicBezTo>
                    <a:cubicBezTo>
                      <a:pt x="17590" y="32955"/>
                      <a:pt x="18522" y="34074"/>
                      <a:pt x="19753" y="34111"/>
                    </a:cubicBezTo>
                    <a:lnTo>
                      <a:pt x="19753" y="34745"/>
                    </a:lnTo>
                    <a:cubicBezTo>
                      <a:pt x="19753" y="35304"/>
                      <a:pt x="19790" y="35863"/>
                      <a:pt x="19827" y="36422"/>
                    </a:cubicBezTo>
                    <a:cubicBezTo>
                      <a:pt x="17143" y="35938"/>
                      <a:pt x="15130" y="33701"/>
                      <a:pt x="14906" y="31017"/>
                    </a:cubicBezTo>
                    <a:cubicBezTo>
                      <a:pt x="14832" y="29339"/>
                      <a:pt x="15354" y="27662"/>
                      <a:pt x="16397" y="26357"/>
                    </a:cubicBezTo>
                    <a:cubicBezTo>
                      <a:pt x="17404" y="25127"/>
                      <a:pt x="19044" y="24642"/>
                      <a:pt x="20573" y="24567"/>
                    </a:cubicBezTo>
                    <a:close/>
                    <a:moveTo>
                      <a:pt x="51440" y="37205"/>
                    </a:moveTo>
                    <a:cubicBezTo>
                      <a:pt x="52410" y="37727"/>
                      <a:pt x="52633" y="38696"/>
                      <a:pt x="52186" y="39703"/>
                    </a:cubicBezTo>
                    <a:cubicBezTo>
                      <a:pt x="51880" y="40398"/>
                      <a:pt x="51326" y="40699"/>
                      <a:pt x="50708" y="40699"/>
                    </a:cubicBezTo>
                    <a:cubicBezTo>
                      <a:pt x="50497" y="40699"/>
                      <a:pt x="50279" y="40664"/>
                      <a:pt x="50061" y="40598"/>
                    </a:cubicBezTo>
                    <a:cubicBezTo>
                      <a:pt x="50546" y="39479"/>
                      <a:pt x="51030" y="38324"/>
                      <a:pt x="51440" y="37205"/>
                    </a:cubicBezTo>
                    <a:close/>
                    <a:moveTo>
                      <a:pt x="8838" y="29083"/>
                    </a:moveTo>
                    <a:cubicBezTo>
                      <a:pt x="8940" y="29083"/>
                      <a:pt x="9128" y="29388"/>
                      <a:pt x="9128" y="29451"/>
                    </a:cubicBezTo>
                    <a:cubicBezTo>
                      <a:pt x="9426" y="29898"/>
                      <a:pt x="9613" y="30346"/>
                      <a:pt x="9762" y="30830"/>
                    </a:cubicBezTo>
                    <a:cubicBezTo>
                      <a:pt x="9799" y="30868"/>
                      <a:pt x="9799" y="30905"/>
                      <a:pt x="9799" y="30905"/>
                    </a:cubicBezTo>
                    <a:cubicBezTo>
                      <a:pt x="9538" y="31501"/>
                      <a:pt x="9389" y="32135"/>
                      <a:pt x="9389" y="32769"/>
                    </a:cubicBezTo>
                    <a:cubicBezTo>
                      <a:pt x="9389" y="32918"/>
                      <a:pt x="9501" y="32993"/>
                      <a:pt x="9608" y="32993"/>
                    </a:cubicBezTo>
                    <a:cubicBezTo>
                      <a:pt x="9715" y="32993"/>
                      <a:pt x="9818" y="32918"/>
                      <a:pt x="9799" y="32769"/>
                    </a:cubicBezTo>
                    <a:cubicBezTo>
                      <a:pt x="9799" y="32150"/>
                      <a:pt x="10048" y="30604"/>
                      <a:pt x="10860" y="30604"/>
                    </a:cubicBezTo>
                    <a:cubicBezTo>
                      <a:pt x="10879" y="30604"/>
                      <a:pt x="10898" y="30605"/>
                      <a:pt x="10917" y="30607"/>
                    </a:cubicBezTo>
                    <a:cubicBezTo>
                      <a:pt x="10880" y="30980"/>
                      <a:pt x="10768" y="31352"/>
                      <a:pt x="10731" y="31762"/>
                    </a:cubicBezTo>
                    <a:cubicBezTo>
                      <a:pt x="10694" y="32210"/>
                      <a:pt x="10806" y="32769"/>
                      <a:pt x="10582" y="33216"/>
                    </a:cubicBezTo>
                    <a:cubicBezTo>
                      <a:pt x="10545" y="33254"/>
                      <a:pt x="10545" y="33328"/>
                      <a:pt x="10582" y="33365"/>
                    </a:cubicBezTo>
                    <a:cubicBezTo>
                      <a:pt x="10582" y="33403"/>
                      <a:pt x="10582" y="33440"/>
                      <a:pt x="10619" y="33477"/>
                    </a:cubicBezTo>
                    <a:cubicBezTo>
                      <a:pt x="12744" y="35789"/>
                      <a:pt x="15130" y="37914"/>
                      <a:pt x="17702" y="39740"/>
                    </a:cubicBezTo>
                    <a:cubicBezTo>
                      <a:pt x="17441" y="39815"/>
                      <a:pt x="17180" y="39927"/>
                      <a:pt x="16919" y="40076"/>
                    </a:cubicBezTo>
                    <a:cubicBezTo>
                      <a:pt x="15987" y="40710"/>
                      <a:pt x="15205" y="41530"/>
                      <a:pt x="14720" y="42536"/>
                    </a:cubicBezTo>
                    <a:cubicBezTo>
                      <a:pt x="12670" y="40076"/>
                      <a:pt x="10917" y="37392"/>
                      <a:pt x="9538" y="34484"/>
                    </a:cubicBezTo>
                    <a:cubicBezTo>
                      <a:pt x="9514" y="34412"/>
                      <a:pt x="9459" y="34371"/>
                      <a:pt x="9393" y="34371"/>
                    </a:cubicBezTo>
                    <a:cubicBezTo>
                      <a:pt x="9356" y="34371"/>
                      <a:pt x="9317" y="34383"/>
                      <a:pt x="9277" y="34409"/>
                    </a:cubicBezTo>
                    <a:lnTo>
                      <a:pt x="9203" y="34409"/>
                    </a:lnTo>
                    <a:cubicBezTo>
                      <a:pt x="9007" y="34451"/>
                      <a:pt x="8812" y="34470"/>
                      <a:pt x="8617" y="34470"/>
                    </a:cubicBezTo>
                    <a:cubicBezTo>
                      <a:pt x="7772" y="34470"/>
                      <a:pt x="6940" y="34123"/>
                      <a:pt x="6183" y="33850"/>
                    </a:cubicBezTo>
                    <a:cubicBezTo>
                      <a:pt x="5922" y="33738"/>
                      <a:pt x="5698" y="33626"/>
                      <a:pt x="5475" y="33515"/>
                    </a:cubicBezTo>
                    <a:cubicBezTo>
                      <a:pt x="5400" y="33477"/>
                      <a:pt x="5325" y="33440"/>
                      <a:pt x="5288" y="33365"/>
                    </a:cubicBezTo>
                    <a:cubicBezTo>
                      <a:pt x="5363" y="33365"/>
                      <a:pt x="5437" y="33328"/>
                      <a:pt x="5512" y="33328"/>
                    </a:cubicBezTo>
                    <a:lnTo>
                      <a:pt x="6146" y="33328"/>
                    </a:lnTo>
                    <a:cubicBezTo>
                      <a:pt x="6220" y="33328"/>
                      <a:pt x="6315" y="33336"/>
                      <a:pt x="6412" y="33336"/>
                    </a:cubicBezTo>
                    <a:cubicBezTo>
                      <a:pt x="6605" y="33336"/>
                      <a:pt x="6804" y="33303"/>
                      <a:pt x="6854" y="33105"/>
                    </a:cubicBezTo>
                    <a:cubicBezTo>
                      <a:pt x="6928" y="32732"/>
                      <a:pt x="6369" y="32508"/>
                      <a:pt x="6146" y="32359"/>
                    </a:cubicBezTo>
                    <a:cubicBezTo>
                      <a:pt x="5885" y="32210"/>
                      <a:pt x="5363" y="31874"/>
                      <a:pt x="5251" y="31539"/>
                    </a:cubicBezTo>
                    <a:lnTo>
                      <a:pt x="5363" y="31539"/>
                    </a:lnTo>
                    <a:cubicBezTo>
                      <a:pt x="5624" y="31576"/>
                      <a:pt x="5922" y="31651"/>
                      <a:pt x="6146" y="31762"/>
                    </a:cubicBezTo>
                    <a:cubicBezTo>
                      <a:pt x="6416" y="31883"/>
                      <a:pt x="6856" y="32197"/>
                      <a:pt x="7212" y="32197"/>
                    </a:cubicBezTo>
                    <a:cubicBezTo>
                      <a:pt x="7297" y="32197"/>
                      <a:pt x="7378" y="32179"/>
                      <a:pt x="7450" y="32135"/>
                    </a:cubicBezTo>
                    <a:cubicBezTo>
                      <a:pt x="7823" y="31874"/>
                      <a:pt x="7488" y="31352"/>
                      <a:pt x="7339" y="31129"/>
                    </a:cubicBezTo>
                    <a:cubicBezTo>
                      <a:pt x="7264" y="30980"/>
                      <a:pt x="6332" y="29563"/>
                      <a:pt x="6667" y="29414"/>
                    </a:cubicBezTo>
                    <a:cubicBezTo>
                      <a:pt x="6686" y="29406"/>
                      <a:pt x="6705" y="29402"/>
                      <a:pt x="6725" y="29402"/>
                    </a:cubicBezTo>
                    <a:cubicBezTo>
                      <a:pt x="7078" y="29402"/>
                      <a:pt x="7719" y="30582"/>
                      <a:pt x="7860" y="30793"/>
                    </a:cubicBezTo>
                    <a:cubicBezTo>
                      <a:pt x="7979" y="30972"/>
                      <a:pt x="8265" y="31459"/>
                      <a:pt x="8546" y="31459"/>
                    </a:cubicBezTo>
                    <a:cubicBezTo>
                      <a:pt x="8617" y="31459"/>
                      <a:pt x="8687" y="31428"/>
                      <a:pt x="8755" y="31352"/>
                    </a:cubicBezTo>
                    <a:cubicBezTo>
                      <a:pt x="8979" y="31129"/>
                      <a:pt x="8942" y="30681"/>
                      <a:pt x="8867" y="30383"/>
                    </a:cubicBezTo>
                    <a:cubicBezTo>
                      <a:pt x="8830" y="30085"/>
                      <a:pt x="8606" y="29488"/>
                      <a:pt x="8792" y="29116"/>
                    </a:cubicBezTo>
                    <a:cubicBezTo>
                      <a:pt x="8804" y="29093"/>
                      <a:pt x="8819" y="29083"/>
                      <a:pt x="8838" y="29083"/>
                    </a:cubicBezTo>
                    <a:close/>
                    <a:moveTo>
                      <a:pt x="53230" y="32023"/>
                    </a:moveTo>
                    <a:cubicBezTo>
                      <a:pt x="56361" y="33626"/>
                      <a:pt x="56995" y="36870"/>
                      <a:pt x="55690" y="39964"/>
                    </a:cubicBezTo>
                    <a:lnTo>
                      <a:pt x="55690" y="40001"/>
                    </a:lnTo>
                    <a:cubicBezTo>
                      <a:pt x="54785" y="42082"/>
                      <a:pt x="52514" y="43212"/>
                      <a:pt x="50317" y="43212"/>
                    </a:cubicBezTo>
                    <a:cubicBezTo>
                      <a:pt x="49799" y="43212"/>
                      <a:pt x="49285" y="43149"/>
                      <a:pt x="48794" y="43021"/>
                    </a:cubicBezTo>
                    <a:cubicBezTo>
                      <a:pt x="49166" y="42387"/>
                      <a:pt x="49539" y="41679"/>
                      <a:pt x="49875" y="41008"/>
                    </a:cubicBezTo>
                    <a:cubicBezTo>
                      <a:pt x="50134" y="41110"/>
                      <a:pt x="50403" y="41159"/>
                      <a:pt x="50667" y="41159"/>
                    </a:cubicBezTo>
                    <a:cubicBezTo>
                      <a:pt x="51465" y="41159"/>
                      <a:pt x="52223" y="40711"/>
                      <a:pt x="52559" y="39927"/>
                    </a:cubicBezTo>
                    <a:cubicBezTo>
                      <a:pt x="53193" y="38808"/>
                      <a:pt x="52745" y="37392"/>
                      <a:pt x="51590" y="36832"/>
                    </a:cubicBezTo>
                    <a:lnTo>
                      <a:pt x="51888" y="36087"/>
                    </a:lnTo>
                    <a:cubicBezTo>
                      <a:pt x="52372" y="34708"/>
                      <a:pt x="52820" y="33403"/>
                      <a:pt x="53230" y="32023"/>
                    </a:cubicBezTo>
                    <a:close/>
                    <a:moveTo>
                      <a:pt x="47153" y="17447"/>
                    </a:moveTo>
                    <a:lnTo>
                      <a:pt x="47153" y="17447"/>
                    </a:lnTo>
                    <a:cubicBezTo>
                      <a:pt x="44954" y="19572"/>
                      <a:pt x="42009" y="21175"/>
                      <a:pt x="39175" y="22256"/>
                    </a:cubicBezTo>
                    <a:cubicBezTo>
                      <a:pt x="39064" y="22293"/>
                      <a:pt x="39026" y="22405"/>
                      <a:pt x="39064" y="22517"/>
                    </a:cubicBezTo>
                    <a:cubicBezTo>
                      <a:pt x="39101" y="22629"/>
                      <a:pt x="39175" y="22666"/>
                      <a:pt x="39250" y="22666"/>
                    </a:cubicBezTo>
                    <a:cubicBezTo>
                      <a:pt x="39484" y="22671"/>
                      <a:pt x="39721" y="22674"/>
                      <a:pt x="39960" y="22674"/>
                    </a:cubicBezTo>
                    <a:cubicBezTo>
                      <a:pt x="43220" y="22674"/>
                      <a:pt x="46877" y="22179"/>
                      <a:pt x="49726" y="20616"/>
                    </a:cubicBezTo>
                    <a:cubicBezTo>
                      <a:pt x="50658" y="23188"/>
                      <a:pt x="52074" y="25574"/>
                      <a:pt x="53938" y="27662"/>
                    </a:cubicBezTo>
                    <a:cubicBezTo>
                      <a:pt x="52745" y="32806"/>
                      <a:pt x="51142" y="37988"/>
                      <a:pt x="48495" y="42648"/>
                    </a:cubicBezTo>
                    <a:cubicBezTo>
                      <a:pt x="47489" y="44363"/>
                      <a:pt x="46370" y="45742"/>
                      <a:pt x="44506" y="46413"/>
                    </a:cubicBezTo>
                    <a:cubicBezTo>
                      <a:pt x="42270" y="47180"/>
                      <a:pt x="39923" y="47564"/>
                      <a:pt x="37585" y="47564"/>
                    </a:cubicBezTo>
                    <a:cubicBezTo>
                      <a:pt x="37195" y="47564"/>
                      <a:pt x="36805" y="47553"/>
                      <a:pt x="36417" y="47532"/>
                    </a:cubicBezTo>
                    <a:cubicBezTo>
                      <a:pt x="33919" y="47420"/>
                      <a:pt x="31496" y="46861"/>
                      <a:pt x="29184" y="45891"/>
                    </a:cubicBezTo>
                    <a:cubicBezTo>
                      <a:pt x="29147" y="45891"/>
                      <a:pt x="29110" y="45854"/>
                      <a:pt x="29073" y="45854"/>
                    </a:cubicBezTo>
                    <a:cubicBezTo>
                      <a:pt x="26724" y="44885"/>
                      <a:pt x="24599" y="43543"/>
                      <a:pt x="22698" y="41828"/>
                    </a:cubicBezTo>
                    <a:cubicBezTo>
                      <a:pt x="21393" y="40710"/>
                      <a:pt x="20536" y="39107"/>
                      <a:pt x="20386" y="37392"/>
                    </a:cubicBezTo>
                    <a:lnTo>
                      <a:pt x="20349" y="37392"/>
                    </a:lnTo>
                    <a:cubicBezTo>
                      <a:pt x="20088" y="35118"/>
                      <a:pt x="20088" y="32844"/>
                      <a:pt x="20312" y="30569"/>
                    </a:cubicBezTo>
                    <a:cubicBezTo>
                      <a:pt x="20349" y="28631"/>
                      <a:pt x="20536" y="26730"/>
                      <a:pt x="20834" y="24828"/>
                    </a:cubicBezTo>
                    <a:cubicBezTo>
                      <a:pt x="21132" y="23225"/>
                      <a:pt x="21468" y="21660"/>
                      <a:pt x="21840" y="20057"/>
                    </a:cubicBezTo>
                    <a:cubicBezTo>
                      <a:pt x="22150" y="20060"/>
                      <a:pt x="22460" y="20061"/>
                      <a:pt x="22769" y="20061"/>
                    </a:cubicBezTo>
                    <a:cubicBezTo>
                      <a:pt x="26150" y="20061"/>
                      <a:pt x="29531" y="19876"/>
                      <a:pt x="32912" y="19535"/>
                    </a:cubicBezTo>
                    <a:cubicBezTo>
                      <a:pt x="37684" y="19199"/>
                      <a:pt x="42456" y="18528"/>
                      <a:pt x="47153" y="17447"/>
                    </a:cubicBezTo>
                    <a:close/>
                    <a:moveTo>
                      <a:pt x="61029" y="40879"/>
                    </a:moveTo>
                    <a:cubicBezTo>
                      <a:pt x="61048" y="40879"/>
                      <a:pt x="61059" y="40884"/>
                      <a:pt x="61059" y="40896"/>
                    </a:cubicBezTo>
                    <a:cubicBezTo>
                      <a:pt x="61096" y="41269"/>
                      <a:pt x="60499" y="41716"/>
                      <a:pt x="60276" y="41977"/>
                    </a:cubicBezTo>
                    <a:cubicBezTo>
                      <a:pt x="60052" y="42201"/>
                      <a:pt x="59754" y="42536"/>
                      <a:pt x="59866" y="42835"/>
                    </a:cubicBezTo>
                    <a:cubicBezTo>
                      <a:pt x="59923" y="43022"/>
                      <a:pt x="60054" y="43087"/>
                      <a:pt x="60210" y="43087"/>
                    </a:cubicBezTo>
                    <a:cubicBezTo>
                      <a:pt x="60456" y="43087"/>
                      <a:pt x="60764" y="42926"/>
                      <a:pt x="60947" y="42835"/>
                    </a:cubicBezTo>
                    <a:cubicBezTo>
                      <a:pt x="61299" y="42706"/>
                      <a:pt x="61983" y="42275"/>
                      <a:pt x="62452" y="42275"/>
                    </a:cubicBezTo>
                    <a:cubicBezTo>
                      <a:pt x="62528" y="42275"/>
                      <a:pt x="62599" y="42286"/>
                      <a:pt x="62662" y="42313"/>
                    </a:cubicBezTo>
                    <a:cubicBezTo>
                      <a:pt x="62848" y="42424"/>
                      <a:pt x="62140" y="42909"/>
                      <a:pt x="62065" y="42909"/>
                    </a:cubicBezTo>
                    <a:cubicBezTo>
                      <a:pt x="61767" y="43096"/>
                      <a:pt x="61469" y="43245"/>
                      <a:pt x="61133" y="43394"/>
                    </a:cubicBezTo>
                    <a:cubicBezTo>
                      <a:pt x="60835" y="43543"/>
                      <a:pt x="60388" y="43767"/>
                      <a:pt x="60499" y="44139"/>
                    </a:cubicBezTo>
                    <a:cubicBezTo>
                      <a:pt x="60574" y="44326"/>
                      <a:pt x="60760" y="44400"/>
                      <a:pt x="60909" y="44438"/>
                    </a:cubicBezTo>
                    <a:cubicBezTo>
                      <a:pt x="61245" y="44512"/>
                      <a:pt x="61543" y="44587"/>
                      <a:pt x="61879" y="44587"/>
                    </a:cubicBezTo>
                    <a:cubicBezTo>
                      <a:pt x="62140" y="44624"/>
                      <a:pt x="62363" y="44699"/>
                      <a:pt x="62587" y="44810"/>
                    </a:cubicBezTo>
                    <a:cubicBezTo>
                      <a:pt x="62624" y="44848"/>
                      <a:pt x="62662" y="44848"/>
                      <a:pt x="62699" y="44885"/>
                    </a:cubicBezTo>
                    <a:cubicBezTo>
                      <a:pt x="62587" y="44959"/>
                      <a:pt x="62438" y="44997"/>
                      <a:pt x="62289" y="45034"/>
                    </a:cubicBezTo>
                    <a:cubicBezTo>
                      <a:pt x="62104" y="45060"/>
                      <a:pt x="61920" y="45087"/>
                      <a:pt x="61722" y="45087"/>
                    </a:cubicBezTo>
                    <a:cubicBezTo>
                      <a:pt x="61640" y="45087"/>
                      <a:pt x="61556" y="45082"/>
                      <a:pt x="61469" y="45071"/>
                    </a:cubicBezTo>
                    <a:cubicBezTo>
                      <a:pt x="61357" y="45071"/>
                      <a:pt x="61190" y="45051"/>
                      <a:pt x="61025" y="45051"/>
                    </a:cubicBezTo>
                    <a:cubicBezTo>
                      <a:pt x="60804" y="45051"/>
                      <a:pt x="60585" y="45087"/>
                      <a:pt x="60499" y="45258"/>
                    </a:cubicBezTo>
                    <a:cubicBezTo>
                      <a:pt x="60313" y="45556"/>
                      <a:pt x="60686" y="45742"/>
                      <a:pt x="60872" y="45854"/>
                    </a:cubicBezTo>
                    <a:cubicBezTo>
                      <a:pt x="61170" y="46003"/>
                      <a:pt x="61431" y="46190"/>
                      <a:pt x="61655" y="46451"/>
                    </a:cubicBezTo>
                    <a:lnTo>
                      <a:pt x="61469" y="46451"/>
                    </a:lnTo>
                    <a:cubicBezTo>
                      <a:pt x="61208" y="46413"/>
                      <a:pt x="60909" y="46376"/>
                      <a:pt x="60648" y="46339"/>
                    </a:cubicBezTo>
                    <a:cubicBezTo>
                      <a:pt x="59642" y="46115"/>
                      <a:pt x="58524" y="45891"/>
                      <a:pt x="57815" y="45109"/>
                    </a:cubicBezTo>
                    <a:cubicBezTo>
                      <a:pt x="57793" y="45065"/>
                      <a:pt x="57746" y="45047"/>
                      <a:pt x="57695" y="45047"/>
                    </a:cubicBezTo>
                    <a:cubicBezTo>
                      <a:pt x="57660" y="45047"/>
                      <a:pt x="57622" y="45056"/>
                      <a:pt x="57592" y="45071"/>
                    </a:cubicBezTo>
                    <a:cubicBezTo>
                      <a:pt x="57592" y="45071"/>
                      <a:pt x="57554" y="45109"/>
                      <a:pt x="57517" y="45109"/>
                    </a:cubicBezTo>
                    <a:cubicBezTo>
                      <a:pt x="55243" y="47271"/>
                      <a:pt x="52410" y="49023"/>
                      <a:pt x="49651" y="50551"/>
                    </a:cubicBezTo>
                    <a:cubicBezTo>
                      <a:pt x="49651" y="50179"/>
                      <a:pt x="49576" y="49843"/>
                      <a:pt x="49539" y="49470"/>
                    </a:cubicBezTo>
                    <a:cubicBezTo>
                      <a:pt x="49353" y="48538"/>
                      <a:pt x="49017" y="47606"/>
                      <a:pt x="48533" y="46786"/>
                    </a:cubicBezTo>
                    <a:cubicBezTo>
                      <a:pt x="51515" y="45966"/>
                      <a:pt x="54423" y="44885"/>
                      <a:pt x="57219" y="43580"/>
                    </a:cubicBezTo>
                    <a:cubicBezTo>
                      <a:pt x="57293" y="43580"/>
                      <a:pt x="57331" y="43468"/>
                      <a:pt x="57331" y="43394"/>
                    </a:cubicBezTo>
                    <a:lnTo>
                      <a:pt x="57331" y="43356"/>
                    </a:lnTo>
                    <a:cubicBezTo>
                      <a:pt x="57442" y="42909"/>
                      <a:pt x="57629" y="42499"/>
                      <a:pt x="57927" y="42164"/>
                    </a:cubicBezTo>
                    <a:cubicBezTo>
                      <a:pt x="58151" y="41791"/>
                      <a:pt x="58300" y="41381"/>
                      <a:pt x="58486" y="40971"/>
                    </a:cubicBezTo>
                    <a:lnTo>
                      <a:pt x="58486" y="40971"/>
                    </a:lnTo>
                    <a:cubicBezTo>
                      <a:pt x="59232" y="41381"/>
                      <a:pt x="58561" y="42909"/>
                      <a:pt x="58188" y="43431"/>
                    </a:cubicBezTo>
                    <a:cubicBezTo>
                      <a:pt x="58086" y="43583"/>
                      <a:pt x="58227" y="43718"/>
                      <a:pt x="58374" y="43718"/>
                    </a:cubicBezTo>
                    <a:cubicBezTo>
                      <a:pt x="58443" y="43718"/>
                      <a:pt x="58513" y="43689"/>
                      <a:pt x="58561" y="43617"/>
                    </a:cubicBezTo>
                    <a:cubicBezTo>
                      <a:pt x="58934" y="43096"/>
                      <a:pt x="59157" y="42499"/>
                      <a:pt x="59232" y="41865"/>
                    </a:cubicBezTo>
                    <a:lnTo>
                      <a:pt x="59269" y="41865"/>
                    </a:lnTo>
                    <a:cubicBezTo>
                      <a:pt x="59679" y="41530"/>
                      <a:pt x="60089" y="41269"/>
                      <a:pt x="60574" y="41045"/>
                    </a:cubicBezTo>
                    <a:cubicBezTo>
                      <a:pt x="60636" y="41014"/>
                      <a:pt x="60933" y="40879"/>
                      <a:pt x="61029" y="40879"/>
                    </a:cubicBezTo>
                    <a:close/>
                    <a:moveTo>
                      <a:pt x="29371" y="46451"/>
                    </a:moveTo>
                    <a:lnTo>
                      <a:pt x="29371" y="46451"/>
                    </a:lnTo>
                    <a:cubicBezTo>
                      <a:pt x="30937" y="47047"/>
                      <a:pt x="32540" y="47457"/>
                      <a:pt x="34180" y="47718"/>
                    </a:cubicBezTo>
                    <a:cubicBezTo>
                      <a:pt x="33882" y="48277"/>
                      <a:pt x="33546" y="48837"/>
                      <a:pt x="33211" y="49396"/>
                    </a:cubicBezTo>
                    <a:cubicBezTo>
                      <a:pt x="32689" y="50253"/>
                      <a:pt x="32167" y="51409"/>
                      <a:pt x="31347" y="51968"/>
                    </a:cubicBezTo>
                    <a:cubicBezTo>
                      <a:pt x="31311" y="51993"/>
                      <a:pt x="31274" y="52004"/>
                      <a:pt x="31237" y="52004"/>
                    </a:cubicBezTo>
                    <a:cubicBezTo>
                      <a:pt x="30542" y="52004"/>
                      <a:pt x="29654" y="47866"/>
                      <a:pt x="29371" y="46451"/>
                    </a:cubicBezTo>
                    <a:close/>
                    <a:moveTo>
                      <a:pt x="18709" y="40000"/>
                    </a:moveTo>
                    <a:cubicBezTo>
                      <a:pt x="19616" y="40000"/>
                      <a:pt x="20520" y="40646"/>
                      <a:pt x="21318" y="41045"/>
                    </a:cubicBezTo>
                    <a:cubicBezTo>
                      <a:pt x="22139" y="42014"/>
                      <a:pt x="23108" y="42872"/>
                      <a:pt x="24189" y="43580"/>
                    </a:cubicBezTo>
                    <a:cubicBezTo>
                      <a:pt x="25606" y="44661"/>
                      <a:pt x="27209" y="45556"/>
                      <a:pt x="28886" y="46227"/>
                    </a:cubicBezTo>
                    <a:cubicBezTo>
                      <a:pt x="29222" y="47644"/>
                      <a:pt x="29445" y="49098"/>
                      <a:pt x="29855" y="50477"/>
                    </a:cubicBezTo>
                    <a:cubicBezTo>
                      <a:pt x="30005" y="51036"/>
                      <a:pt x="30303" y="52378"/>
                      <a:pt x="31086" y="52415"/>
                    </a:cubicBezTo>
                    <a:cubicBezTo>
                      <a:pt x="31099" y="52416"/>
                      <a:pt x="31112" y="52416"/>
                      <a:pt x="31125" y="52416"/>
                    </a:cubicBezTo>
                    <a:cubicBezTo>
                      <a:pt x="31852" y="52416"/>
                      <a:pt x="32434" y="51398"/>
                      <a:pt x="32801" y="50812"/>
                    </a:cubicBezTo>
                    <a:cubicBezTo>
                      <a:pt x="33472" y="49880"/>
                      <a:pt x="34068" y="48837"/>
                      <a:pt x="34590" y="47755"/>
                    </a:cubicBezTo>
                    <a:cubicBezTo>
                      <a:pt x="35410" y="47905"/>
                      <a:pt x="36268" y="47942"/>
                      <a:pt x="37125" y="47979"/>
                    </a:cubicBezTo>
                    <a:cubicBezTo>
                      <a:pt x="37321" y="47985"/>
                      <a:pt x="37517" y="47988"/>
                      <a:pt x="37713" y="47988"/>
                    </a:cubicBezTo>
                    <a:cubicBezTo>
                      <a:pt x="40051" y="47988"/>
                      <a:pt x="42380" y="47580"/>
                      <a:pt x="44581" y="46823"/>
                    </a:cubicBezTo>
                    <a:cubicBezTo>
                      <a:pt x="44991" y="46674"/>
                      <a:pt x="45401" y="46488"/>
                      <a:pt x="45774" y="46302"/>
                    </a:cubicBezTo>
                    <a:lnTo>
                      <a:pt x="45811" y="46302"/>
                    </a:lnTo>
                    <a:cubicBezTo>
                      <a:pt x="46047" y="46277"/>
                      <a:pt x="46288" y="46256"/>
                      <a:pt x="46526" y="46256"/>
                    </a:cubicBezTo>
                    <a:cubicBezTo>
                      <a:pt x="47004" y="46256"/>
                      <a:pt x="47476" y="46339"/>
                      <a:pt x="47899" y="46637"/>
                    </a:cubicBezTo>
                    <a:cubicBezTo>
                      <a:pt x="48346" y="47010"/>
                      <a:pt x="48607" y="47867"/>
                      <a:pt x="48756" y="48352"/>
                    </a:cubicBezTo>
                    <a:cubicBezTo>
                      <a:pt x="49166" y="49321"/>
                      <a:pt x="49315" y="50402"/>
                      <a:pt x="49204" y="51446"/>
                    </a:cubicBezTo>
                    <a:cubicBezTo>
                      <a:pt x="49054" y="52378"/>
                      <a:pt x="47414" y="52975"/>
                      <a:pt x="46669" y="53347"/>
                    </a:cubicBezTo>
                    <a:cubicBezTo>
                      <a:pt x="44432" y="54429"/>
                      <a:pt x="42083" y="55211"/>
                      <a:pt x="39809" y="56181"/>
                    </a:cubicBezTo>
                    <a:cubicBezTo>
                      <a:pt x="39846" y="54503"/>
                      <a:pt x="39735" y="52826"/>
                      <a:pt x="39436" y="51185"/>
                    </a:cubicBezTo>
                    <a:cubicBezTo>
                      <a:pt x="39422" y="51082"/>
                      <a:pt x="39348" y="51037"/>
                      <a:pt x="39267" y="51037"/>
                    </a:cubicBezTo>
                    <a:cubicBezTo>
                      <a:pt x="39144" y="51037"/>
                      <a:pt x="39004" y="51140"/>
                      <a:pt x="39026" y="51297"/>
                    </a:cubicBezTo>
                    <a:cubicBezTo>
                      <a:pt x="39921" y="56069"/>
                      <a:pt x="39101" y="60542"/>
                      <a:pt x="37684" y="65128"/>
                    </a:cubicBezTo>
                    <a:cubicBezTo>
                      <a:pt x="37167" y="66826"/>
                      <a:pt x="36468" y="68707"/>
                      <a:pt x="34463" y="68707"/>
                    </a:cubicBezTo>
                    <a:cubicBezTo>
                      <a:pt x="34443" y="68707"/>
                      <a:pt x="34423" y="68707"/>
                      <a:pt x="34404" y="68707"/>
                    </a:cubicBezTo>
                    <a:cubicBezTo>
                      <a:pt x="32577" y="68669"/>
                      <a:pt x="30713" y="67924"/>
                      <a:pt x="29073" y="67178"/>
                    </a:cubicBezTo>
                    <a:cubicBezTo>
                      <a:pt x="27246" y="66395"/>
                      <a:pt x="25531" y="65426"/>
                      <a:pt x="23928" y="64308"/>
                    </a:cubicBezTo>
                    <a:cubicBezTo>
                      <a:pt x="21952" y="62928"/>
                      <a:pt x="19715" y="60915"/>
                      <a:pt x="18858" y="58604"/>
                    </a:cubicBezTo>
                    <a:cubicBezTo>
                      <a:pt x="18522" y="57635"/>
                      <a:pt x="19007" y="56740"/>
                      <a:pt x="19529" y="55994"/>
                    </a:cubicBezTo>
                    <a:cubicBezTo>
                      <a:pt x="20163" y="55062"/>
                      <a:pt x="20834" y="54130"/>
                      <a:pt x="21430" y="53198"/>
                    </a:cubicBezTo>
                    <a:cubicBezTo>
                      <a:pt x="22735" y="51260"/>
                      <a:pt x="24003" y="49247"/>
                      <a:pt x="24636" y="46973"/>
                    </a:cubicBezTo>
                    <a:cubicBezTo>
                      <a:pt x="24681" y="46815"/>
                      <a:pt x="24550" y="46712"/>
                      <a:pt x="24423" y="46712"/>
                    </a:cubicBezTo>
                    <a:cubicBezTo>
                      <a:pt x="24338" y="46712"/>
                      <a:pt x="24256" y="46757"/>
                      <a:pt x="24226" y="46861"/>
                    </a:cubicBezTo>
                    <a:cubicBezTo>
                      <a:pt x="23704" y="48576"/>
                      <a:pt x="22959" y="50179"/>
                      <a:pt x="21952" y="51633"/>
                    </a:cubicBezTo>
                    <a:cubicBezTo>
                      <a:pt x="20498" y="50701"/>
                      <a:pt x="19119" y="49694"/>
                      <a:pt x="17851" y="48576"/>
                    </a:cubicBezTo>
                    <a:cubicBezTo>
                      <a:pt x="16770" y="47718"/>
                      <a:pt x="15540" y="46861"/>
                      <a:pt x="14906" y="45593"/>
                    </a:cubicBezTo>
                    <a:cubicBezTo>
                      <a:pt x="14049" y="44027"/>
                      <a:pt x="15316" y="42164"/>
                      <a:pt x="16397" y="41045"/>
                    </a:cubicBezTo>
                    <a:cubicBezTo>
                      <a:pt x="16957" y="40411"/>
                      <a:pt x="17777" y="40039"/>
                      <a:pt x="18634" y="40001"/>
                    </a:cubicBezTo>
                    <a:cubicBezTo>
                      <a:pt x="18659" y="40000"/>
                      <a:pt x="18684" y="40000"/>
                      <a:pt x="18709" y="40000"/>
                    </a:cubicBezTo>
                    <a:close/>
                    <a:moveTo>
                      <a:pt x="31980" y="68707"/>
                    </a:moveTo>
                    <a:cubicBezTo>
                      <a:pt x="32875" y="69005"/>
                      <a:pt x="33807" y="69117"/>
                      <a:pt x="34739" y="69117"/>
                    </a:cubicBezTo>
                    <a:lnTo>
                      <a:pt x="34851" y="69117"/>
                    </a:lnTo>
                    <a:cubicBezTo>
                      <a:pt x="34478" y="70049"/>
                      <a:pt x="34105" y="70981"/>
                      <a:pt x="33695" y="71913"/>
                    </a:cubicBezTo>
                    <a:cubicBezTo>
                      <a:pt x="32018" y="71615"/>
                      <a:pt x="31831" y="70161"/>
                      <a:pt x="31980" y="68707"/>
                    </a:cubicBezTo>
                    <a:close/>
                    <a:moveTo>
                      <a:pt x="9100" y="67481"/>
                    </a:moveTo>
                    <a:cubicBezTo>
                      <a:pt x="9666" y="67481"/>
                      <a:pt x="10078" y="68216"/>
                      <a:pt x="10284" y="68744"/>
                    </a:cubicBezTo>
                    <a:cubicBezTo>
                      <a:pt x="10507" y="69303"/>
                      <a:pt x="10582" y="69900"/>
                      <a:pt x="10545" y="70496"/>
                    </a:cubicBezTo>
                    <a:cubicBezTo>
                      <a:pt x="10433" y="71055"/>
                      <a:pt x="9128" y="71167"/>
                      <a:pt x="8681" y="71279"/>
                    </a:cubicBezTo>
                    <a:cubicBezTo>
                      <a:pt x="7003" y="71726"/>
                      <a:pt x="5325" y="72137"/>
                      <a:pt x="3611" y="72435"/>
                    </a:cubicBezTo>
                    <a:cubicBezTo>
                      <a:pt x="3760" y="71987"/>
                      <a:pt x="3834" y="71540"/>
                      <a:pt x="3797" y="71055"/>
                    </a:cubicBezTo>
                    <a:lnTo>
                      <a:pt x="7040" y="68819"/>
                    </a:lnTo>
                    <a:cubicBezTo>
                      <a:pt x="7339" y="68595"/>
                      <a:pt x="7637" y="68409"/>
                      <a:pt x="7898" y="68185"/>
                    </a:cubicBezTo>
                    <a:cubicBezTo>
                      <a:pt x="7935" y="68185"/>
                      <a:pt x="7972" y="68185"/>
                      <a:pt x="7972" y="68148"/>
                    </a:cubicBezTo>
                    <a:cubicBezTo>
                      <a:pt x="8196" y="67998"/>
                      <a:pt x="8420" y="67849"/>
                      <a:pt x="8606" y="67663"/>
                    </a:cubicBezTo>
                    <a:cubicBezTo>
                      <a:pt x="8781" y="67535"/>
                      <a:pt x="8946" y="67481"/>
                      <a:pt x="9100" y="67481"/>
                    </a:cubicBezTo>
                    <a:close/>
                    <a:moveTo>
                      <a:pt x="924" y="68011"/>
                    </a:moveTo>
                    <a:cubicBezTo>
                      <a:pt x="970" y="68011"/>
                      <a:pt x="1020" y="68019"/>
                      <a:pt x="1076" y="68036"/>
                    </a:cubicBezTo>
                    <a:cubicBezTo>
                      <a:pt x="1933" y="68259"/>
                      <a:pt x="2679" y="69415"/>
                      <a:pt x="3051" y="70123"/>
                    </a:cubicBezTo>
                    <a:cubicBezTo>
                      <a:pt x="3163" y="70384"/>
                      <a:pt x="3275" y="70683"/>
                      <a:pt x="3312" y="71018"/>
                    </a:cubicBezTo>
                    <a:cubicBezTo>
                      <a:pt x="3312" y="71018"/>
                      <a:pt x="3312" y="71018"/>
                      <a:pt x="3312" y="71055"/>
                    </a:cubicBezTo>
                    <a:cubicBezTo>
                      <a:pt x="3447" y="71964"/>
                      <a:pt x="3278" y="72994"/>
                      <a:pt x="2339" y="72994"/>
                    </a:cubicBezTo>
                    <a:cubicBezTo>
                      <a:pt x="2237" y="72994"/>
                      <a:pt x="2127" y="72982"/>
                      <a:pt x="2008" y="72957"/>
                    </a:cubicBezTo>
                    <a:cubicBezTo>
                      <a:pt x="852" y="72696"/>
                      <a:pt x="554" y="70533"/>
                      <a:pt x="479" y="69601"/>
                    </a:cubicBezTo>
                    <a:cubicBezTo>
                      <a:pt x="479" y="69222"/>
                      <a:pt x="351" y="68011"/>
                      <a:pt x="924" y="68011"/>
                    </a:cubicBezTo>
                    <a:close/>
                    <a:moveTo>
                      <a:pt x="18634" y="59163"/>
                    </a:moveTo>
                    <a:cubicBezTo>
                      <a:pt x="20685" y="63413"/>
                      <a:pt x="25494" y="66209"/>
                      <a:pt x="29669" y="67924"/>
                    </a:cubicBezTo>
                    <a:cubicBezTo>
                      <a:pt x="30266" y="68185"/>
                      <a:pt x="30899" y="68409"/>
                      <a:pt x="31570" y="68632"/>
                    </a:cubicBezTo>
                    <a:cubicBezTo>
                      <a:pt x="31384" y="70273"/>
                      <a:pt x="31645" y="71950"/>
                      <a:pt x="33546" y="72323"/>
                    </a:cubicBezTo>
                    <a:cubicBezTo>
                      <a:pt x="32428" y="74821"/>
                      <a:pt x="31198" y="77281"/>
                      <a:pt x="30005" y="79779"/>
                    </a:cubicBezTo>
                    <a:cubicBezTo>
                      <a:pt x="29483" y="80897"/>
                      <a:pt x="28923" y="82016"/>
                      <a:pt x="28290" y="83097"/>
                    </a:cubicBezTo>
                    <a:cubicBezTo>
                      <a:pt x="27842" y="83954"/>
                      <a:pt x="27395" y="84551"/>
                      <a:pt x="26500" y="84886"/>
                    </a:cubicBezTo>
                    <a:cubicBezTo>
                      <a:pt x="26059" y="85037"/>
                      <a:pt x="25593" y="85101"/>
                      <a:pt x="25120" y="85101"/>
                    </a:cubicBezTo>
                    <a:cubicBezTo>
                      <a:pt x="24072" y="85101"/>
                      <a:pt x="22988" y="84787"/>
                      <a:pt x="22064" y="84402"/>
                    </a:cubicBezTo>
                    <a:cubicBezTo>
                      <a:pt x="21057" y="83991"/>
                      <a:pt x="19753" y="83246"/>
                      <a:pt x="19343" y="82127"/>
                    </a:cubicBezTo>
                    <a:cubicBezTo>
                      <a:pt x="19044" y="81084"/>
                      <a:pt x="19566" y="79518"/>
                      <a:pt x="19790" y="78474"/>
                    </a:cubicBezTo>
                    <a:cubicBezTo>
                      <a:pt x="20275" y="75976"/>
                      <a:pt x="20946" y="73441"/>
                      <a:pt x="21654" y="70944"/>
                    </a:cubicBezTo>
                    <a:cubicBezTo>
                      <a:pt x="22176" y="71205"/>
                      <a:pt x="22698" y="71391"/>
                      <a:pt x="23257" y="71465"/>
                    </a:cubicBezTo>
                    <a:cubicBezTo>
                      <a:pt x="23279" y="71472"/>
                      <a:pt x="23299" y="71474"/>
                      <a:pt x="23318" y="71474"/>
                    </a:cubicBezTo>
                    <a:cubicBezTo>
                      <a:pt x="23534" y="71474"/>
                      <a:pt x="23605" y="71124"/>
                      <a:pt x="23332" y="71055"/>
                    </a:cubicBezTo>
                    <a:cubicBezTo>
                      <a:pt x="21989" y="70832"/>
                      <a:pt x="20796" y="70123"/>
                      <a:pt x="19939" y="69042"/>
                    </a:cubicBezTo>
                    <a:cubicBezTo>
                      <a:pt x="19906" y="69001"/>
                      <a:pt x="19865" y="68983"/>
                      <a:pt x="19824" y="68983"/>
                    </a:cubicBezTo>
                    <a:cubicBezTo>
                      <a:pt x="19679" y="68983"/>
                      <a:pt x="19525" y="69196"/>
                      <a:pt x="19641" y="69341"/>
                    </a:cubicBezTo>
                    <a:cubicBezTo>
                      <a:pt x="19939" y="69676"/>
                      <a:pt x="20275" y="70012"/>
                      <a:pt x="20647" y="70273"/>
                    </a:cubicBezTo>
                    <a:cubicBezTo>
                      <a:pt x="19119" y="70683"/>
                      <a:pt x="17628" y="71205"/>
                      <a:pt x="16099" y="71615"/>
                    </a:cubicBezTo>
                    <a:cubicBezTo>
                      <a:pt x="15167" y="71876"/>
                      <a:pt x="14198" y="72062"/>
                      <a:pt x="13229" y="72211"/>
                    </a:cubicBezTo>
                    <a:cubicBezTo>
                      <a:pt x="13024" y="72245"/>
                      <a:pt x="12819" y="72262"/>
                      <a:pt x="12615" y="72262"/>
                    </a:cubicBezTo>
                    <a:cubicBezTo>
                      <a:pt x="11709" y="72262"/>
                      <a:pt x="10835" y="71932"/>
                      <a:pt x="10134" y="71354"/>
                    </a:cubicBezTo>
                    <a:cubicBezTo>
                      <a:pt x="11327" y="71018"/>
                      <a:pt x="10992" y="69564"/>
                      <a:pt x="10656" y="68632"/>
                    </a:cubicBezTo>
                    <a:cubicBezTo>
                      <a:pt x="10381" y="67833"/>
                      <a:pt x="9821" y="67096"/>
                      <a:pt x="9096" y="67096"/>
                    </a:cubicBezTo>
                    <a:cubicBezTo>
                      <a:pt x="8839" y="67096"/>
                      <a:pt x="8563" y="67188"/>
                      <a:pt x="8271" y="67402"/>
                    </a:cubicBezTo>
                    <a:lnTo>
                      <a:pt x="8010" y="67626"/>
                    </a:lnTo>
                    <a:cubicBezTo>
                      <a:pt x="8010" y="65128"/>
                      <a:pt x="10955" y="64457"/>
                      <a:pt x="12707" y="63264"/>
                    </a:cubicBezTo>
                    <a:cubicBezTo>
                      <a:pt x="14683" y="61922"/>
                      <a:pt x="16808" y="60729"/>
                      <a:pt x="18634" y="59163"/>
                    </a:cubicBezTo>
                    <a:close/>
                    <a:moveTo>
                      <a:pt x="20908" y="84327"/>
                    </a:moveTo>
                    <a:cubicBezTo>
                      <a:pt x="21318" y="84551"/>
                      <a:pt x="21728" y="84737"/>
                      <a:pt x="22139" y="84886"/>
                    </a:cubicBezTo>
                    <a:cubicBezTo>
                      <a:pt x="22847" y="85147"/>
                      <a:pt x="23555" y="85334"/>
                      <a:pt x="24301" y="85445"/>
                    </a:cubicBezTo>
                    <a:cubicBezTo>
                      <a:pt x="23639" y="86471"/>
                      <a:pt x="21452" y="89872"/>
                      <a:pt x="20420" y="89872"/>
                    </a:cubicBezTo>
                    <a:cubicBezTo>
                      <a:pt x="20289" y="89872"/>
                      <a:pt x="20177" y="89817"/>
                      <a:pt x="20088" y="89695"/>
                    </a:cubicBezTo>
                    <a:cubicBezTo>
                      <a:pt x="19641" y="89062"/>
                      <a:pt x="20125" y="87719"/>
                      <a:pt x="20312" y="87048"/>
                    </a:cubicBezTo>
                    <a:cubicBezTo>
                      <a:pt x="20498" y="86116"/>
                      <a:pt x="20722" y="85222"/>
                      <a:pt x="20908" y="84327"/>
                    </a:cubicBezTo>
                    <a:close/>
                    <a:moveTo>
                      <a:pt x="19529" y="88950"/>
                    </a:moveTo>
                    <a:lnTo>
                      <a:pt x="19529" y="88950"/>
                    </a:lnTo>
                    <a:cubicBezTo>
                      <a:pt x="19454" y="89472"/>
                      <a:pt x="19678" y="89956"/>
                      <a:pt x="20088" y="90255"/>
                    </a:cubicBezTo>
                    <a:cubicBezTo>
                      <a:pt x="20194" y="90311"/>
                      <a:pt x="20305" y="90336"/>
                      <a:pt x="20419" y="90336"/>
                    </a:cubicBezTo>
                    <a:cubicBezTo>
                      <a:pt x="20826" y="90336"/>
                      <a:pt x="21267" y="90016"/>
                      <a:pt x="21617" y="89695"/>
                    </a:cubicBezTo>
                    <a:lnTo>
                      <a:pt x="21617" y="89695"/>
                    </a:lnTo>
                    <a:cubicBezTo>
                      <a:pt x="21728" y="90814"/>
                      <a:pt x="21430" y="91895"/>
                      <a:pt x="20796" y="92790"/>
                    </a:cubicBezTo>
                    <a:cubicBezTo>
                      <a:pt x="20706" y="92903"/>
                      <a:pt x="20610" y="92952"/>
                      <a:pt x="20512" y="92952"/>
                    </a:cubicBezTo>
                    <a:cubicBezTo>
                      <a:pt x="19967" y="92952"/>
                      <a:pt x="19363" y="91445"/>
                      <a:pt x="19268" y="91224"/>
                    </a:cubicBezTo>
                    <a:cubicBezTo>
                      <a:pt x="18970" y="90404"/>
                      <a:pt x="18933" y="89583"/>
                      <a:pt x="19529" y="88950"/>
                    </a:cubicBezTo>
                    <a:close/>
                    <a:moveTo>
                      <a:pt x="49837" y="0"/>
                    </a:moveTo>
                    <a:cubicBezTo>
                      <a:pt x="46706" y="112"/>
                      <a:pt x="43612" y="447"/>
                      <a:pt x="40555" y="1044"/>
                    </a:cubicBezTo>
                    <a:cubicBezTo>
                      <a:pt x="37610" y="1528"/>
                      <a:pt x="34627" y="2013"/>
                      <a:pt x="31682" y="2535"/>
                    </a:cubicBezTo>
                    <a:cubicBezTo>
                      <a:pt x="28886" y="2945"/>
                      <a:pt x="26090" y="3579"/>
                      <a:pt x="23369" y="4399"/>
                    </a:cubicBezTo>
                    <a:cubicBezTo>
                      <a:pt x="22176" y="4772"/>
                      <a:pt x="20983" y="5219"/>
                      <a:pt x="19790" y="5741"/>
                    </a:cubicBezTo>
                    <a:cubicBezTo>
                      <a:pt x="18634" y="6263"/>
                      <a:pt x="17218" y="6859"/>
                      <a:pt x="16286" y="7717"/>
                    </a:cubicBezTo>
                    <a:cubicBezTo>
                      <a:pt x="14533" y="9283"/>
                      <a:pt x="14459" y="11780"/>
                      <a:pt x="14571" y="13980"/>
                    </a:cubicBezTo>
                    <a:cubicBezTo>
                      <a:pt x="14720" y="16664"/>
                      <a:pt x="15018" y="19348"/>
                      <a:pt x="15503" y="22032"/>
                    </a:cubicBezTo>
                    <a:cubicBezTo>
                      <a:pt x="15726" y="23263"/>
                      <a:pt x="16099" y="24456"/>
                      <a:pt x="16584" y="25649"/>
                    </a:cubicBezTo>
                    <a:cubicBezTo>
                      <a:pt x="16509" y="25686"/>
                      <a:pt x="16397" y="25760"/>
                      <a:pt x="16323" y="25835"/>
                    </a:cubicBezTo>
                    <a:cubicBezTo>
                      <a:pt x="15018" y="27102"/>
                      <a:pt x="14571" y="29004"/>
                      <a:pt x="14459" y="30756"/>
                    </a:cubicBezTo>
                    <a:cubicBezTo>
                      <a:pt x="14347" y="33813"/>
                      <a:pt x="16994" y="36385"/>
                      <a:pt x="19864" y="36907"/>
                    </a:cubicBezTo>
                    <a:cubicBezTo>
                      <a:pt x="19939" y="37876"/>
                      <a:pt x="20163" y="38883"/>
                      <a:pt x="20536" y="39778"/>
                    </a:cubicBezTo>
                    <a:cubicBezTo>
                      <a:pt x="20610" y="39964"/>
                      <a:pt x="20685" y="40150"/>
                      <a:pt x="20796" y="40337"/>
                    </a:cubicBezTo>
                    <a:cubicBezTo>
                      <a:pt x="20063" y="39918"/>
                      <a:pt x="19264" y="39662"/>
                      <a:pt x="18431" y="39662"/>
                    </a:cubicBezTo>
                    <a:cubicBezTo>
                      <a:pt x="18374" y="39662"/>
                      <a:pt x="18318" y="39663"/>
                      <a:pt x="18261" y="39666"/>
                    </a:cubicBezTo>
                    <a:cubicBezTo>
                      <a:pt x="15615" y="37802"/>
                      <a:pt x="13191" y="35677"/>
                      <a:pt x="10992" y="33291"/>
                    </a:cubicBezTo>
                    <a:cubicBezTo>
                      <a:pt x="11104" y="32955"/>
                      <a:pt x="11141" y="32620"/>
                      <a:pt x="11141" y="32284"/>
                    </a:cubicBezTo>
                    <a:cubicBezTo>
                      <a:pt x="11141" y="31651"/>
                      <a:pt x="11327" y="31054"/>
                      <a:pt x="11365" y="30420"/>
                    </a:cubicBezTo>
                    <a:cubicBezTo>
                      <a:pt x="11365" y="30309"/>
                      <a:pt x="11290" y="30234"/>
                      <a:pt x="11216" y="30197"/>
                    </a:cubicBezTo>
                    <a:cubicBezTo>
                      <a:pt x="11113" y="30169"/>
                      <a:pt x="11011" y="30155"/>
                      <a:pt x="10910" y="30155"/>
                    </a:cubicBezTo>
                    <a:cubicBezTo>
                      <a:pt x="10610" y="30155"/>
                      <a:pt x="10330" y="30281"/>
                      <a:pt x="10134" y="30532"/>
                    </a:cubicBezTo>
                    <a:cubicBezTo>
                      <a:pt x="9948" y="29861"/>
                      <a:pt x="9613" y="29302"/>
                      <a:pt x="9203" y="28817"/>
                    </a:cubicBezTo>
                    <a:cubicBezTo>
                      <a:pt x="9100" y="28715"/>
                      <a:pt x="8974" y="28667"/>
                      <a:pt x="8853" y="28667"/>
                    </a:cubicBezTo>
                    <a:cubicBezTo>
                      <a:pt x="8710" y="28667"/>
                      <a:pt x="8575" y="28734"/>
                      <a:pt x="8494" y="28855"/>
                    </a:cubicBezTo>
                    <a:cubicBezTo>
                      <a:pt x="8159" y="29302"/>
                      <a:pt x="8420" y="30010"/>
                      <a:pt x="8494" y="30495"/>
                    </a:cubicBezTo>
                    <a:cubicBezTo>
                      <a:pt x="8494" y="30644"/>
                      <a:pt x="8494" y="30793"/>
                      <a:pt x="8494" y="30905"/>
                    </a:cubicBezTo>
                    <a:cubicBezTo>
                      <a:pt x="8457" y="30905"/>
                      <a:pt x="8457" y="30868"/>
                      <a:pt x="8420" y="30868"/>
                    </a:cubicBezTo>
                    <a:lnTo>
                      <a:pt x="8271" y="30681"/>
                    </a:lnTo>
                    <a:lnTo>
                      <a:pt x="7935" y="30197"/>
                    </a:lnTo>
                    <a:cubicBezTo>
                      <a:pt x="7637" y="29749"/>
                      <a:pt x="7376" y="29190"/>
                      <a:pt x="6817" y="29004"/>
                    </a:cubicBezTo>
                    <a:cubicBezTo>
                      <a:pt x="6771" y="28990"/>
                      <a:pt x="6727" y="28983"/>
                      <a:pt x="6685" y="28983"/>
                    </a:cubicBezTo>
                    <a:cubicBezTo>
                      <a:pt x="6392" y="28983"/>
                      <a:pt x="6220" y="29306"/>
                      <a:pt x="6220" y="29600"/>
                    </a:cubicBezTo>
                    <a:cubicBezTo>
                      <a:pt x="6183" y="30197"/>
                      <a:pt x="6705" y="30868"/>
                      <a:pt x="7003" y="31352"/>
                    </a:cubicBezTo>
                    <a:cubicBezTo>
                      <a:pt x="7040" y="31464"/>
                      <a:pt x="7078" y="31539"/>
                      <a:pt x="7152" y="31651"/>
                    </a:cubicBezTo>
                    <a:cubicBezTo>
                      <a:pt x="7189" y="31762"/>
                      <a:pt x="7152" y="31725"/>
                      <a:pt x="7189" y="31762"/>
                    </a:cubicBezTo>
                    <a:cubicBezTo>
                      <a:pt x="6817" y="31651"/>
                      <a:pt x="6481" y="31539"/>
                      <a:pt x="6183" y="31352"/>
                    </a:cubicBezTo>
                    <a:cubicBezTo>
                      <a:pt x="5948" y="31248"/>
                      <a:pt x="5639" y="31125"/>
                      <a:pt x="5360" y="31125"/>
                    </a:cubicBezTo>
                    <a:cubicBezTo>
                      <a:pt x="5241" y="31125"/>
                      <a:pt x="5128" y="31147"/>
                      <a:pt x="5027" y="31203"/>
                    </a:cubicBezTo>
                    <a:cubicBezTo>
                      <a:pt x="4244" y="31576"/>
                      <a:pt x="5661" y="32583"/>
                      <a:pt x="5959" y="32732"/>
                    </a:cubicBezTo>
                    <a:cubicBezTo>
                      <a:pt x="6034" y="32806"/>
                      <a:pt x="6183" y="32881"/>
                      <a:pt x="6295" y="32955"/>
                    </a:cubicBezTo>
                    <a:lnTo>
                      <a:pt x="6257" y="32955"/>
                    </a:lnTo>
                    <a:cubicBezTo>
                      <a:pt x="6115" y="32927"/>
                      <a:pt x="5973" y="32915"/>
                      <a:pt x="5832" y="32915"/>
                    </a:cubicBezTo>
                    <a:cubicBezTo>
                      <a:pt x="5605" y="32915"/>
                      <a:pt x="5384" y="32947"/>
                      <a:pt x="5176" y="32993"/>
                    </a:cubicBezTo>
                    <a:cubicBezTo>
                      <a:pt x="4915" y="33067"/>
                      <a:pt x="4766" y="33328"/>
                      <a:pt x="4915" y="33589"/>
                    </a:cubicBezTo>
                    <a:cubicBezTo>
                      <a:pt x="5139" y="33962"/>
                      <a:pt x="5735" y="34111"/>
                      <a:pt x="6071" y="34260"/>
                    </a:cubicBezTo>
                    <a:cubicBezTo>
                      <a:pt x="6898" y="34555"/>
                      <a:pt x="7724" y="34897"/>
                      <a:pt x="8569" y="34897"/>
                    </a:cubicBezTo>
                    <a:cubicBezTo>
                      <a:pt x="8791" y="34897"/>
                      <a:pt x="9015" y="34874"/>
                      <a:pt x="9240" y="34819"/>
                    </a:cubicBezTo>
                    <a:cubicBezTo>
                      <a:pt x="10656" y="37764"/>
                      <a:pt x="12409" y="40486"/>
                      <a:pt x="14533" y="42984"/>
                    </a:cubicBezTo>
                    <a:cubicBezTo>
                      <a:pt x="14347" y="43356"/>
                      <a:pt x="14235" y="43767"/>
                      <a:pt x="14198" y="44214"/>
                    </a:cubicBezTo>
                    <a:cubicBezTo>
                      <a:pt x="14123" y="45854"/>
                      <a:pt x="15279" y="47010"/>
                      <a:pt x="16435" y="47979"/>
                    </a:cubicBezTo>
                    <a:cubicBezTo>
                      <a:pt x="18075" y="49470"/>
                      <a:pt x="19864" y="50812"/>
                      <a:pt x="21728" y="52005"/>
                    </a:cubicBezTo>
                    <a:cubicBezTo>
                      <a:pt x="21207" y="52788"/>
                      <a:pt x="20647" y="53571"/>
                      <a:pt x="20125" y="54391"/>
                    </a:cubicBezTo>
                    <a:cubicBezTo>
                      <a:pt x="19231" y="55696"/>
                      <a:pt x="17889" y="57113"/>
                      <a:pt x="18485" y="58790"/>
                    </a:cubicBezTo>
                    <a:lnTo>
                      <a:pt x="18448" y="58790"/>
                    </a:lnTo>
                    <a:cubicBezTo>
                      <a:pt x="16248" y="60617"/>
                      <a:pt x="13900" y="62183"/>
                      <a:pt x="11402" y="63525"/>
                    </a:cubicBezTo>
                    <a:cubicBezTo>
                      <a:pt x="9538" y="64531"/>
                      <a:pt x="7413" y="65463"/>
                      <a:pt x="7599" y="67887"/>
                    </a:cubicBezTo>
                    <a:cubicBezTo>
                      <a:pt x="6332" y="68819"/>
                      <a:pt x="4990" y="69676"/>
                      <a:pt x="3685" y="70571"/>
                    </a:cubicBezTo>
                    <a:cubicBezTo>
                      <a:pt x="3350" y="69341"/>
                      <a:pt x="2306" y="67887"/>
                      <a:pt x="1076" y="67551"/>
                    </a:cubicBezTo>
                    <a:cubicBezTo>
                      <a:pt x="992" y="67528"/>
                      <a:pt x="915" y="67517"/>
                      <a:pt x="844" y="67517"/>
                    </a:cubicBezTo>
                    <a:cubicBezTo>
                      <a:pt x="0" y="67517"/>
                      <a:pt x="35" y="69051"/>
                      <a:pt x="69" y="69601"/>
                    </a:cubicBezTo>
                    <a:cubicBezTo>
                      <a:pt x="181" y="70906"/>
                      <a:pt x="554" y="73031"/>
                      <a:pt x="2082" y="73367"/>
                    </a:cubicBezTo>
                    <a:cubicBezTo>
                      <a:pt x="2184" y="73398"/>
                      <a:pt x="2290" y="73413"/>
                      <a:pt x="2396" y="73413"/>
                    </a:cubicBezTo>
                    <a:cubicBezTo>
                      <a:pt x="2790" y="73413"/>
                      <a:pt x="3181" y="73206"/>
                      <a:pt x="3387" y="72882"/>
                    </a:cubicBezTo>
                    <a:lnTo>
                      <a:pt x="3424" y="72882"/>
                    </a:lnTo>
                    <a:cubicBezTo>
                      <a:pt x="5512" y="72509"/>
                      <a:pt x="7562" y="72062"/>
                      <a:pt x="9613" y="71465"/>
                    </a:cubicBezTo>
                    <a:cubicBezTo>
                      <a:pt x="10582" y="72340"/>
                      <a:pt x="11551" y="72630"/>
                      <a:pt x="12616" y="72630"/>
                    </a:cubicBezTo>
                    <a:cubicBezTo>
                      <a:pt x="13230" y="72630"/>
                      <a:pt x="13875" y="72534"/>
                      <a:pt x="14571" y="72397"/>
                    </a:cubicBezTo>
                    <a:cubicBezTo>
                      <a:pt x="16808" y="71987"/>
                      <a:pt x="18895" y="71167"/>
                      <a:pt x="21095" y="70571"/>
                    </a:cubicBezTo>
                    <a:lnTo>
                      <a:pt x="21281" y="70720"/>
                    </a:lnTo>
                    <a:cubicBezTo>
                      <a:pt x="20386" y="73665"/>
                      <a:pt x="19678" y="76647"/>
                      <a:pt x="19156" y="79704"/>
                    </a:cubicBezTo>
                    <a:cubicBezTo>
                      <a:pt x="18970" y="80636"/>
                      <a:pt x="18709" y="81755"/>
                      <a:pt x="19156" y="82649"/>
                    </a:cubicBezTo>
                    <a:cubicBezTo>
                      <a:pt x="19454" y="83246"/>
                      <a:pt x="19939" y="83731"/>
                      <a:pt x="20536" y="84066"/>
                    </a:cubicBezTo>
                    <a:cubicBezTo>
                      <a:pt x="20237" y="85520"/>
                      <a:pt x="19827" y="86937"/>
                      <a:pt x="19604" y="88391"/>
                    </a:cubicBezTo>
                    <a:cubicBezTo>
                      <a:pt x="19566" y="88391"/>
                      <a:pt x="19492" y="88428"/>
                      <a:pt x="19454" y="88465"/>
                    </a:cubicBezTo>
                    <a:cubicBezTo>
                      <a:pt x="18597" y="89136"/>
                      <a:pt x="18560" y="90105"/>
                      <a:pt x="18821" y="91075"/>
                    </a:cubicBezTo>
                    <a:cubicBezTo>
                      <a:pt x="19007" y="91708"/>
                      <a:pt x="19529" y="93162"/>
                      <a:pt x="20312" y="93311"/>
                    </a:cubicBezTo>
                    <a:cubicBezTo>
                      <a:pt x="20366" y="93319"/>
                      <a:pt x="20419" y="93323"/>
                      <a:pt x="20470" y="93323"/>
                    </a:cubicBezTo>
                    <a:cubicBezTo>
                      <a:pt x="21898" y="93323"/>
                      <a:pt x="22171" y="90402"/>
                      <a:pt x="22027" y="89323"/>
                    </a:cubicBezTo>
                    <a:lnTo>
                      <a:pt x="22139" y="89211"/>
                    </a:lnTo>
                    <a:cubicBezTo>
                      <a:pt x="23145" y="88055"/>
                      <a:pt x="24040" y="86787"/>
                      <a:pt x="24785" y="85483"/>
                    </a:cubicBezTo>
                    <a:cubicBezTo>
                      <a:pt x="25307" y="85483"/>
                      <a:pt x="25792" y="85483"/>
                      <a:pt x="26277" y="85371"/>
                    </a:cubicBezTo>
                    <a:cubicBezTo>
                      <a:pt x="28178" y="84998"/>
                      <a:pt x="28886" y="83059"/>
                      <a:pt x="29669" y="81456"/>
                    </a:cubicBezTo>
                    <a:cubicBezTo>
                      <a:pt x="31757" y="77430"/>
                      <a:pt x="33658" y="73292"/>
                      <a:pt x="35373" y="69080"/>
                    </a:cubicBezTo>
                    <a:cubicBezTo>
                      <a:pt x="36603" y="68781"/>
                      <a:pt x="37274" y="67588"/>
                      <a:pt x="37721" y="66395"/>
                    </a:cubicBezTo>
                    <a:cubicBezTo>
                      <a:pt x="38952" y="63301"/>
                      <a:pt x="39660" y="60021"/>
                      <a:pt x="39846" y="56665"/>
                    </a:cubicBezTo>
                    <a:cubicBezTo>
                      <a:pt x="42754" y="55398"/>
                      <a:pt x="45960" y="54503"/>
                      <a:pt x="48644" y="52714"/>
                    </a:cubicBezTo>
                    <a:cubicBezTo>
                      <a:pt x="49241" y="52378"/>
                      <a:pt x="49614" y="51782"/>
                      <a:pt x="49688" y="51073"/>
                    </a:cubicBezTo>
                    <a:cubicBezTo>
                      <a:pt x="52484" y="49508"/>
                      <a:pt x="55355" y="47755"/>
                      <a:pt x="57703" y="45556"/>
                    </a:cubicBezTo>
                    <a:cubicBezTo>
                      <a:pt x="58486" y="46302"/>
                      <a:pt x="59567" y="46525"/>
                      <a:pt x="60574" y="46749"/>
                    </a:cubicBezTo>
                    <a:cubicBezTo>
                      <a:pt x="60822" y="46839"/>
                      <a:pt x="61084" y="46889"/>
                      <a:pt x="61352" y="46889"/>
                    </a:cubicBezTo>
                    <a:cubicBezTo>
                      <a:pt x="61526" y="46889"/>
                      <a:pt x="61702" y="46868"/>
                      <a:pt x="61879" y="46823"/>
                    </a:cubicBezTo>
                    <a:cubicBezTo>
                      <a:pt x="62102" y="46749"/>
                      <a:pt x="62214" y="46451"/>
                      <a:pt x="62065" y="46264"/>
                    </a:cubicBezTo>
                    <a:cubicBezTo>
                      <a:pt x="61841" y="45966"/>
                      <a:pt x="61580" y="45742"/>
                      <a:pt x="61245" y="45593"/>
                    </a:cubicBezTo>
                    <a:lnTo>
                      <a:pt x="61133" y="45519"/>
                    </a:lnTo>
                    <a:lnTo>
                      <a:pt x="61543" y="45519"/>
                    </a:lnTo>
                    <a:cubicBezTo>
                      <a:pt x="61659" y="45538"/>
                      <a:pt x="61777" y="45547"/>
                      <a:pt x="61895" y="45547"/>
                    </a:cubicBezTo>
                    <a:cubicBezTo>
                      <a:pt x="62236" y="45547"/>
                      <a:pt x="62581" y="45471"/>
                      <a:pt x="62885" y="45332"/>
                    </a:cubicBezTo>
                    <a:cubicBezTo>
                      <a:pt x="63146" y="45220"/>
                      <a:pt x="63221" y="44885"/>
                      <a:pt x="63034" y="44661"/>
                    </a:cubicBezTo>
                    <a:cubicBezTo>
                      <a:pt x="62662" y="44363"/>
                      <a:pt x="62214" y="44214"/>
                      <a:pt x="61730" y="44214"/>
                    </a:cubicBezTo>
                    <a:cubicBezTo>
                      <a:pt x="61469" y="44214"/>
                      <a:pt x="61208" y="44139"/>
                      <a:pt x="60984" y="44065"/>
                    </a:cubicBezTo>
                    <a:cubicBezTo>
                      <a:pt x="61021" y="44065"/>
                      <a:pt x="61021" y="44027"/>
                      <a:pt x="61059" y="43990"/>
                    </a:cubicBezTo>
                    <a:cubicBezTo>
                      <a:pt x="61170" y="43916"/>
                      <a:pt x="61282" y="43878"/>
                      <a:pt x="61394" y="43804"/>
                    </a:cubicBezTo>
                    <a:cubicBezTo>
                      <a:pt x="61916" y="43543"/>
                      <a:pt x="62587" y="43319"/>
                      <a:pt x="62960" y="42835"/>
                    </a:cubicBezTo>
                    <a:cubicBezTo>
                      <a:pt x="63221" y="42574"/>
                      <a:pt x="63146" y="42126"/>
                      <a:pt x="62811" y="41977"/>
                    </a:cubicBezTo>
                    <a:cubicBezTo>
                      <a:pt x="62697" y="41925"/>
                      <a:pt x="62577" y="41903"/>
                      <a:pt x="62454" y="41903"/>
                    </a:cubicBezTo>
                    <a:cubicBezTo>
                      <a:pt x="62056" y="41903"/>
                      <a:pt x="61633" y="42133"/>
                      <a:pt x="61320" y="42275"/>
                    </a:cubicBezTo>
                    <a:cubicBezTo>
                      <a:pt x="60984" y="42387"/>
                      <a:pt x="60686" y="42536"/>
                      <a:pt x="60388" y="42648"/>
                    </a:cubicBezTo>
                    <a:lnTo>
                      <a:pt x="60350" y="42648"/>
                    </a:lnTo>
                    <a:lnTo>
                      <a:pt x="60350" y="42611"/>
                    </a:lnTo>
                    <a:cubicBezTo>
                      <a:pt x="60425" y="42499"/>
                      <a:pt x="60499" y="42387"/>
                      <a:pt x="60574" y="42275"/>
                    </a:cubicBezTo>
                    <a:cubicBezTo>
                      <a:pt x="60909" y="41940"/>
                      <a:pt x="61506" y="41492"/>
                      <a:pt x="61469" y="40971"/>
                    </a:cubicBezTo>
                    <a:cubicBezTo>
                      <a:pt x="61469" y="40694"/>
                      <a:pt x="61277" y="40482"/>
                      <a:pt x="61011" y="40482"/>
                    </a:cubicBezTo>
                    <a:cubicBezTo>
                      <a:pt x="60990" y="40482"/>
                      <a:pt x="60969" y="40483"/>
                      <a:pt x="60947" y="40486"/>
                    </a:cubicBezTo>
                    <a:cubicBezTo>
                      <a:pt x="60276" y="40672"/>
                      <a:pt x="59679" y="40971"/>
                      <a:pt x="59195" y="41418"/>
                    </a:cubicBezTo>
                    <a:cubicBezTo>
                      <a:pt x="59157" y="41008"/>
                      <a:pt x="58859" y="40672"/>
                      <a:pt x="58449" y="40560"/>
                    </a:cubicBezTo>
                    <a:cubicBezTo>
                      <a:pt x="58429" y="40550"/>
                      <a:pt x="58406" y="40546"/>
                      <a:pt x="58383" y="40546"/>
                    </a:cubicBezTo>
                    <a:cubicBezTo>
                      <a:pt x="58320" y="40546"/>
                      <a:pt x="58253" y="40580"/>
                      <a:pt x="58225" y="40635"/>
                    </a:cubicBezTo>
                    <a:cubicBezTo>
                      <a:pt x="57927" y="41194"/>
                      <a:pt x="57741" y="41791"/>
                      <a:pt x="57405" y="42313"/>
                    </a:cubicBezTo>
                    <a:cubicBezTo>
                      <a:pt x="57181" y="42611"/>
                      <a:pt x="57032" y="42946"/>
                      <a:pt x="56958" y="43319"/>
                    </a:cubicBezTo>
                    <a:cubicBezTo>
                      <a:pt x="54162" y="44587"/>
                      <a:pt x="51291" y="45631"/>
                      <a:pt x="48346" y="46488"/>
                    </a:cubicBezTo>
                    <a:cubicBezTo>
                      <a:pt x="48346" y="46469"/>
                      <a:pt x="48337" y="46460"/>
                      <a:pt x="48328" y="46460"/>
                    </a:cubicBezTo>
                    <a:cubicBezTo>
                      <a:pt x="48318" y="46460"/>
                      <a:pt x="48309" y="46469"/>
                      <a:pt x="48309" y="46488"/>
                    </a:cubicBezTo>
                    <a:cubicBezTo>
                      <a:pt x="47885" y="46031"/>
                      <a:pt x="47290" y="45803"/>
                      <a:pt x="46698" y="45803"/>
                    </a:cubicBezTo>
                    <a:cubicBezTo>
                      <a:pt x="46613" y="45803"/>
                      <a:pt x="46529" y="45808"/>
                      <a:pt x="46445" y="45817"/>
                    </a:cubicBezTo>
                    <a:cubicBezTo>
                      <a:pt x="47041" y="45332"/>
                      <a:pt x="47601" y="44773"/>
                      <a:pt x="48048" y="44102"/>
                    </a:cubicBezTo>
                    <a:cubicBezTo>
                      <a:pt x="48234" y="43878"/>
                      <a:pt x="48383" y="43655"/>
                      <a:pt x="48533" y="43356"/>
                    </a:cubicBezTo>
                    <a:cubicBezTo>
                      <a:pt x="49121" y="43523"/>
                      <a:pt x="49721" y="43604"/>
                      <a:pt x="50317" y="43604"/>
                    </a:cubicBezTo>
                    <a:cubicBezTo>
                      <a:pt x="52780" y="43604"/>
                      <a:pt x="55154" y="42224"/>
                      <a:pt x="56175" y="39852"/>
                    </a:cubicBezTo>
                    <a:cubicBezTo>
                      <a:pt x="56883" y="38249"/>
                      <a:pt x="56958" y="36422"/>
                      <a:pt x="56361" y="34782"/>
                    </a:cubicBezTo>
                    <a:cubicBezTo>
                      <a:pt x="58225" y="33403"/>
                      <a:pt x="60388" y="32061"/>
                      <a:pt x="61357" y="29861"/>
                    </a:cubicBezTo>
                    <a:cubicBezTo>
                      <a:pt x="61841" y="28705"/>
                      <a:pt x="61916" y="27289"/>
                      <a:pt x="62102" y="26059"/>
                    </a:cubicBezTo>
                    <a:cubicBezTo>
                      <a:pt x="62662" y="22442"/>
                      <a:pt x="63183" y="18826"/>
                      <a:pt x="63668" y="15210"/>
                    </a:cubicBezTo>
                    <a:cubicBezTo>
                      <a:pt x="63892" y="13383"/>
                      <a:pt x="64376" y="11296"/>
                      <a:pt x="64115" y="9432"/>
                    </a:cubicBezTo>
                    <a:cubicBezTo>
                      <a:pt x="63705" y="6338"/>
                      <a:pt x="59195" y="6151"/>
                      <a:pt x="56771" y="6039"/>
                    </a:cubicBezTo>
                    <a:cubicBezTo>
                      <a:pt x="56473" y="4362"/>
                      <a:pt x="56175" y="2460"/>
                      <a:pt x="54870" y="1230"/>
                    </a:cubicBezTo>
                    <a:cubicBezTo>
                      <a:pt x="53603" y="0"/>
                      <a:pt x="51478" y="0"/>
                      <a:pt x="4983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8" name="Google Shape;1142;p48">
              <a:extLst>
                <a:ext uri="{FF2B5EF4-FFF2-40B4-BE49-F238E27FC236}">
                  <a16:creationId xmlns:a16="http://schemas.microsoft.com/office/drawing/2014/main" id="{FE027504-EBA3-41F3-A032-0395B492BE77}"/>
                </a:ext>
              </a:extLst>
            </p:cNvPr>
            <p:cNvGrpSpPr/>
            <p:nvPr/>
          </p:nvGrpSpPr>
          <p:grpSpPr>
            <a:xfrm>
              <a:off x="5590883" y="3069012"/>
              <a:ext cx="205441" cy="203094"/>
              <a:chOff x="4648257" y="3237414"/>
              <a:chExt cx="189731" cy="187563"/>
            </a:xfrm>
          </p:grpSpPr>
          <p:sp>
            <p:nvSpPr>
              <p:cNvPr id="158" name="Google Shape;1143;p48">
                <a:extLst>
                  <a:ext uri="{FF2B5EF4-FFF2-40B4-BE49-F238E27FC236}">
                    <a16:creationId xmlns:a16="http://schemas.microsoft.com/office/drawing/2014/main" id="{1C083277-6ED9-48FE-BC56-E8A39FFCB06B}"/>
                  </a:ext>
                </a:extLst>
              </p:cNvPr>
              <p:cNvSpPr/>
              <p:nvPr/>
            </p:nvSpPr>
            <p:spPr>
              <a:xfrm rot="1183445">
                <a:off x="4676172" y="3264739"/>
                <a:ext cx="135606" cy="132607"/>
              </a:xfrm>
              <a:custGeom>
                <a:avLst/>
                <a:gdLst/>
                <a:ahLst/>
                <a:cxnLst/>
                <a:rect l="l" t="t" r="r" b="b"/>
                <a:pathLst>
                  <a:path w="6421" h="6279" extrusionOk="0">
                    <a:moveTo>
                      <a:pt x="3175" y="0"/>
                    </a:moveTo>
                    <a:cubicBezTo>
                      <a:pt x="2958" y="0"/>
                      <a:pt x="2742" y="36"/>
                      <a:pt x="2526" y="72"/>
                    </a:cubicBezTo>
                    <a:cubicBezTo>
                      <a:pt x="975" y="397"/>
                      <a:pt x="37" y="1551"/>
                      <a:pt x="1" y="3282"/>
                    </a:cubicBezTo>
                    <a:cubicBezTo>
                      <a:pt x="73" y="5338"/>
                      <a:pt x="1732" y="6276"/>
                      <a:pt x="3211" y="6276"/>
                    </a:cubicBezTo>
                    <a:cubicBezTo>
                      <a:pt x="3252" y="6277"/>
                      <a:pt x="3293" y="6278"/>
                      <a:pt x="3334" y="6278"/>
                    </a:cubicBezTo>
                    <a:cubicBezTo>
                      <a:pt x="4194" y="6278"/>
                      <a:pt x="5044" y="5920"/>
                      <a:pt x="5663" y="5266"/>
                    </a:cubicBezTo>
                    <a:cubicBezTo>
                      <a:pt x="6204" y="4617"/>
                      <a:pt x="6421" y="3751"/>
                      <a:pt x="6276" y="2922"/>
                    </a:cubicBezTo>
                    <a:cubicBezTo>
                      <a:pt x="6132" y="1298"/>
                      <a:pt x="4762" y="72"/>
                      <a:pt x="31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9" name="Google Shape;1144;p48">
                <a:extLst>
                  <a:ext uri="{FF2B5EF4-FFF2-40B4-BE49-F238E27FC236}">
                    <a16:creationId xmlns:a16="http://schemas.microsoft.com/office/drawing/2014/main" id="{690C2F8B-8264-4809-BDBC-AB38B9C9AF22}"/>
                  </a:ext>
                </a:extLst>
              </p:cNvPr>
              <p:cNvSpPr/>
              <p:nvPr/>
            </p:nvSpPr>
            <p:spPr>
              <a:xfrm rot="1183445">
                <a:off x="4668467" y="3258335"/>
                <a:ext cx="149312" cy="145722"/>
              </a:xfrm>
              <a:custGeom>
                <a:avLst/>
                <a:gdLst/>
                <a:ahLst/>
                <a:cxnLst/>
                <a:rect l="l" t="t" r="r" b="b"/>
                <a:pathLst>
                  <a:path w="7070" h="6900" extrusionOk="0">
                    <a:moveTo>
                      <a:pt x="3478" y="419"/>
                    </a:moveTo>
                    <a:cubicBezTo>
                      <a:pt x="5024" y="419"/>
                      <a:pt x="6367" y="1599"/>
                      <a:pt x="6528" y="3212"/>
                    </a:cubicBezTo>
                    <a:cubicBezTo>
                      <a:pt x="6810" y="5349"/>
                      <a:pt x="5200" y="6453"/>
                      <a:pt x="3569" y="6453"/>
                    </a:cubicBezTo>
                    <a:cubicBezTo>
                      <a:pt x="2062" y="6453"/>
                      <a:pt x="538" y="5512"/>
                      <a:pt x="469" y="3572"/>
                    </a:cubicBezTo>
                    <a:cubicBezTo>
                      <a:pt x="505" y="1985"/>
                      <a:pt x="1335" y="795"/>
                      <a:pt x="2922" y="470"/>
                    </a:cubicBezTo>
                    <a:cubicBezTo>
                      <a:pt x="3109" y="436"/>
                      <a:pt x="3295" y="419"/>
                      <a:pt x="3478" y="419"/>
                    </a:cubicBezTo>
                    <a:close/>
                    <a:moveTo>
                      <a:pt x="3292" y="1"/>
                    </a:moveTo>
                    <a:cubicBezTo>
                      <a:pt x="1309" y="1"/>
                      <a:pt x="72" y="1716"/>
                      <a:pt x="0" y="3572"/>
                    </a:cubicBezTo>
                    <a:cubicBezTo>
                      <a:pt x="91" y="5781"/>
                      <a:pt x="1808" y="6899"/>
                      <a:pt x="3519" y="6899"/>
                    </a:cubicBezTo>
                    <a:cubicBezTo>
                      <a:pt x="5217" y="6899"/>
                      <a:pt x="6907" y="5799"/>
                      <a:pt x="6997" y="3572"/>
                    </a:cubicBezTo>
                    <a:cubicBezTo>
                      <a:pt x="7069" y="1480"/>
                      <a:pt x="5338" y="2"/>
                      <a:pt x="3354" y="2"/>
                    </a:cubicBezTo>
                    <a:cubicBezTo>
                      <a:pt x="3334" y="1"/>
                      <a:pt x="3313" y="1"/>
                      <a:pt x="329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9" name="Google Shape;1145;p48">
              <a:extLst>
                <a:ext uri="{FF2B5EF4-FFF2-40B4-BE49-F238E27FC236}">
                  <a16:creationId xmlns:a16="http://schemas.microsoft.com/office/drawing/2014/main" id="{6174F926-82F6-4742-8520-4CC0B057E1A2}"/>
                </a:ext>
              </a:extLst>
            </p:cNvPr>
            <p:cNvGrpSpPr/>
            <p:nvPr/>
          </p:nvGrpSpPr>
          <p:grpSpPr>
            <a:xfrm>
              <a:off x="5182518" y="3810932"/>
              <a:ext cx="351383" cy="357748"/>
              <a:chOff x="4983908" y="2055726"/>
              <a:chExt cx="324513" cy="330392"/>
            </a:xfrm>
          </p:grpSpPr>
          <p:sp>
            <p:nvSpPr>
              <p:cNvPr id="156" name="Google Shape;1146;p48">
                <a:extLst>
                  <a:ext uri="{FF2B5EF4-FFF2-40B4-BE49-F238E27FC236}">
                    <a16:creationId xmlns:a16="http://schemas.microsoft.com/office/drawing/2014/main" id="{359E1C1E-639D-41F5-BC85-C1E0C096FB66}"/>
                  </a:ext>
                </a:extLst>
              </p:cNvPr>
              <p:cNvSpPr/>
              <p:nvPr/>
            </p:nvSpPr>
            <p:spPr>
              <a:xfrm rot="1183445">
                <a:off x="5035852" y="2106763"/>
                <a:ext cx="217104" cy="226249"/>
              </a:xfrm>
              <a:custGeom>
                <a:avLst/>
                <a:gdLst/>
                <a:ahLst/>
                <a:cxnLst/>
                <a:rect l="l" t="t" r="r" b="b"/>
                <a:pathLst>
                  <a:path w="10280" h="10713" extrusionOk="0">
                    <a:moveTo>
                      <a:pt x="6096" y="1"/>
                    </a:moveTo>
                    <a:cubicBezTo>
                      <a:pt x="6024" y="1"/>
                      <a:pt x="5988" y="1"/>
                      <a:pt x="5988" y="37"/>
                    </a:cubicBezTo>
                    <a:lnTo>
                      <a:pt x="5879" y="217"/>
                    </a:lnTo>
                    <a:cubicBezTo>
                      <a:pt x="5591" y="614"/>
                      <a:pt x="5302" y="1047"/>
                      <a:pt x="5014" y="1444"/>
                    </a:cubicBezTo>
                    <a:cubicBezTo>
                      <a:pt x="4978" y="1516"/>
                      <a:pt x="4869" y="1624"/>
                      <a:pt x="4761" y="1768"/>
                    </a:cubicBezTo>
                    <a:cubicBezTo>
                      <a:pt x="4365" y="2237"/>
                      <a:pt x="4076" y="2598"/>
                      <a:pt x="4076" y="2814"/>
                    </a:cubicBezTo>
                    <a:cubicBezTo>
                      <a:pt x="4076" y="2886"/>
                      <a:pt x="4004" y="2922"/>
                      <a:pt x="3932" y="2922"/>
                    </a:cubicBezTo>
                    <a:cubicBezTo>
                      <a:pt x="2741" y="2526"/>
                      <a:pt x="1515" y="2093"/>
                      <a:pt x="289" y="1660"/>
                    </a:cubicBezTo>
                    <a:lnTo>
                      <a:pt x="253" y="1660"/>
                    </a:lnTo>
                    <a:cubicBezTo>
                      <a:pt x="217" y="1660"/>
                      <a:pt x="181" y="1696"/>
                      <a:pt x="145" y="1732"/>
                    </a:cubicBezTo>
                    <a:cubicBezTo>
                      <a:pt x="145" y="1768"/>
                      <a:pt x="145" y="1804"/>
                      <a:pt x="145" y="1840"/>
                    </a:cubicBezTo>
                    <a:cubicBezTo>
                      <a:pt x="974" y="3030"/>
                      <a:pt x="1768" y="4040"/>
                      <a:pt x="2525" y="5086"/>
                    </a:cubicBezTo>
                    <a:cubicBezTo>
                      <a:pt x="2525" y="5086"/>
                      <a:pt x="2525" y="5122"/>
                      <a:pt x="2525" y="5122"/>
                    </a:cubicBezTo>
                    <a:cubicBezTo>
                      <a:pt x="2525" y="5158"/>
                      <a:pt x="2489" y="5195"/>
                      <a:pt x="2489" y="5231"/>
                    </a:cubicBezTo>
                    <a:cubicBezTo>
                      <a:pt x="1659" y="6421"/>
                      <a:pt x="866" y="7611"/>
                      <a:pt x="36" y="8837"/>
                    </a:cubicBezTo>
                    <a:cubicBezTo>
                      <a:pt x="0" y="8873"/>
                      <a:pt x="0" y="8909"/>
                      <a:pt x="36" y="8946"/>
                    </a:cubicBezTo>
                    <a:cubicBezTo>
                      <a:pt x="36" y="8982"/>
                      <a:pt x="73" y="8982"/>
                      <a:pt x="109" y="9018"/>
                    </a:cubicBezTo>
                    <a:lnTo>
                      <a:pt x="181" y="9018"/>
                    </a:lnTo>
                    <a:lnTo>
                      <a:pt x="2525" y="8116"/>
                    </a:lnTo>
                    <a:cubicBezTo>
                      <a:pt x="2705" y="8080"/>
                      <a:pt x="2886" y="7972"/>
                      <a:pt x="3066" y="7900"/>
                    </a:cubicBezTo>
                    <a:cubicBezTo>
                      <a:pt x="3463" y="7683"/>
                      <a:pt x="3896" y="7539"/>
                      <a:pt x="4328" y="7467"/>
                    </a:cubicBezTo>
                    <a:cubicBezTo>
                      <a:pt x="4581" y="7467"/>
                      <a:pt x="5158" y="8368"/>
                      <a:pt x="5447" y="8801"/>
                    </a:cubicBezTo>
                    <a:cubicBezTo>
                      <a:pt x="5555" y="8982"/>
                      <a:pt x="5663" y="9126"/>
                      <a:pt x="5699" y="9198"/>
                    </a:cubicBezTo>
                    <a:cubicBezTo>
                      <a:pt x="6024" y="9631"/>
                      <a:pt x="6384" y="10028"/>
                      <a:pt x="6709" y="10496"/>
                    </a:cubicBezTo>
                    <a:lnTo>
                      <a:pt x="6817" y="10641"/>
                    </a:lnTo>
                    <a:cubicBezTo>
                      <a:pt x="6817" y="10677"/>
                      <a:pt x="6853" y="10713"/>
                      <a:pt x="6925" y="10713"/>
                    </a:cubicBezTo>
                    <a:lnTo>
                      <a:pt x="6925" y="10677"/>
                    </a:lnTo>
                    <a:cubicBezTo>
                      <a:pt x="6997" y="10677"/>
                      <a:pt x="6997" y="10641"/>
                      <a:pt x="6997" y="10569"/>
                    </a:cubicBezTo>
                    <a:cubicBezTo>
                      <a:pt x="6889" y="9234"/>
                      <a:pt x="6781" y="7900"/>
                      <a:pt x="6709" y="6637"/>
                    </a:cubicBezTo>
                    <a:cubicBezTo>
                      <a:pt x="6709" y="6601"/>
                      <a:pt x="6745" y="6529"/>
                      <a:pt x="6781" y="6529"/>
                    </a:cubicBezTo>
                    <a:lnTo>
                      <a:pt x="10207" y="5267"/>
                    </a:lnTo>
                    <a:cubicBezTo>
                      <a:pt x="10243" y="5231"/>
                      <a:pt x="10280" y="5195"/>
                      <a:pt x="10280" y="5158"/>
                    </a:cubicBezTo>
                    <a:cubicBezTo>
                      <a:pt x="10280" y="5122"/>
                      <a:pt x="10243" y="5050"/>
                      <a:pt x="10207" y="5050"/>
                    </a:cubicBezTo>
                    <a:cubicBezTo>
                      <a:pt x="9017" y="4617"/>
                      <a:pt x="7791" y="4221"/>
                      <a:pt x="6601" y="3824"/>
                    </a:cubicBezTo>
                    <a:cubicBezTo>
                      <a:pt x="6529" y="3788"/>
                      <a:pt x="6492" y="3752"/>
                      <a:pt x="6492" y="3680"/>
                    </a:cubicBezTo>
                    <a:cubicBezTo>
                      <a:pt x="6420" y="2526"/>
                      <a:pt x="6312" y="1299"/>
                      <a:pt x="6204" y="73"/>
                    </a:cubicBezTo>
                    <a:cubicBezTo>
                      <a:pt x="6168" y="37"/>
                      <a:pt x="6132" y="1"/>
                      <a:pt x="6096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7" name="Google Shape;1147;p48">
                <a:extLst>
                  <a:ext uri="{FF2B5EF4-FFF2-40B4-BE49-F238E27FC236}">
                    <a16:creationId xmlns:a16="http://schemas.microsoft.com/office/drawing/2014/main" id="{4B3FBF2F-564D-44A4-95BE-4D088D9425F7}"/>
                  </a:ext>
                </a:extLst>
              </p:cNvPr>
              <p:cNvSpPr/>
              <p:nvPr/>
            </p:nvSpPr>
            <p:spPr>
              <a:xfrm rot="1183445">
                <a:off x="5020569" y="2090459"/>
                <a:ext cx="251190" cy="260926"/>
              </a:xfrm>
              <a:custGeom>
                <a:avLst/>
                <a:gdLst/>
                <a:ahLst/>
                <a:cxnLst/>
                <a:rect l="l" t="t" r="r" b="b"/>
                <a:pathLst>
                  <a:path w="11894" h="12355" extrusionOk="0">
                    <a:moveTo>
                      <a:pt x="6808" y="948"/>
                    </a:moveTo>
                    <a:cubicBezTo>
                      <a:pt x="6916" y="2138"/>
                      <a:pt x="7024" y="3329"/>
                      <a:pt x="7132" y="4555"/>
                    </a:cubicBezTo>
                    <a:cubicBezTo>
                      <a:pt x="7132" y="4627"/>
                      <a:pt x="7168" y="4735"/>
                      <a:pt x="7277" y="4771"/>
                    </a:cubicBezTo>
                    <a:cubicBezTo>
                      <a:pt x="8467" y="5168"/>
                      <a:pt x="9693" y="5565"/>
                      <a:pt x="10883" y="5998"/>
                    </a:cubicBezTo>
                    <a:cubicBezTo>
                      <a:pt x="9765" y="6430"/>
                      <a:pt x="8647" y="6863"/>
                      <a:pt x="7493" y="7296"/>
                    </a:cubicBezTo>
                    <a:cubicBezTo>
                      <a:pt x="7385" y="7296"/>
                      <a:pt x="7349" y="7404"/>
                      <a:pt x="7349" y="7512"/>
                    </a:cubicBezTo>
                    <a:cubicBezTo>
                      <a:pt x="7421" y="8811"/>
                      <a:pt x="7529" y="10109"/>
                      <a:pt x="7637" y="11444"/>
                    </a:cubicBezTo>
                    <a:cubicBezTo>
                      <a:pt x="7277" y="10939"/>
                      <a:pt x="6916" y="10470"/>
                      <a:pt x="6519" y="9965"/>
                    </a:cubicBezTo>
                    <a:cubicBezTo>
                      <a:pt x="6267" y="9640"/>
                      <a:pt x="5473" y="8198"/>
                      <a:pt x="5040" y="8198"/>
                    </a:cubicBezTo>
                    <a:cubicBezTo>
                      <a:pt x="4499" y="8198"/>
                      <a:pt x="3742" y="8666"/>
                      <a:pt x="3237" y="8883"/>
                    </a:cubicBezTo>
                    <a:lnTo>
                      <a:pt x="857" y="9712"/>
                    </a:lnTo>
                    <a:cubicBezTo>
                      <a:pt x="1686" y="8486"/>
                      <a:pt x="2480" y="7296"/>
                      <a:pt x="3309" y="6106"/>
                    </a:cubicBezTo>
                    <a:cubicBezTo>
                      <a:pt x="3345" y="6070"/>
                      <a:pt x="3345" y="5998"/>
                      <a:pt x="3345" y="5961"/>
                    </a:cubicBezTo>
                    <a:cubicBezTo>
                      <a:pt x="3345" y="5889"/>
                      <a:pt x="3345" y="5853"/>
                      <a:pt x="3345" y="5817"/>
                    </a:cubicBezTo>
                    <a:lnTo>
                      <a:pt x="3309" y="5817"/>
                    </a:lnTo>
                    <a:cubicBezTo>
                      <a:pt x="2516" y="4735"/>
                      <a:pt x="1722" y="3689"/>
                      <a:pt x="965" y="2607"/>
                    </a:cubicBezTo>
                    <a:lnTo>
                      <a:pt x="965" y="2607"/>
                    </a:lnTo>
                    <a:cubicBezTo>
                      <a:pt x="2191" y="3040"/>
                      <a:pt x="3417" y="3437"/>
                      <a:pt x="4608" y="3870"/>
                    </a:cubicBezTo>
                    <a:cubicBezTo>
                      <a:pt x="4627" y="3874"/>
                      <a:pt x="4646" y="3877"/>
                      <a:pt x="4664" y="3877"/>
                    </a:cubicBezTo>
                    <a:cubicBezTo>
                      <a:pt x="4787" y="3877"/>
                      <a:pt x="4896" y="3778"/>
                      <a:pt x="4896" y="3653"/>
                    </a:cubicBezTo>
                    <a:cubicBezTo>
                      <a:pt x="4896" y="3401"/>
                      <a:pt x="5690" y="2571"/>
                      <a:pt x="5834" y="2319"/>
                    </a:cubicBezTo>
                    <a:cubicBezTo>
                      <a:pt x="6159" y="1886"/>
                      <a:pt x="6483" y="1417"/>
                      <a:pt x="6808" y="948"/>
                    </a:cubicBezTo>
                    <a:close/>
                    <a:moveTo>
                      <a:pt x="6940" y="1"/>
                    </a:moveTo>
                    <a:cubicBezTo>
                      <a:pt x="6867" y="1"/>
                      <a:pt x="6791" y="36"/>
                      <a:pt x="6736" y="119"/>
                    </a:cubicBezTo>
                    <a:cubicBezTo>
                      <a:pt x="6231" y="840"/>
                      <a:pt x="5726" y="1597"/>
                      <a:pt x="5221" y="2355"/>
                    </a:cubicBezTo>
                    <a:cubicBezTo>
                      <a:pt x="4968" y="2643"/>
                      <a:pt x="4752" y="2968"/>
                      <a:pt x="4535" y="3292"/>
                    </a:cubicBezTo>
                    <a:cubicBezTo>
                      <a:pt x="3165" y="2824"/>
                      <a:pt x="1794" y="2355"/>
                      <a:pt x="424" y="1886"/>
                    </a:cubicBezTo>
                    <a:cubicBezTo>
                      <a:pt x="395" y="1876"/>
                      <a:pt x="367" y="1872"/>
                      <a:pt x="340" y="1872"/>
                    </a:cubicBezTo>
                    <a:cubicBezTo>
                      <a:pt x="173" y="1872"/>
                      <a:pt x="78" y="2055"/>
                      <a:pt x="171" y="2210"/>
                    </a:cubicBezTo>
                    <a:cubicBezTo>
                      <a:pt x="1037" y="3473"/>
                      <a:pt x="1939" y="4699"/>
                      <a:pt x="2876" y="5889"/>
                    </a:cubicBezTo>
                    <a:cubicBezTo>
                      <a:pt x="1939" y="7260"/>
                      <a:pt x="1001" y="8630"/>
                      <a:pt x="63" y="10001"/>
                    </a:cubicBezTo>
                    <a:cubicBezTo>
                      <a:pt x="1" y="10157"/>
                      <a:pt x="100" y="10340"/>
                      <a:pt x="268" y="10340"/>
                    </a:cubicBezTo>
                    <a:cubicBezTo>
                      <a:pt x="294" y="10340"/>
                      <a:pt x="322" y="10335"/>
                      <a:pt x="352" y="10326"/>
                    </a:cubicBezTo>
                    <a:lnTo>
                      <a:pt x="4391" y="8847"/>
                    </a:lnTo>
                    <a:cubicBezTo>
                      <a:pt x="4499" y="8813"/>
                      <a:pt x="4598" y="8797"/>
                      <a:pt x="4690" y="8797"/>
                    </a:cubicBezTo>
                    <a:cubicBezTo>
                      <a:pt x="5275" y="8797"/>
                      <a:pt x="5568" y="9430"/>
                      <a:pt x="5942" y="9929"/>
                    </a:cubicBezTo>
                    <a:cubicBezTo>
                      <a:pt x="6555" y="10686"/>
                      <a:pt x="7132" y="11480"/>
                      <a:pt x="7709" y="12273"/>
                    </a:cubicBezTo>
                    <a:cubicBezTo>
                      <a:pt x="7745" y="12309"/>
                      <a:pt x="7782" y="12309"/>
                      <a:pt x="7854" y="12345"/>
                    </a:cubicBezTo>
                    <a:lnTo>
                      <a:pt x="7890" y="12345"/>
                    </a:lnTo>
                    <a:cubicBezTo>
                      <a:pt x="7909" y="12352"/>
                      <a:pt x="7928" y="12355"/>
                      <a:pt x="7947" y="12355"/>
                    </a:cubicBezTo>
                    <a:cubicBezTo>
                      <a:pt x="8034" y="12355"/>
                      <a:pt x="8113" y="12290"/>
                      <a:pt x="8142" y="12201"/>
                    </a:cubicBezTo>
                    <a:cubicBezTo>
                      <a:pt x="8142" y="12165"/>
                      <a:pt x="8142" y="12129"/>
                      <a:pt x="8142" y="12057"/>
                    </a:cubicBezTo>
                    <a:cubicBezTo>
                      <a:pt x="7998" y="10686"/>
                      <a:pt x="7890" y="9280"/>
                      <a:pt x="7782" y="7873"/>
                    </a:cubicBezTo>
                    <a:cubicBezTo>
                      <a:pt x="7745" y="7224"/>
                      <a:pt x="11028" y="6358"/>
                      <a:pt x="11605" y="6142"/>
                    </a:cubicBezTo>
                    <a:cubicBezTo>
                      <a:pt x="11893" y="6142"/>
                      <a:pt x="11893" y="5709"/>
                      <a:pt x="11605" y="5709"/>
                    </a:cubicBezTo>
                    <a:cubicBezTo>
                      <a:pt x="10342" y="5240"/>
                      <a:pt x="9044" y="4807"/>
                      <a:pt x="7782" y="4375"/>
                    </a:cubicBezTo>
                    <a:cubicBezTo>
                      <a:pt x="7313" y="4230"/>
                      <a:pt x="7421" y="2751"/>
                      <a:pt x="7385" y="2355"/>
                    </a:cubicBezTo>
                    <a:cubicBezTo>
                      <a:pt x="7313" y="1669"/>
                      <a:pt x="7241" y="948"/>
                      <a:pt x="7168" y="227"/>
                    </a:cubicBezTo>
                    <a:cubicBezTo>
                      <a:pt x="7168" y="93"/>
                      <a:pt x="7058" y="1"/>
                      <a:pt x="694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0" name="Google Shape;1148;p48">
              <a:extLst>
                <a:ext uri="{FF2B5EF4-FFF2-40B4-BE49-F238E27FC236}">
                  <a16:creationId xmlns:a16="http://schemas.microsoft.com/office/drawing/2014/main" id="{B421253B-ED54-4220-8AB7-8F02804E05A7}"/>
                </a:ext>
              </a:extLst>
            </p:cNvPr>
            <p:cNvGrpSpPr/>
            <p:nvPr/>
          </p:nvGrpSpPr>
          <p:grpSpPr>
            <a:xfrm>
              <a:off x="7437199" y="1507128"/>
              <a:ext cx="257003" cy="260096"/>
              <a:chOff x="3767956" y="1646327"/>
              <a:chExt cx="193119" cy="195443"/>
            </a:xfrm>
          </p:grpSpPr>
          <p:sp>
            <p:nvSpPr>
              <p:cNvPr id="154" name="Google Shape;1149;p48">
                <a:extLst>
                  <a:ext uri="{FF2B5EF4-FFF2-40B4-BE49-F238E27FC236}">
                    <a16:creationId xmlns:a16="http://schemas.microsoft.com/office/drawing/2014/main" id="{9B240859-9358-47DD-8CA5-D4DAD0797C63}"/>
                  </a:ext>
                </a:extLst>
              </p:cNvPr>
              <p:cNvSpPr/>
              <p:nvPr/>
            </p:nvSpPr>
            <p:spPr>
              <a:xfrm rot="1183603">
                <a:off x="3803401" y="1679802"/>
                <a:ext cx="122741" cy="127072"/>
              </a:xfrm>
              <a:custGeom>
                <a:avLst/>
                <a:gdLst/>
                <a:ahLst/>
                <a:cxnLst/>
                <a:rect l="l" t="t" r="r" b="b"/>
                <a:pathLst>
                  <a:path w="7143" h="7395" extrusionOk="0">
                    <a:moveTo>
                      <a:pt x="2237" y="0"/>
                    </a:moveTo>
                    <a:cubicBezTo>
                      <a:pt x="2165" y="0"/>
                      <a:pt x="2165" y="72"/>
                      <a:pt x="2165" y="108"/>
                    </a:cubicBezTo>
                    <a:cubicBezTo>
                      <a:pt x="2201" y="866"/>
                      <a:pt x="2273" y="1659"/>
                      <a:pt x="2345" y="2417"/>
                    </a:cubicBezTo>
                    <a:cubicBezTo>
                      <a:pt x="2345" y="2453"/>
                      <a:pt x="2345" y="2489"/>
                      <a:pt x="2345" y="2489"/>
                    </a:cubicBezTo>
                    <a:lnTo>
                      <a:pt x="2273" y="2525"/>
                    </a:lnTo>
                    <a:lnTo>
                      <a:pt x="73" y="3463"/>
                    </a:lnTo>
                    <a:cubicBezTo>
                      <a:pt x="1" y="3499"/>
                      <a:pt x="1" y="3535"/>
                      <a:pt x="1" y="3571"/>
                    </a:cubicBezTo>
                    <a:cubicBezTo>
                      <a:pt x="1" y="3643"/>
                      <a:pt x="37" y="3679"/>
                      <a:pt x="73" y="3679"/>
                    </a:cubicBezTo>
                    <a:lnTo>
                      <a:pt x="2453" y="4328"/>
                    </a:lnTo>
                    <a:cubicBezTo>
                      <a:pt x="2489" y="4328"/>
                      <a:pt x="2562" y="4364"/>
                      <a:pt x="2562" y="4437"/>
                    </a:cubicBezTo>
                    <a:lnTo>
                      <a:pt x="2814" y="7286"/>
                    </a:lnTo>
                    <a:cubicBezTo>
                      <a:pt x="2814" y="7320"/>
                      <a:pt x="2877" y="7353"/>
                      <a:pt x="2915" y="7387"/>
                    </a:cubicBezTo>
                    <a:lnTo>
                      <a:pt x="2915" y="7387"/>
                    </a:lnTo>
                    <a:cubicBezTo>
                      <a:pt x="2941" y="7375"/>
                      <a:pt x="2968" y="7348"/>
                      <a:pt x="2994" y="7322"/>
                    </a:cubicBezTo>
                    <a:cubicBezTo>
                      <a:pt x="3463" y="6528"/>
                      <a:pt x="3896" y="5735"/>
                      <a:pt x="4329" y="4941"/>
                    </a:cubicBezTo>
                    <a:cubicBezTo>
                      <a:pt x="4365" y="4905"/>
                      <a:pt x="4401" y="4869"/>
                      <a:pt x="4437" y="4869"/>
                    </a:cubicBezTo>
                    <a:lnTo>
                      <a:pt x="4473" y="4869"/>
                    </a:lnTo>
                    <a:lnTo>
                      <a:pt x="6998" y="5555"/>
                    </a:lnTo>
                    <a:lnTo>
                      <a:pt x="7034" y="5555"/>
                    </a:lnTo>
                    <a:cubicBezTo>
                      <a:pt x="7070" y="5555"/>
                      <a:pt x="7106" y="5519"/>
                      <a:pt x="7106" y="5482"/>
                    </a:cubicBezTo>
                    <a:cubicBezTo>
                      <a:pt x="7142" y="5446"/>
                      <a:pt x="7142" y="5410"/>
                      <a:pt x="7106" y="5374"/>
                    </a:cubicBezTo>
                    <a:cubicBezTo>
                      <a:pt x="6529" y="4725"/>
                      <a:pt x="5916" y="4040"/>
                      <a:pt x="5303" y="3355"/>
                    </a:cubicBezTo>
                    <a:cubicBezTo>
                      <a:pt x="5303" y="3355"/>
                      <a:pt x="5303" y="3318"/>
                      <a:pt x="5303" y="3282"/>
                    </a:cubicBezTo>
                    <a:cubicBezTo>
                      <a:pt x="5267" y="3282"/>
                      <a:pt x="5267" y="3246"/>
                      <a:pt x="5303" y="3210"/>
                    </a:cubicBezTo>
                    <a:cubicBezTo>
                      <a:pt x="5699" y="2489"/>
                      <a:pt x="6060" y="1768"/>
                      <a:pt x="6421" y="1082"/>
                    </a:cubicBezTo>
                    <a:cubicBezTo>
                      <a:pt x="6457" y="1046"/>
                      <a:pt x="6457" y="974"/>
                      <a:pt x="6421" y="938"/>
                    </a:cubicBezTo>
                    <a:cubicBezTo>
                      <a:pt x="6385" y="938"/>
                      <a:pt x="6385" y="902"/>
                      <a:pt x="6349" y="902"/>
                    </a:cubicBezTo>
                    <a:lnTo>
                      <a:pt x="6313" y="902"/>
                    </a:lnTo>
                    <a:cubicBezTo>
                      <a:pt x="5519" y="1190"/>
                      <a:pt x="4762" y="1479"/>
                      <a:pt x="4004" y="1804"/>
                    </a:cubicBezTo>
                    <a:lnTo>
                      <a:pt x="3968" y="1804"/>
                    </a:lnTo>
                    <a:cubicBezTo>
                      <a:pt x="3932" y="1804"/>
                      <a:pt x="3932" y="1804"/>
                      <a:pt x="3896" y="1768"/>
                    </a:cubicBezTo>
                    <a:lnTo>
                      <a:pt x="2345" y="36"/>
                    </a:lnTo>
                    <a:cubicBezTo>
                      <a:pt x="2345" y="0"/>
                      <a:pt x="2309" y="0"/>
                      <a:pt x="2273" y="0"/>
                    </a:cubicBezTo>
                    <a:close/>
                    <a:moveTo>
                      <a:pt x="2915" y="7387"/>
                    </a:moveTo>
                    <a:lnTo>
                      <a:pt x="2915" y="7387"/>
                    </a:lnTo>
                    <a:cubicBezTo>
                      <a:pt x="2905" y="7392"/>
                      <a:pt x="2896" y="7394"/>
                      <a:pt x="2886" y="7394"/>
                    </a:cubicBezTo>
                    <a:lnTo>
                      <a:pt x="2922" y="7394"/>
                    </a:lnTo>
                    <a:cubicBezTo>
                      <a:pt x="2920" y="7392"/>
                      <a:pt x="2918" y="7389"/>
                      <a:pt x="2915" y="7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1150;p48">
                <a:extLst>
                  <a:ext uri="{FF2B5EF4-FFF2-40B4-BE49-F238E27FC236}">
                    <a16:creationId xmlns:a16="http://schemas.microsoft.com/office/drawing/2014/main" id="{200E4D27-9A59-4B56-AB63-520DFA9EF05E}"/>
                  </a:ext>
                </a:extLst>
              </p:cNvPr>
              <p:cNvSpPr/>
              <p:nvPr/>
            </p:nvSpPr>
            <p:spPr>
              <a:xfrm rot="1183603">
                <a:off x="3789518" y="1667127"/>
                <a:ext cx="149994" cy="153843"/>
              </a:xfrm>
              <a:custGeom>
                <a:avLst/>
                <a:gdLst/>
                <a:ahLst/>
                <a:cxnLst/>
                <a:rect l="l" t="t" r="r" b="b"/>
                <a:pathLst>
                  <a:path w="8729" h="8953" extrusionOk="0">
                    <a:moveTo>
                      <a:pt x="3066" y="843"/>
                    </a:moveTo>
                    <a:lnTo>
                      <a:pt x="4617" y="2575"/>
                    </a:lnTo>
                    <a:cubicBezTo>
                      <a:pt x="4653" y="2611"/>
                      <a:pt x="4689" y="2647"/>
                      <a:pt x="4761" y="2647"/>
                    </a:cubicBezTo>
                    <a:lnTo>
                      <a:pt x="4869" y="2647"/>
                    </a:lnTo>
                    <a:cubicBezTo>
                      <a:pt x="5627" y="2322"/>
                      <a:pt x="6384" y="2034"/>
                      <a:pt x="7142" y="1745"/>
                    </a:cubicBezTo>
                    <a:lnTo>
                      <a:pt x="7142" y="1745"/>
                    </a:lnTo>
                    <a:cubicBezTo>
                      <a:pt x="6745" y="2467"/>
                      <a:pt x="6384" y="3188"/>
                      <a:pt x="5988" y="3909"/>
                    </a:cubicBezTo>
                    <a:cubicBezTo>
                      <a:pt x="5951" y="4017"/>
                      <a:pt x="5951" y="4126"/>
                      <a:pt x="6024" y="4198"/>
                    </a:cubicBezTo>
                    <a:cubicBezTo>
                      <a:pt x="6637" y="4883"/>
                      <a:pt x="7250" y="5532"/>
                      <a:pt x="7827" y="6217"/>
                    </a:cubicBezTo>
                    <a:lnTo>
                      <a:pt x="5302" y="5532"/>
                    </a:lnTo>
                    <a:lnTo>
                      <a:pt x="5194" y="5532"/>
                    </a:lnTo>
                    <a:cubicBezTo>
                      <a:pt x="5122" y="5532"/>
                      <a:pt x="5086" y="5568"/>
                      <a:pt x="5050" y="5640"/>
                    </a:cubicBezTo>
                    <a:cubicBezTo>
                      <a:pt x="4617" y="6434"/>
                      <a:pt x="4148" y="7263"/>
                      <a:pt x="3679" y="8057"/>
                    </a:cubicBezTo>
                    <a:lnTo>
                      <a:pt x="3427" y="5208"/>
                    </a:lnTo>
                    <a:lnTo>
                      <a:pt x="3427" y="5172"/>
                    </a:lnTo>
                    <a:cubicBezTo>
                      <a:pt x="3427" y="5099"/>
                      <a:pt x="3355" y="5027"/>
                      <a:pt x="3246" y="4991"/>
                    </a:cubicBezTo>
                    <a:lnTo>
                      <a:pt x="866" y="4342"/>
                    </a:lnTo>
                    <a:lnTo>
                      <a:pt x="3138" y="3368"/>
                    </a:lnTo>
                    <a:cubicBezTo>
                      <a:pt x="3138" y="3368"/>
                      <a:pt x="3174" y="3332"/>
                      <a:pt x="3210" y="3296"/>
                    </a:cubicBezTo>
                    <a:cubicBezTo>
                      <a:pt x="3246" y="3260"/>
                      <a:pt x="3282" y="3188"/>
                      <a:pt x="3246" y="3152"/>
                    </a:cubicBezTo>
                    <a:cubicBezTo>
                      <a:pt x="3174" y="2358"/>
                      <a:pt x="3138" y="1601"/>
                      <a:pt x="3066" y="843"/>
                    </a:cubicBezTo>
                    <a:close/>
                    <a:moveTo>
                      <a:pt x="2840" y="0"/>
                    </a:moveTo>
                    <a:cubicBezTo>
                      <a:pt x="2718" y="0"/>
                      <a:pt x="2597" y="81"/>
                      <a:pt x="2597" y="230"/>
                    </a:cubicBezTo>
                    <a:cubicBezTo>
                      <a:pt x="2669" y="1168"/>
                      <a:pt x="2741" y="2106"/>
                      <a:pt x="2814" y="3044"/>
                    </a:cubicBezTo>
                    <a:cubicBezTo>
                      <a:pt x="1948" y="3440"/>
                      <a:pt x="1046" y="3801"/>
                      <a:pt x="181" y="4162"/>
                    </a:cubicBezTo>
                    <a:cubicBezTo>
                      <a:pt x="0" y="4234"/>
                      <a:pt x="0" y="4486"/>
                      <a:pt x="145" y="4594"/>
                    </a:cubicBezTo>
                    <a:lnTo>
                      <a:pt x="3030" y="5352"/>
                    </a:lnTo>
                    <a:cubicBezTo>
                      <a:pt x="3138" y="6470"/>
                      <a:pt x="3246" y="7588"/>
                      <a:pt x="3355" y="8742"/>
                    </a:cubicBezTo>
                    <a:cubicBezTo>
                      <a:pt x="3355" y="8874"/>
                      <a:pt x="3462" y="8953"/>
                      <a:pt x="3579" y="8953"/>
                    </a:cubicBezTo>
                    <a:cubicBezTo>
                      <a:pt x="3653" y="8953"/>
                      <a:pt x="3731" y="8921"/>
                      <a:pt x="3787" y="8850"/>
                    </a:cubicBezTo>
                    <a:cubicBezTo>
                      <a:pt x="4328" y="7913"/>
                      <a:pt x="4869" y="6939"/>
                      <a:pt x="5374" y="5965"/>
                    </a:cubicBezTo>
                    <a:lnTo>
                      <a:pt x="8440" y="6795"/>
                    </a:lnTo>
                    <a:lnTo>
                      <a:pt x="8620" y="6795"/>
                    </a:lnTo>
                    <a:cubicBezTo>
                      <a:pt x="8656" y="6758"/>
                      <a:pt x="8693" y="6722"/>
                      <a:pt x="8729" y="6686"/>
                    </a:cubicBezTo>
                    <a:lnTo>
                      <a:pt x="8729" y="6650"/>
                    </a:lnTo>
                    <a:lnTo>
                      <a:pt x="8729" y="6614"/>
                    </a:lnTo>
                    <a:cubicBezTo>
                      <a:pt x="8729" y="6614"/>
                      <a:pt x="8729" y="6578"/>
                      <a:pt x="8729" y="6578"/>
                    </a:cubicBezTo>
                    <a:cubicBezTo>
                      <a:pt x="8729" y="6578"/>
                      <a:pt x="8729" y="6542"/>
                      <a:pt x="8729" y="6542"/>
                    </a:cubicBezTo>
                    <a:cubicBezTo>
                      <a:pt x="8729" y="6542"/>
                      <a:pt x="8729" y="6506"/>
                      <a:pt x="8729" y="6506"/>
                    </a:cubicBezTo>
                    <a:cubicBezTo>
                      <a:pt x="8693" y="6470"/>
                      <a:pt x="8693" y="6470"/>
                      <a:pt x="8693" y="6434"/>
                    </a:cubicBezTo>
                    <a:cubicBezTo>
                      <a:pt x="7935" y="5640"/>
                      <a:pt x="7214" y="4811"/>
                      <a:pt x="6456" y="3981"/>
                    </a:cubicBezTo>
                    <a:cubicBezTo>
                      <a:pt x="6925" y="3152"/>
                      <a:pt x="7358" y="2286"/>
                      <a:pt x="7827" y="1421"/>
                    </a:cubicBezTo>
                    <a:cubicBezTo>
                      <a:pt x="7890" y="1294"/>
                      <a:pt x="7787" y="1083"/>
                      <a:pt x="7638" y="1083"/>
                    </a:cubicBezTo>
                    <a:cubicBezTo>
                      <a:pt x="7618" y="1083"/>
                      <a:pt x="7596" y="1087"/>
                      <a:pt x="7574" y="1096"/>
                    </a:cubicBezTo>
                    <a:cubicBezTo>
                      <a:pt x="6673" y="1421"/>
                      <a:pt x="5771" y="1781"/>
                      <a:pt x="4869" y="2178"/>
                    </a:cubicBezTo>
                    <a:cubicBezTo>
                      <a:pt x="4256" y="1457"/>
                      <a:pt x="3607" y="771"/>
                      <a:pt x="2994" y="50"/>
                    </a:cubicBezTo>
                    <a:cubicBezTo>
                      <a:pt x="2949" y="17"/>
                      <a:pt x="2894" y="0"/>
                      <a:pt x="284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1" name="Google Shape;1151;p48">
              <a:extLst>
                <a:ext uri="{FF2B5EF4-FFF2-40B4-BE49-F238E27FC236}">
                  <a16:creationId xmlns:a16="http://schemas.microsoft.com/office/drawing/2014/main" id="{791E2BB5-77D5-4193-A2F0-6B63C862C940}"/>
                </a:ext>
              </a:extLst>
            </p:cNvPr>
            <p:cNvGrpSpPr/>
            <p:nvPr/>
          </p:nvGrpSpPr>
          <p:grpSpPr>
            <a:xfrm rot="1800051">
              <a:off x="7259409" y="3152257"/>
              <a:ext cx="421525" cy="330253"/>
              <a:chOff x="5202828" y="2369225"/>
              <a:chExt cx="389301" cy="305007"/>
            </a:xfrm>
          </p:grpSpPr>
          <p:sp>
            <p:nvSpPr>
              <p:cNvPr id="152" name="Google Shape;1152;p48">
                <a:extLst>
                  <a:ext uri="{FF2B5EF4-FFF2-40B4-BE49-F238E27FC236}">
                    <a16:creationId xmlns:a16="http://schemas.microsoft.com/office/drawing/2014/main" id="{207AECF9-EFD3-4C7B-90E3-FE761E73CDA0}"/>
                  </a:ext>
                </a:extLst>
              </p:cNvPr>
              <p:cNvSpPr/>
              <p:nvPr/>
            </p:nvSpPr>
            <p:spPr>
              <a:xfrm rot="1183445">
                <a:off x="5243281" y="2430236"/>
                <a:ext cx="318412" cy="186714"/>
              </a:xfrm>
              <a:custGeom>
                <a:avLst/>
                <a:gdLst/>
                <a:ahLst/>
                <a:cxnLst/>
                <a:rect l="l" t="t" r="r" b="b"/>
                <a:pathLst>
                  <a:path w="15077" h="8841" extrusionOk="0">
                    <a:moveTo>
                      <a:pt x="12713" y="0"/>
                    </a:moveTo>
                    <a:cubicBezTo>
                      <a:pt x="12671" y="0"/>
                      <a:pt x="12629" y="2"/>
                      <a:pt x="12588" y="4"/>
                    </a:cubicBezTo>
                    <a:cubicBezTo>
                      <a:pt x="11758" y="40"/>
                      <a:pt x="10965" y="293"/>
                      <a:pt x="10279" y="762"/>
                    </a:cubicBezTo>
                    <a:cubicBezTo>
                      <a:pt x="7863" y="2276"/>
                      <a:pt x="5410" y="3972"/>
                      <a:pt x="2705" y="5919"/>
                    </a:cubicBezTo>
                    <a:cubicBezTo>
                      <a:pt x="2669" y="5919"/>
                      <a:pt x="0" y="8011"/>
                      <a:pt x="36" y="8552"/>
                    </a:cubicBezTo>
                    <a:cubicBezTo>
                      <a:pt x="36" y="8624"/>
                      <a:pt x="109" y="8696"/>
                      <a:pt x="181" y="8696"/>
                    </a:cubicBezTo>
                    <a:cubicBezTo>
                      <a:pt x="397" y="8804"/>
                      <a:pt x="650" y="8841"/>
                      <a:pt x="902" y="8841"/>
                    </a:cubicBezTo>
                    <a:cubicBezTo>
                      <a:pt x="1840" y="8768"/>
                      <a:pt x="2741" y="8516"/>
                      <a:pt x="3607" y="8155"/>
                    </a:cubicBezTo>
                    <a:cubicBezTo>
                      <a:pt x="3823" y="8047"/>
                      <a:pt x="4040" y="7975"/>
                      <a:pt x="4220" y="7939"/>
                    </a:cubicBezTo>
                    <a:cubicBezTo>
                      <a:pt x="6060" y="7290"/>
                      <a:pt x="7899" y="6640"/>
                      <a:pt x="9738" y="6027"/>
                    </a:cubicBezTo>
                    <a:cubicBezTo>
                      <a:pt x="10027" y="5919"/>
                      <a:pt x="10316" y="5811"/>
                      <a:pt x="10640" y="5739"/>
                    </a:cubicBezTo>
                    <a:cubicBezTo>
                      <a:pt x="11975" y="5306"/>
                      <a:pt x="13489" y="4837"/>
                      <a:pt x="14283" y="3683"/>
                    </a:cubicBezTo>
                    <a:cubicBezTo>
                      <a:pt x="14860" y="2781"/>
                      <a:pt x="15076" y="1411"/>
                      <a:pt x="14175" y="581"/>
                    </a:cubicBezTo>
                    <a:cubicBezTo>
                      <a:pt x="13773" y="213"/>
                      <a:pt x="13247" y="0"/>
                      <a:pt x="12713" y="0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3" name="Google Shape;1153;p48">
                <a:extLst>
                  <a:ext uri="{FF2B5EF4-FFF2-40B4-BE49-F238E27FC236}">
                    <a16:creationId xmlns:a16="http://schemas.microsoft.com/office/drawing/2014/main" id="{B084C3BA-399D-4CB2-80FE-FE2B3EAEF6D0}"/>
                  </a:ext>
                </a:extLst>
              </p:cNvPr>
              <p:cNvSpPr/>
              <p:nvPr/>
            </p:nvSpPr>
            <p:spPr>
              <a:xfrm rot="1183445">
                <a:off x="5226847" y="2420896"/>
                <a:ext cx="341263" cy="201666"/>
              </a:xfrm>
              <a:custGeom>
                <a:avLst/>
                <a:gdLst/>
                <a:ahLst/>
                <a:cxnLst/>
                <a:rect l="l" t="t" r="r" b="b"/>
                <a:pathLst>
                  <a:path w="16159" h="9549" extrusionOk="0">
                    <a:moveTo>
                      <a:pt x="13406" y="468"/>
                    </a:moveTo>
                    <a:cubicBezTo>
                      <a:pt x="13935" y="468"/>
                      <a:pt x="14450" y="622"/>
                      <a:pt x="14897" y="1010"/>
                    </a:cubicBezTo>
                    <a:cubicBezTo>
                      <a:pt x="15762" y="1804"/>
                      <a:pt x="15546" y="3102"/>
                      <a:pt x="14969" y="3968"/>
                    </a:cubicBezTo>
                    <a:cubicBezTo>
                      <a:pt x="14031" y="5374"/>
                      <a:pt x="11975" y="5735"/>
                      <a:pt x="10460" y="6276"/>
                    </a:cubicBezTo>
                    <a:cubicBezTo>
                      <a:pt x="8621" y="6925"/>
                      <a:pt x="6781" y="7538"/>
                      <a:pt x="4942" y="8188"/>
                    </a:cubicBezTo>
                    <a:cubicBezTo>
                      <a:pt x="4151" y="8451"/>
                      <a:pt x="2716" y="9096"/>
                      <a:pt x="1645" y="9096"/>
                    </a:cubicBezTo>
                    <a:cubicBezTo>
                      <a:pt x="1398" y="9096"/>
                      <a:pt x="1171" y="9062"/>
                      <a:pt x="975" y="8981"/>
                    </a:cubicBezTo>
                    <a:cubicBezTo>
                      <a:pt x="506" y="8765"/>
                      <a:pt x="3463" y="6420"/>
                      <a:pt x="3572" y="6348"/>
                    </a:cubicBezTo>
                    <a:cubicBezTo>
                      <a:pt x="6024" y="4545"/>
                      <a:pt x="8513" y="2850"/>
                      <a:pt x="11110" y="1227"/>
                    </a:cubicBezTo>
                    <a:cubicBezTo>
                      <a:pt x="11781" y="815"/>
                      <a:pt x="12609" y="468"/>
                      <a:pt x="13406" y="468"/>
                    </a:cubicBezTo>
                    <a:close/>
                    <a:moveTo>
                      <a:pt x="13454" y="0"/>
                    </a:moveTo>
                    <a:cubicBezTo>
                      <a:pt x="12841" y="0"/>
                      <a:pt x="12210" y="163"/>
                      <a:pt x="11687" y="397"/>
                    </a:cubicBezTo>
                    <a:cubicBezTo>
                      <a:pt x="9450" y="1479"/>
                      <a:pt x="7395" y="3102"/>
                      <a:pt x="5375" y="4545"/>
                    </a:cubicBezTo>
                    <a:cubicBezTo>
                      <a:pt x="4004" y="5447"/>
                      <a:pt x="2706" y="6420"/>
                      <a:pt x="1444" y="7466"/>
                    </a:cubicBezTo>
                    <a:cubicBezTo>
                      <a:pt x="1119" y="7791"/>
                      <a:pt x="1" y="8837"/>
                      <a:pt x="722" y="9306"/>
                    </a:cubicBezTo>
                    <a:cubicBezTo>
                      <a:pt x="975" y="9480"/>
                      <a:pt x="1301" y="9549"/>
                      <a:pt x="1664" y="9549"/>
                    </a:cubicBezTo>
                    <a:cubicBezTo>
                      <a:pt x="2807" y="9549"/>
                      <a:pt x="4320" y="8867"/>
                      <a:pt x="5086" y="8620"/>
                    </a:cubicBezTo>
                    <a:cubicBezTo>
                      <a:pt x="7467" y="7791"/>
                      <a:pt x="9883" y="6961"/>
                      <a:pt x="12300" y="6132"/>
                    </a:cubicBezTo>
                    <a:cubicBezTo>
                      <a:pt x="13779" y="5591"/>
                      <a:pt x="15149" y="4978"/>
                      <a:pt x="15762" y="3463"/>
                    </a:cubicBezTo>
                    <a:cubicBezTo>
                      <a:pt x="16159" y="2453"/>
                      <a:pt x="15906" y="1299"/>
                      <a:pt x="15113" y="578"/>
                    </a:cubicBezTo>
                    <a:cubicBezTo>
                      <a:pt x="14662" y="163"/>
                      <a:pt x="14067" y="0"/>
                      <a:pt x="1345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745615-4D43-4625-9A04-BCBF41F39CE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47AA0D-9280-474E-945F-8EB3187726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2491D1-6158-4D3B-AD5C-A2B21EC0E50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51AA067-C17B-4BB8-8AED-3BFBE328B72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DEC7F54-D0A6-4C7F-A12D-3C8957136B2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7025A252-37DD-4E3E-A08E-E5DE1BEF1BDE}"/>
              </a:ext>
            </a:extLst>
          </p:cNvPr>
          <p:cNvGrpSpPr/>
          <p:nvPr/>
        </p:nvGrpSpPr>
        <p:grpSpPr>
          <a:xfrm>
            <a:off x="1035319" y="3455049"/>
            <a:ext cx="7804257" cy="1277594"/>
            <a:chOff x="7564338" y="2690577"/>
            <a:chExt cx="3650261" cy="1104418"/>
          </a:xfrm>
        </p:grpSpPr>
        <p:sp>
          <p:nvSpPr>
            <p:cNvPr id="128" name="วงรี 5">
              <a:extLst>
                <a:ext uri="{FF2B5EF4-FFF2-40B4-BE49-F238E27FC236}">
                  <a16:creationId xmlns:a16="http://schemas.microsoft.com/office/drawing/2014/main" id="{325B18A7-C224-4F97-92D8-B77688D722AF}"/>
                </a:ext>
              </a:extLst>
            </p:cNvPr>
            <p:cNvSpPr/>
            <p:nvPr/>
          </p:nvSpPr>
          <p:spPr>
            <a:xfrm>
              <a:off x="7564338" y="2690577"/>
              <a:ext cx="3650261" cy="110441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A3750D24-13C1-4E1E-8167-B0989C87C066}"/>
                </a:ext>
              </a:extLst>
            </p:cNvPr>
            <p:cNvSpPr txBox="1"/>
            <p:nvPr/>
          </p:nvSpPr>
          <p:spPr>
            <a:xfrm>
              <a:off x="7830311" y="2884038"/>
              <a:ext cx="3277672" cy="8091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ระยะเวลา 3 ชั่วโมง เท่ากัน แต่ระยะเวลา 8 นาที น้อยกว่าระยะเวลา 56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 ออมสินใช้เวลาเดินทางไปเที่ยวสวนน้ำน้อยกว่าช่วยแม่ทำงานบ้าน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25" name="Google Shape;587;p23">
            <a:extLst>
              <a:ext uri="{FF2B5EF4-FFF2-40B4-BE49-F238E27FC236}">
                <a16:creationId xmlns:a16="http://schemas.microsoft.com/office/drawing/2014/main" id="{4942E62B-4FF7-4B6C-9C63-CBC22492B1C7}"/>
              </a:ext>
            </a:extLst>
          </p:cNvPr>
          <p:cNvSpPr/>
          <p:nvPr/>
        </p:nvSpPr>
        <p:spPr>
          <a:xfrm>
            <a:off x="1143910" y="784924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ออมสินเดินทางไปเที่ยวสวนน้ำใช้เวลา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3 ชั่วโมง 8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7" name="Google Shape;587;p23">
            <a:extLst>
              <a:ext uri="{FF2B5EF4-FFF2-40B4-BE49-F238E27FC236}">
                <a16:creationId xmlns:a16="http://schemas.microsoft.com/office/drawing/2014/main" id="{B8E1A9AE-2BAB-40D8-A464-99FAD66C29EA}"/>
              </a:ext>
            </a:extLst>
          </p:cNvPr>
          <p:cNvSpPr/>
          <p:nvPr/>
        </p:nvSpPr>
        <p:spPr>
          <a:xfrm>
            <a:off x="3298530" y="1460565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ออมสินช่วยแม่ทำงานบ้านใช้เวลา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3 ชั่วโมง 56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8" name="Google Shape;587;p23">
            <a:extLst>
              <a:ext uri="{FF2B5EF4-FFF2-40B4-BE49-F238E27FC236}">
                <a16:creationId xmlns:a16="http://schemas.microsoft.com/office/drawing/2014/main" id="{C83EB097-CA5E-4DCD-A425-838F967A8DE5}"/>
              </a:ext>
            </a:extLst>
          </p:cNvPr>
          <p:cNvSpPr/>
          <p:nvPr/>
        </p:nvSpPr>
        <p:spPr>
          <a:xfrm>
            <a:off x="1188930" y="2297319"/>
            <a:ext cx="4026296" cy="887045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ออมสินใช้เวลาเดินทางไปเที่ยวสวนน้ำมากกว่าหรือน้อยกว่า</a:t>
            </a: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ช่วยแม่ทำงานบ้าน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5D8E6108-10BD-4049-ADA1-4AFF8AFD8ADB}"/>
              </a:ext>
            </a:extLst>
          </p:cNvPr>
          <p:cNvGrpSpPr/>
          <p:nvPr/>
        </p:nvGrpSpPr>
        <p:grpSpPr>
          <a:xfrm>
            <a:off x="1508936" y="4894693"/>
            <a:ext cx="7804257" cy="1525806"/>
            <a:chOff x="7564338" y="2593989"/>
            <a:chExt cx="3650261" cy="1318985"/>
          </a:xfrm>
        </p:grpSpPr>
        <p:sp>
          <p:nvSpPr>
            <p:cNvPr id="120" name="วงรี 5">
              <a:extLst>
                <a:ext uri="{FF2B5EF4-FFF2-40B4-BE49-F238E27FC236}">
                  <a16:creationId xmlns:a16="http://schemas.microsoft.com/office/drawing/2014/main" id="{7FB6DE53-00FE-4DDE-8C6D-4CBB61F902EC}"/>
                </a:ext>
              </a:extLst>
            </p:cNvPr>
            <p:cNvSpPr/>
            <p:nvPr/>
          </p:nvSpPr>
          <p:spPr>
            <a:xfrm>
              <a:off x="7564338" y="2593989"/>
              <a:ext cx="3650261" cy="1318985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กล่องข้อความ 120">
              <a:extLst>
                <a:ext uri="{FF2B5EF4-FFF2-40B4-BE49-F238E27FC236}">
                  <a16:creationId xmlns:a16="http://schemas.microsoft.com/office/drawing/2014/main" id="{615565C8-6ABA-42DA-ABF0-7CB7BA9E6CD2}"/>
                </a:ext>
              </a:extLst>
            </p:cNvPr>
            <p:cNvSpPr txBox="1"/>
            <p:nvPr/>
          </p:nvSpPr>
          <p:spPr>
            <a:xfrm>
              <a:off x="7810658" y="2716779"/>
              <a:ext cx="3277672" cy="1117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การเปรียบเทียบระยะเวลาเป็นชั่วโมงและนาที ถ้าจำนวนชั่วโมงไม่เท่ากัน จำนวนชั่วโมงมากกว่า ระยะเวลานั้นจะมากกว่า ถ้าจำนวนชั่วโมงเท่ากัน จำนวนนาทีมากกว่า ระยะเวลานั้นจะมากกว่า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01033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5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75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75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75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  <p:bldP spid="227" grpId="0" animBg="1"/>
      <p:bldP spid="228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983390"/>
              </p:ext>
            </p:extLst>
          </p:nvPr>
        </p:nvGraphicFramePr>
        <p:xfrm>
          <a:off x="1847221" y="1624709"/>
          <a:ext cx="7632000" cy="38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412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ข้อ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ระยะเวลาที่ต้นกล้าใช้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ระยะเวลาที่แก้วตาใช้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ทำงานบ้าน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15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เที่ยวสวนสัตว์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 12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40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เล่นกับเพื่อน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10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20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อ่านหนังสือ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30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 ชั่วโมง 49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 ชั่วโมง 34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421613"/>
                  </a:ext>
                </a:extLst>
              </a:tr>
            </a:tbl>
          </a:graphicData>
        </a:graphic>
      </p:graphicFrame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048590" y="599618"/>
            <a:ext cx="882901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ระยะเวลาที่ต้นกล้าใช้ทำกิจกรรมมากกว่า น้อยกว่า หรือเท่ากับระยะเวลาที่แก้วตาใช้ทำกิจกรรม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9440465" y="528970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980281" y="96569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2086876" y="2370488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2084472" y="3017460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2082068" y="3646382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2079664" y="4309152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9600188" y="240064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9600188" y="3049016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9600188" y="365073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9624046" y="432128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น้อยกว่า</a:t>
            </a: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4F359704-26DE-4BAF-89B3-D0593EFB2956}"/>
              </a:ext>
            </a:extLst>
          </p:cNvPr>
          <p:cNvGrpSpPr/>
          <p:nvPr/>
        </p:nvGrpSpPr>
        <p:grpSpPr>
          <a:xfrm>
            <a:off x="2079664" y="4954193"/>
            <a:ext cx="468000" cy="468000"/>
            <a:chOff x="1239484" y="1722687"/>
            <a:chExt cx="468000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68D964C6-C3C7-40C6-906E-38910B1ACE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25B02F5-10D0-4246-8B2F-FB2D16D91C5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11AEDF14-29EB-47C3-829D-B72C1F6FB68A}"/>
              </a:ext>
            </a:extLst>
          </p:cNvPr>
          <p:cNvSpPr txBox="1"/>
          <p:nvPr/>
        </p:nvSpPr>
        <p:spPr>
          <a:xfrm>
            <a:off x="9624046" y="4991518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DEBB1B0-F631-4B9D-B539-B7CE984CBFCD}"/>
              </a:ext>
            </a:extLst>
          </p:cNvPr>
          <p:cNvSpPr/>
          <p:nvPr/>
        </p:nvSpPr>
        <p:spPr>
          <a:xfrm rot="191175">
            <a:off x="3658000" y="94483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41" name="Google Shape;8099;p68">
            <a:extLst>
              <a:ext uri="{FF2B5EF4-FFF2-40B4-BE49-F238E27FC236}">
                <a16:creationId xmlns:a16="http://schemas.microsoft.com/office/drawing/2014/main" id="{4DDC166B-7D13-40D8-892A-98F56ADF961D}"/>
              </a:ext>
            </a:extLst>
          </p:cNvPr>
          <p:cNvSpPr/>
          <p:nvPr/>
        </p:nvSpPr>
        <p:spPr>
          <a:xfrm rot="191175">
            <a:off x="5922000" y="92544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21982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4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5354258"/>
              </p:ext>
            </p:extLst>
          </p:nvPr>
        </p:nvGraphicFramePr>
        <p:xfrm>
          <a:off x="1847221" y="1624709"/>
          <a:ext cx="7632000" cy="38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412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ข้อ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ระยะเวลาที่ต้นกล้าใช้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ระยะเวลาที่แก้วตาใช้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ดูภาพยนตร์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9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45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ซ้อมการแสดง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 30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เที่ยวสวนสนุก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 ชั่วโมง 13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 ชั่วโมง 25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ปลูกต้นไม้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45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55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เดินทางกลับบ้าน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 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 50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421613"/>
                  </a:ext>
                </a:extLst>
              </a:tr>
            </a:tbl>
          </a:graphicData>
        </a:graphic>
      </p:graphicFrame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2086876" y="2370488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2084472" y="3017460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2082068" y="3646382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2079664" y="4309152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9600188" y="240064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9600188" y="3049016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9600188" y="365073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9624046" y="432128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4F359704-26DE-4BAF-89B3-D0593EFB2956}"/>
              </a:ext>
            </a:extLst>
          </p:cNvPr>
          <p:cNvGrpSpPr/>
          <p:nvPr/>
        </p:nvGrpSpPr>
        <p:grpSpPr>
          <a:xfrm>
            <a:off x="1985651" y="4954193"/>
            <a:ext cx="648151" cy="468000"/>
            <a:chOff x="1145471" y="1722687"/>
            <a:chExt cx="648151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68D964C6-C3C7-40C6-906E-38910B1ACE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25B02F5-10D0-4246-8B2F-FB2D16D91C55}"/>
                </a:ext>
              </a:extLst>
            </p:cNvPr>
            <p:cNvSpPr txBox="1"/>
            <p:nvPr/>
          </p:nvSpPr>
          <p:spPr>
            <a:xfrm>
              <a:off x="1145471" y="1770669"/>
              <a:ext cx="648151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11AEDF14-29EB-47C3-829D-B72C1F6FB68A}"/>
              </a:ext>
            </a:extLst>
          </p:cNvPr>
          <p:cNvSpPr txBox="1"/>
          <p:nvPr/>
        </p:nvSpPr>
        <p:spPr>
          <a:xfrm>
            <a:off x="9624046" y="4991518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</p:spTree>
    <p:extLst>
      <p:ext uri="{BB962C8B-B14F-4D97-AF65-F5344CB8AC3E}">
        <p14:creationId xmlns:p14="http://schemas.microsoft.com/office/powerpoint/2010/main" val="2847236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4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ECDD33E-A418-42ED-9C01-75E807549FE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2" name="รูปภาพ 231">
            <a:hlinkClick r:id="rId4" action="ppaction://hlinksldjump"/>
            <a:extLst>
              <a:ext uri="{FF2B5EF4-FFF2-40B4-BE49-F238E27FC236}">
                <a16:creationId xmlns:a16="http://schemas.microsoft.com/office/drawing/2014/main" id="{F7142069-7E28-4FBB-B424-184B504AFF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grpSp>
        <p:nvGrpSpPr>
          <p:cNvPr id="144" name="Google Shape;1050;p48">
            <a:extLst>
              <a:ext uri="{FF2B5EF4-FFF2-40B4-BE49-F238E27FC236}">
                <a16:creationId xmlns:a16="http://schemas.microsoft.com/office/drawing/2014/main" id="{58FCC7B1-5CBA-4F54-85EB-6A90D40C32B5}"/>
              </a:ext>
            </a:extLst>
          </p:cNvPr>
          <p:cNvGrpSpPr/>
          <p:nvPr/>
        </p:nvGrpSpPr>
        <p:grpSpPr>
          <a:xfrm>
            <a:off x="7500167" y="1831163"/>
            <a:ext cx="3513305" cy="3565399"/>
            <a:chOff x="4221956" y="857361"/>
            <a:chExt cx="3513305" cy="3565399"/>
          </a:xfrm>
        </p:grpSpPr>
        <p:grpSp>
          <p:nvGrpSpPr>
            <p:cNvPr id="145" name="Google Shape;1051;p48">
              <a:extLst>
                <a:ext uri="{FF2B5EF4-FFF2-40B4-BE49-F238E27FC236}">
                  <a16:creationId xmlns:a16="http://schemas.microsoft.com/office/drawing/2014/main" id="{2E1B52B8-9DC3-4798-9269-CEF2984F64D2}"/>
                </a:ext>
              </a:extLst>
            </p:cNvPr>
            <p:cNvGrpSpPr/>
            <p:nvPr/>
          </p:nvGrpSpPr>
          <p:grpSpPr>
            <a:xfrm rot="-3043530">
              <a:off x="5268783" y="1096881"/>
              <a:ext cx="1441253" cy="1734957"/>
              <a:chOff x="7421571" y="1521451"/>
              <a:chExt cx="1441108" cy="1734783"/>
            </a:xfrm>
          </p:grpSpPr>
          <p:sp>
            <p:nvSpPr>
              <p:cNvPr id="198" name="Google Shape;1052;p48">
                <a:extLst>
                  <a:ext uri="{FF2B5EF4-FFF2-40B4-BE49-F238E27FC236}">
                    <a16:creationId xmlns:a16="http://schemas.microsoft.com/office/drawing/2014/main" id="{B21B01EB-F04D-4539-88A5-7C7CC9A0701A}"/>
                  </a:ext>
                </a:extLst>
              </p:cNvPr>
              <p:cNvSpPr/>
              <p:nvPr/>
            </p:nvSpPr>
            <p:spPr>
              <a:xfrm>
                <a:off x="7811432" y="3245486"/>
                <a:ext cx="49418" cy="10748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296" extrusionOk="0">
                    <a:moveTo>
                      <a:pt x="137" y="1"/>
                    </a:moveTo>
                    <a:cubicBezTo>
                      <a:pt x="69" y="1"/>
                      <a:pt x="24" y="46"/>
                      <a:pt x="24" y="114"/>
                    </a:cubicBezTo>
                    <a:cubicBezTo>
                      <a:pt x="1" y="159"/>
                      <a:pt x="46" y="205"/>
                      <a:pt x="114" y="227"/>
                    </a:cubicBezTo>
                    <a:cubicBezTo>
                      <a:pt x="499" y="250"/>
                      <a:pt x="884" y="295"/>
                      <a:pt x="1247" y="295"/>
                    </a:cubicBezTo>
                    <a:cubicBezTo>
                      <a:pt x="1292" y="295"/>
                      <a:pt x="1337" y="250"/>
                      <a:pt x="1337" y="205"/>
                    </a:cubicBezTo>
                    <a:cubicBezTo>
                      <a:pt x="1360" y="159"/>
                      <a:pt x="1315" y="114"/>
                      <a:pt x="1269" y="91"/>
                    </a:cubicBezTo>
                    <a:cubicBezTo>
                      <a:pt x="907" y="69"/>
                      <a:pt x="522" y="46"/>
                      <a:pt x="13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9" name="Google Shape;1053;p48">
                <a:extLst>
                  <a:ext uri="{FF2B5EF4-FFF2-40B4-BE49-F238E27FC236}">
                    <a16:creationId xmlns:a16="http://schemas.microsoft.com/office/drawing/2014/main" id="{AE972695-4CFC-42BE-8DF3-1AAC79C0AA57}"/>
                  </a:ext>
                </a:extLst>
              </p:cNvPr>
              <p:cNvSpPr/>
              <p:nvPr/>
            </p:nvSpPr>
            <p:spPr>
              <a:xfrm>
                <a:off x="7513690" y="31703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0" y="0"/>
                      <a:pt x="40" y="21"/>
                      <a:pt x="23" y="55"/>
                    </a:cubicBezTo>
                    <a:cubicBezTo>
                      <a:pt x="0" y="123"/>
                      <a:pt x="23" y="168"/>
                      <a:pt x="91" y="191"/>
                    </a:cubicBezTo>
                    <a:cubicBezTo>
                      <a:pt x="431" y="349"/>
                      <a:pt x="793" y="485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24" y="417"/>
                    </a:cubicBezTo>
                    <a:cubicBezTo>
                      <a:pt x="861" y="304"/>
                      <a:pt x="521" y="145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0" name="Google Shape;1054;p48">
                <a:extLst>
                  <a:ext uri="{FF2B5EF4-FFF2-40B4-BE49-F238E27FC236}">
                    <a16:creationId xmlns:a16="http://schemas.microsoft.com/office/drawing/2014/main" id="{96921C1E-0E41-4696-834E-5EFEE8B48138}"/>
                  </a:ext>
                </a:extLst>
              </p:cNvPr>
              <p:cNvSpPr/>
              <p:nvPr/>
            </p:nvSpPr>
            <p:spPr>
              <a:xfrm>
                <a:off x="7708892" y="3230635"/>
                <a:ext cx="51597" cy="1496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412" extrusionOk="0">
                    <a:moveTo>
                      <a:pt x="131" y="0"/>
                    </a:moveTo>
                    <a:cubicBezTo>
                      <a:pt x="14" y="0"/>
                      <a:pt x="0" y="184"/>
                      <a:pt x="129" y="206"/>
                    </a:cubicBezTo>
                    <a:cubicBezTo>
                      <a:pt x="492" y="297"/>
                      <a:pt x="877" y="364"/>
                      <a:pt x="1239" y="410"/>
                    </a:cubicBezTo>
                    <a:lnTo>
                      <a:pt x="1284" y="410"/>
                    </a:lnTo>
                    <a:cubicBezTo>
                      <a:pt x="1291" y="411"/>
                      <a:pt x="1297" y="411"/>
                      <a:pt x="1303" y="411"/>
                    </a:cubicBezTo>
                    <a:cubicBezTo>
                      <a:pt x="1420" y="411"/>
                      <a:pt x="1414" y="206"/>
                      <a:pt x="1284" y="206"/>
                    </a:cubicBezTo>
                    <a:cubicBezTo>
                      <a:pt x="899" y="138"/>
                      <a:pt x="537" y="93"/>
                      <a:pt x="152" y="2"/>
                    </a:cubicBezTo>
                    <a:cubicBezTo>
                      <a:pt x="145" y="1"/>
                      <a:pt x="138" y="0"/>
                      <a:pt x="13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1" name="Google Shape;1055;p48">
                <a:extLst>
                  <a:ext uri="{FF2B5EF4-FFF2-40B4-BE49-F238E27FC236}">
                    <a16:creationId xmlns:a16="http://schemas.microsoft.com/office/drawing/2014/main" id="{D282C8CA-E15E-4764-84A6-074D403344FC}"/>
                  </a:ext>
                </a:extLst>
              </p:cNvPr>
              <p:cNvSpPr/>
              <p:nvPr/>
            </p:nvSpPr>
            <p:spPr>
              <a:xfrm>
                <a:off x="7609439" y="3205944"/>
                <a:ext cx="49055" cy="18191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501" extrusionOk="0">
                    <a:moveTo>
                      <a:pt x="151" y="0"/>
                    </a:moveTo>
                    <a:cubicBezTo>
                      <a:pt x="51" y="0"/>
                      <a:pt x="0" y="143"/>
                      <a:pt x="127" y="206"/>
                    </a:cubicBezTo>
                    <a:cubicBezTo>
                      <a:pt x="467" y="320"/>
                      <a:pt x="852" y="410"/>
                      <a:pt x="1214" y="501"/>
                    </a:cubicBezTo>
                    <a:lnTo>
                      <a:pt x="1237" y="501"/>
                    </a:lnTo>
                    <a:cubicBezTo>
                      <a:pt x="1282" y="501"/>
                      <a:pt x="1328" y="478"/>
                      <a:pt x="1350" y="433"/>
                    </a:cubicBezTo>
                    <a:cubicBezTo>
                      <a:pt x="1350" y="365"/>
                      <a:pt x="1328" y="320"/>
                      <a:pt x="1260" y="297"/>
                    </a:cubicBezTo>
                    <a:cubicBezTo>
                      <a:pt x="897" y="206"/>
                      <a:pt x="535" y="116"/>
                      <a:pt x="172" y="2"/>
                    </a:cubicBezTo>
                    <a:cubicBezTo>
                      <a:pt x="165" y="1"/>
                      <a:pt x="158" y="0"/>
                      <a:pt x="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2" name="Google Shape;1056;p48">
                <a:extLst>
                  <a:ext uri="{FF2B5EF4-FFF2-40B4-BE49-F238E27FC236}">
                    <a16:creationId xmlns:a16="http://schemas.microsoft.com/office/drawing/2014/main" id="{09C23509-6CD1-4DDD-93AF-9213A3E28297}"/>
                  </a:ext>
                </a:extLst>
              </p:cNvPr>
              <p:cNvSpPr/>
              <p:nvPr/>
            </p:nvSpPr>
            <p:spPr>
              <a:xfrm>
                <a:off x="7909469" y="1569090"/>
                <a:ext cx="34458" cy="40413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13" extrusionOk="0">
                    <a:moveTo>
                      <a:pt x="152" y="1"/>
                    </a:moveTo>
                    <a:cubicBezTo>
                      <a:pt x="72" y="1"/>
                      <a:pt x="1" y="81"/>
                      <a:pt x="65" y="161"/>
                    </a:cubicBezTo>
                    <a:cubicBezTo>
                      <a:pt x="268" y="478"/>
                      <a:pt x="518" y="795"/>
                      <a:pt x="767" y="1090"/>
                    </a:cubicBezTo>
                    <a:cubicBezTo>
                      <a:pt x="790" y="1112"/>
                      <a:pt x="812" y="1112"/>
                      <a:pt x="857" y="1112"/>
                    </a:cubicBezTo>
                    <a:cubicBezTo>
                      <a:pt x="880" y="1112"/>
                      <a:pt x="903" y="1112"/>
                      <a:pt x="925" y="1090"/>
                    </a:cubicBezTo>
                    <a:cubicBezTo>
                      <a:pt x="948" y="1044"/>
                      <a:pt x="948" y="976"/>
                      <a:pt x="925" y="954"/>
                    </a:cubicBezTo>
                    <a:cubicBezTo>
                      <a:pt x="676" y="659"/>
                      <a:pt x="450" y="365"/>
                      <a:pt x="246" y="48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3" name="Google Shape;1057;p48">
                <a:extLst>
                  <a:ext uri="{FF2B5EF4-FFF2-40B4-BE49-F238E27FC236}">
                    <a16:creationId xmlns:a16="http://schemas.microsoft.com/office/drawing/2014/main" id="{95C15BC4-E516-46A7-A080-E3A4A36E6249}"/>
                  </a:ext>
                </a:extLst>
              </p:cNvPr>
              <p:cNvSpPr/>
              <p:nvPr/>
            </p:nvSpPr>
            <p:spPr>
              <a:xfrm>
                <a:off x="7943890" y="2817754"/>
                <a:ext cx="22222" cy="46114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270" extrusionOk="0">
                    <a:moveTo>
                      <a:pt x="490" y="0"/>
                    </a:moveTo>
                    <a:cubicBezTo>
                      <a:pt x="456" y="0"/>
                      <a:pt x="422" y="25"/>
                      <a:pt x="408" y="69"/>
                    </a:cubicBezTo>
                    <a:cubicBezTo>
                      <a:pt x="227" y="409"/>
                      <a:pt x="91" y="771"/>
                      <a:pt x="0" y="1156"/>
                    </a:cubicBezTo>
                    <a:cubicBezTo>
                      <a:pt x="0" y="1202"/>
                      <a:pt x="23" y="1270"/>
                      <a:pt x="91" y="1270"/>
                    </a:cubicBezTo>
                    <a:lnTo>
                      <a:pt x="113" y="1270"/>
                    </a:lnTo>
                    <a:cubicBezTo>
                      <a:pt x="159" y="1270"/>
                      <a:pt x="204" y="1247"/>
                      <a:pt x="227" y="1202"/>
                    </a:cubicBezTo>
                    <a:cubicBezTo>
                      <a:pt x="295" y="839"/>
                      <a:pt x="408" y="477"/>
                      <a:pt x="589" y="160"/>
                    </a:cubicBezTo>
                    <a:cubicBezTo>
                      <a:pt x="612" y="114"/>
                      <a:pt x="589" y="46"/>
                      <a:pt x="544" y="24"/>
                    </a:cubicBezTo>
                    <a:cubicBezTo>
                      <a:pt x="528" y="8"/>
                      <a:pt x="509" y="0"/>
                      <a:pt x="49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4" name="Google Shape;1058;p48">
                <a:extLst>
                  <a:ext uri="{FF2B5EF4-FFF2-40B4-BE49-F238E27FC236}">
                    <a16:creationId xmlns:a16="http://schemas.microsoft.com/office/drawing/2014/main" id="{94BA2D50-38C9-4C90-A4C9-1AA0F72BFBE2}"/>
                  </a:ext>
                </a:extLst>
              </p:cNvPr>
              <p:cNvSpPr/>
              <p:nvPr/>
            </p:nvSpPr>
            <p:spPr>
              <a:xfrm>
                <a:off x="7421571" y="3124501"/>
                <a:ext cx="46077" cy="27051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745" extrusionOk="0">
                    <a:moveTo>
                      <a:pt x="123" y="1"/>
                    </a:moveTo>
                    <a:cubicBezTo>
                      <a:pt x="91" y="1"/>
                      <a:pt x="59" y="20"/>
                      <a:pt x="45" y="48"/>
                    </a:cubicBezTo>
                    <a:cubicBezTo>
                      <a:pt x="0" y="116"/>
                      <a:pt x="23" y="161"/>
                      <a:pt x="68" y="207"/>
                    </a:cubicBezTo>
                    <a:cubicBezTo>
                      <a:pt x="408" y="388"/>
                      <a:pt x="748" y="569"/>
                      <a:pt x="1088" y="728"/>
                    </a:cubicBezTo>
                    <a:cubicBezTo>
                      <a:pt x="1088" y="739"/>
                      <a:pt x="1093" y="745"/>
                      <a:pt x="1102" y="745"/>
                    </a:cubicBezTo>
                    <a:cubicBezTo>
                      <a:pt x="1110" y="745"/>
                      <a:pt x="1122" y="739"/>
                      <a:pt x="1133" y="728"/>
                    </a:cubicBezTo>
                    <a:cubicBezTo>
                      <a:pt x="1246" y="728"/>
                      <a:pt x="1269" y="592"/>
                      <a:pt x="1178" y="546"/>
                    </a:cubicBezTo>
                    <a:cubicBezTo>
                      <a:pt x="838" y="388"/>
                      <a:pt x="499" y="207"/>
                      <a:pt x="181" y="25"/>
                    </a:cubicBezTo>
                    <a:cubicBezTo>
                      <a:pt x="164" y="8"/>
                      <a:pt x="144" y="1"/>
                      <a:pt x="12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5" name="Google Shape;1059;p48">
                <a:extLst>
                  <a:ext uri="{FF2B5EF4-FFF2-40B4-BE49-F238E27FC236}">
                    <a16:creationId xmlns:a16="http://schemas.microsoft.com/office/drawing/2014/main" id="{22F257F0-FDC3-4292-922E-620BA4AFE95D}"/>
                  </a:ext>
                </a:extLst>
              </p:cNvPr>
              <p:cNvSpPr/>
              <p:nvPr/>
            </p:nvSpPr>
            <p:spPr>
              <a:xfrm>
                <a:off x="7978385" y="1645558"/>
                <a:ext cx="42846" cy="3220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887" extrusionOk="0">
                    <a:moveTo>
                      <a:pt x="170" y="1"/>
                    </a:moveTo>
                    <a:cubicBezTo>
                      <a:pt x="86" y="1"/>
                      <a:pt x="1" y="129"/>
                      <a:pt x="92" y="184"/>
                    </a:cubicBezTo>
                    <a:cubicBezTo>
                      <a:pt x="387" y="434"/>
                      <a:pt x="704" y="660"/>
                      <a:pt x="1021" y="864"/>
                    </a:cubicBezTo>
                    <a:cubicBezTo>
                      <a:pt x="1021" y="887"/>
                      <a:pt x="1044" y="887"/>
                      <a:pt x="1066" y="887"/>
                    </a:cubicBezTo>
                    <a:cubicBezTo>
                      <a:pt x="1112" y="887"/>
                      <a:pt x="1134" y="864"/>
                      <a:pt x="1157" y="841"/>
                    </a:cubicBezTo>
                    <a:cubicBezTo>
                      <a:pt x="1180" y="796"/>
                      <a:pt x="1180" y="728"/>
                      <a:pt x="1134" y="683"/>
                    </a:cubicBezTo>
                    <a:cubicBezTo>
                      <a:pt x="817" y="479"/>
                      <a:pt x="523" y="252"/>
                      <a:pt x="228" y="26"/>
                    </a:cubicBezTo>
                    <a:cubicBezTo>
                      <a:pt x="211" y="8"/>
                      <a:pt x="191" y="1"/>
                      <a:pt x="1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6" name="Google Shape;1060;p48">
                <a:extLst>
                  <a:ext uri="{FF2B5EF4-FFF2-40B4-BE49-F238E27FC236}">
                    <a16:creationId xmlns:a16="http://schemas.microsoft.com/office/drawing/2014/main" id="{073543AF-6B26-4432-9842-0196A8ABD377}"/>
                  </a:ext>
                </a:extLst>
              </p:cNvPr>
              <p:cNvSpPr/>
              <p:nvPr/>
            </p:nvSpPr>
            <p:spPr>
              <a:xfrm>
                <a:off x="7942220" y="2918115"/>
                <a:ext cx="18954" cy="47748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315" extrusionOk="0">
                    <a:moveTo>
                      <a:pt x="91" y="1"/>
                    </a:moveTo>
                    <a:cubicBezTo>
                      <a:pt x="46" y="23"/>
                      <a:pt x="1" y="69"/>
                      <a:pt x="23" y="137"/>
                    </a:cubicBezTo>
                    <a:cubicBezTo>
                      <a:pt x="69" y="499"/>
                      <a:pt x="182" y="884"/>
                      <a:pt x="318" y="1247"/>
                    </a:cubicBezTo>
                    <a:cubicBezTo>
                      <a:pt x="318" y="1269"/>
                      <a:pt x="363" y="1315"/>
                      <a:pt x="409" y="1315"/>
                    </a:cubicBezTo>
                    <a:lnTo>
                      <a:pt x="454" y="1315"/>
                    </a:lnTo>
                    <a:cubicBezTo>
                      <a:pt x="499" y="1292"/>
                      <a:pt x="522" y="1224"/>
                      <a:pt x="499" y="1179"/>
                    </a:cubicBezTo>
                    <a:cubicBezTo>
                      <a:pt x="386" y="816"/>
                      <a:pt x="273" y="454"/>
                      <a:pt x="227" y="91"/>
                    </a:cubicBezTo>
                    <a:cubicBezTo>
                      <a:pt x="205" y="46"/>
                      <a:pt x="159" y="1"/>
                      <a:pt x="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7" name="Google Shape;1061;p48">
                <a:extLst>
                  <a:ext uri="{FF2B5EF4-FFF2-40B4-BE49-F238E27FC236}">
                    <a16:creationId xmlns:a16="http://schemas.microsoft.com/office/drawing/2014/main" id="{5C6E623C-1E0D-40B7-A591-1972C7393A70}"/>
                  </a:ext>
                </a:extLst>
              </p:cNvPr>
              <p:cNvSpPr/>
              <p:nvPr/>
            </p:nvSpPr>
            <p:spPr>
              <a:xfrm>
                <a:off x="8269591" y="1755868"/>
                <a:ext cx="9913" cy="4858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1338" extrusionOk="0">
                    <a:moveTo>
                      <a:pt x="182" y="1"/>
                    </a:moveTo>
                    <a:cubicBezTo>
                      <a:pt x="137" y="1"/>
                      <a:pt x="69" y="46"/>
                      <a:pt x="69" y="91"/>
                    </a:cubicBezTo>
                    <a:cubicBezTo>
                      <a:pt x="46" y="386"/>
                      <a:pt x="24" y="703"/>
                      <a:pt x="1" y="997"/>
                    </a:cubicBezTo>
                    <a:lnTo>
                      <a:pt x="1" y="1224"/>
                    </a:lnTo>
                    <a:cubicBezTo>
                      <a:pt x="1" y="1292"/>
                      <a:pt x="46" y="1337"/>
                      <a:pt x="91" y="1337"/>
                    </a:cubicBezTo>
                    <a:cubicBezTo>
                      <a:pt x="159" y="1337"/>
                      <a:pt x="205" y="1292"/>
                      <a:pt x="205" y="1247"/>
                    </a:cubicBezTo>
                    <a:lnTo>
                      <a:pt x="205" y="1020"/>
                    </a:lnTo>
                    <a:cubicBezTo>
                      <a:pt x="227" y="703"/>
                      <a:pt x="250" y="408"/>
                      <a:pt x="273" y="114"/>
                    </a:cubicBezTo>
                    <a:cubicBezTo>
                      <a:pt x="273" y="69"/>
                      <a:pt x="250" y="1"/>
                      <a:pt x="18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" name="Google Shape;1062;p48">
                <a:extLst>
                  <a:ext uri="{FF2B5EF4-FFF2-40B4-BE49-F238E27FC236}">
                    <a16:creationId xmlns:a16="http://schemas.microsoft.com/office/drawing/2014/main" id="{AD0B9D08-D3F4-4CE5-BA08-0C0705380E53}"/>
                  </a:ext>
                </a:extLst>
              </p:cNvPr>
              <p:cNvSpPr/>
              <p:nvPr/>
            </p:nvSpPr>
            <p:spPr>
              <a:xfrm>
                <a:off x="8271261" y="1858698"/>
                <a:ext cx="13181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63" h="1337" extrusionOk="0">
                    <a:moveTo>
                      <a:pt x="91" y="0"/>
                    </a:moveTo>
                    <a:cubicBezTo>
                      <a:pt x="45" y="0"/>
                      <a:pt x="0" y="46"/>
                      <a:pt x="0" y="114"/>
                    </a:cubicBezTo>
                    <a:cubicBezTo>
                      <a:pt x="23" y="499"/>
                      <a:pt x="91" y="884"/>
                      <a:pt x="159" y="1246"/>
                    </a:cubicBezTo>
                    <a:cubicBezTo>
                      <a:pt x="159" y="1292"/>
                      <a:pt x="204" y="1337"/>
                      <a:pt x="249" y="1337"/>
                    </a:cubicBezTo>
                    <a:lnTo>
                      <a:pt x="272" y="1337"/>
                    </a:lnTo>
                    <a:cubicBezTo>
                      <a:pt x="340" y="1314"/>
                      <a:pt x="363" y="1269"/>
                      <a:pt x="363" y="1201"/>
                    </a:cubicBezTo>
                    <a:cubicBezTo>
                      <a:pt x="295" y="838"/>
                      <a:pt x="249" y="476"/>
                      <a:pt x="204" y="91"/>
                    </a:cubicBezTo>
                    <a:cubicBezTo>
                      <a:pt x="204" y="23"/>
                      <a:pt x="159" y="0"/>
                      <a:pt x="9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" name="Google Shape;1063;p48">
                <a:extLst>
                  <a:ext uri="{FF2B5EF4-FFF2-40B4-BE49-F238E27FC236}">
                    <a16:creationId xmlns:a16="http://schemas.microsoft.com/office/drawing/2014/main" id="{17F3754C-2455-475C-91C3-3F66B43D3307}"/>
                  </a:ext>
                </a:extLst>
              </p:cNvPr>
              <p:cNvSpPr/>
              <p:nvPr/>
            </p:nvSpPr>
            <p:spPr>
              <a:xfrm>
                <a:off x="8262184" y="3028860"/>
                <a:ext cx="25562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704" h="1255" extrusionOk="0">
                    <a:moveTo>
                      <a:pt x="585" y="0"/>
                    </a:moveTo>
                    <a:cubicBezTo>
                      <a:pt x="538" y="0"/>
                      <a:pt x="499" y="26"/>
                      <a:pt x="499" y="77"/>
                    </a:cubicBezTo>
                    <a:cubicBezTo>
                      <a:pt x="363" y="417"/>
                      <a:pt x="205" y="757"/>
                      <a:pt x="24" y="1096"/>
                    </a:cubicBezTo>
                    <a:cubicBezTo>
                      <a:pt x="1" y="1142"/>
                      <a:pt x="24" y="1210"/>
                      <a:pt x="69" y="1255"/>
                    </a:cubicBezTo>
                    <a:lnTo>
                      <a:pt x="114" y="1255"/>
                    </a:lnTo>
                    <a:cubicBezTo>
                      <a:pt x="160" y="1255"/>
                      <a:pt x="205" y="1232"/>
                      <a:pt x="228" y="1187"/>
                    </a:cubicBezTo>
                    <a:cubicBezTo>
                      <a:pt x="409" y="847"/>
                      <a:pt x="567" y="507"/>
                      <a:pt x="681" y="145"/>
                    </a:cubicBezTo>
                    <a:cubicBezTo>
                      <a:pt x="703" y="100"/>
                      <a:pt x="681" y="32"/>
                      <a:pt x="635" y="9"/>
                    </a:cubicBezTo>
                    <a:cubicBezTo>
                      <a:pt x="618" y="3"/>
                      <a:pt x="601" y="0"/>
                      <a:pt x="58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" name="Google Shape;1064;p48">
                <a:extLst>
                  <a:ext uri="{FF2B5EF4-FFF2-40B4-BE49-F238E27FC236}">
                    <a16:creationId xmlns:a16="http://schemas.microsoft.com/office/drawing/2014/main" id="{15568FC0-F5BE-4EB5-93B0-A10584586B02}"/>
                  </a:ext>
                </a:extLst>
              </p:cNvPr>
              <p:cNvSpPr/>
              <p:nvPr/>
            </p:nvSpPr>
            <p:spPr>
              <a:xfrm>
                <a:off x="8262438" y="2830717"/>
                <a:ext cx="26107" cy="44661"/>
              </a:xfrm>
              <a:custGeom>
                <a:avLst/>
                <a:gdLst/>
                <a:ahLst/>
                <a:cxnLst/>
                <a:rect l="l" t="t" r="r" b="b"/>
                <a:pathLst>
                  <a:path w="719" h="1230" extrusionOk="0">
                    <a:moveTo>
                      <a:pt x="151" y="1"/>
                    </a:moveTo>
                    <a:cubicBezTo>
                      <a:pt x="76" y="1"/>
                      <a:pt x="0" y="72"/>
                      <a:pt x="62" y="165"/>
                    </a:cubicBezTo>
                    <a:cubicBezTo>
                      <a:pt x="243" y="482"/>
                      <a:pt x="379" y="822"/>
                      <a:pt x="515" y="1162"/>
                    </a:cubicBezTo>
                    <a:cubicBezTo>
                      <a:pt x="515" y="1207"/>
                      <a:pt x="560" y="1230"/>
                      <a:pt x="606" y="1230"/>
                    </a:cubicBezTo>
                    <a:lnTo>
                      <a:pt x="651" y="1230"/>
                    </a:lnTo>
                    <a:cubicBezTo>
                      <a:pt x="696" y="1230"/>
                      <a:pt x="719" y="1162"/>
                      <a:pt x="719" y="1094"/>
                    </a:cubicBezTo>
                    <a:cubicBezTo>
                      <a:pt x="583" y="731"/>
                      <a:pt x="424" y="392"/>
                      <a:pt x="243" y="52"/>
                    </a:cubicBezTo>
                    <a:cubicBezTo>
                      <a:pt x="222" y="16"/>
                      <a:pt x="186" y="1"/>
                      <a:pt x="1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1" name="Google Shape;1065;p48">
                <a:extLst>
                  <a:ext uri="{FF2B5EF4-FFF2-40B4-BE49-F238E27FC236}">
                    <a16:creationId xmlns:a16="http://schemas.microsoft.com/office/drawing/2014/main" id="{4E89CBFF-E2B4-42B5-A919-50538822DFCA}"/>
                  </a:ext>
                </a:extLst>
              </p:cNvPr>
              <p:cNvSpPr/>
              <p:nvPr/>
            </p:nvSpPr>
            <p:spPr>
              <a:xfrm>
                <a:off x="8282772" y="1656052"/>
                <a:ext cx="22222" cy="47203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300" extrusionOk="0">
                    <a:moveTo>
                      <a:pt x="484" y="0"/>
                    </a:moveTo>
                    <a:cubicBezTo>
                      <a:pt x="445" y="0"/>
                      <a:pt x="402" y="26"/>
                      <a:pt x="385" y="77"/>
                    </a:cubicBezTo>
                    <a:cubicBezTo>
                      <a:pt x="249" y="416"/>
                      <a:pt x="114" y="779"/>
                      <a:pt x="23" y="1164"/>
                    </a:cubicBezTo>
                    <a:cubicBezTo>
                      <a:pt x="0" y="1209"/>
                      <a:pt x="23" y="1277"/>
                      <a:pt x="91" y="1300"/>
                    </a:cubicBezTo>
                    <a:lnTo>
                      <a:pt x="114" y="1300"/>
                    </a:lnTo>
                    <a:cubicBezTo>
                      <a:pt x="159" y="1277"/>
                      <a:pt x="204" y="1255"/>
                      <a:pt x="227" y="1209"/>
                    </a:cubicBezTo>
                    <a:cubicBezTo>
                      <a:pt x="317" y="847"/>
                      <a:pt x="431" y="484"/>
                      <a:pt x="589" y="145"/>
                    </a:cubicBezTo>
                    <a:cubicBezTo>
                      <a:pt x="612" y="99"/>
                      <a:pt x="589" y="31"/>
                      <a:pt x="521" y="9"/>
                    </a:cubicBezTo>
                    <a:cubicBezTo>
                      <a:pt x="510" y="3"/>
                      <a:pt x="497" y="0"/>
                      <a:pt x="48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2" name="Google Shape;1066;p48">
                <a:extLst>
                  <a:ext uri="{FF2B5EF4-FFF2-40B4-BE49-F238E27FC236}">
                    <a16:creationId xmlns:a16="http://schemas.microsoft.com/office/drawing/2014/main" id="{2D115E72-0363-4690-8DD6-9243F4160175}"/>
                  </a:ext>
                </a:extLst>
              </p:cNvPr>
              <p:cNvSpPr/>
              <p:nvPr/>
            </p:nvSpPr>
            <p:spPr>
              <a:xfrm>
                <a:off x="8499107" y="1530891"/>
                <a:ext cx="15650" cy="4651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281" extrusionOk="0">
                    <a:moveTo>
                      <a:pt x="105" y="1"/>
                    </a:moveTo>
                    <a:cubicBezTo>
                      <a:pt x="79" y="1"/>
                      <a:pt x="57" y="12"/>
                      <a:pt x="45" y="35"/>
                    </a:cubicBezTo>
                    <a:cubicBezTo>
                      <a:pt x="0" y="80"/>
                      <a:pt x="0" y="148"/>
                      <a:pt x="45" y="194"/>
                    </a:cubicBezTo>
                    <a:cubicBezTo>
                      <a:pt x="91" y="261"/>
                      <a:pt x="159" y="352"/>
                      <a:pt x="181" y="443"/>
                    </a:cubicBezTo>
                    <a:cubicBezTo>
                      <a:pt x="204" y="533"/>
                      <a:pt x="227" y="601"/>
                      <a:pt x="227" y="692"/>
                    </a:cubicBezTo>
                    <a:cubicBezTo>
                      <a:pt x="204" y="805"/>
                      <a:pt x="204" y="918"/>
                      <a:pt x="181" y="1054"/>
                    </a:cubicBezTo>
                    <a:lnTo>
                      <a:pt x="159" y="1168"/>
                    </a:lnTo>
                    <a:cubicBezTo>
                      <a:pt x="136" y="1213"/>
                      <a:pt x="181" y="1281"/>
                      <a:pt x="227" y="1281"/>
                    </a:cubicBezTo>
                    <a:lnTo>
                      <a:pt x="249" y="1281"/>
                    </a:lnTo>
                    <a:cubicBezTo>
                      <a:pt x="295" y="1281"/>
                      <a:pt x="340" y="1258"/>
                      <a:pt x="363" y="1213"/>
                    </a:cubicBezTo>
                    <a:lnTo>
                      <a:pt x="385" y="1077"/>
                    </a:lnTo>
                    <a:cubicBezTo>
                      <a:pt x="408" y="964"/>
                      <a:pt x="431" y="828"/>
                      <a:pt x="431" y="692"/>
                    </a:cubicBezTo>
                    <a:cubicBezTo>
                      <a:pt x="431" y="579"/>
                      <a:pt x="408" y="465"/>
                      <a:pt x="385" y="375"/>
                    </a:cubicBezTo>
                    <a:cubicBezTo>
                      <a:pt x="340" y="239"/>
                      <a:pt x="272" y="126"/>
                      <a:pt x="181" y="35"/>
                    </a:cubicBezTo>
                    <a:cubicBezTo>
                      <a:pt x="159" y="12"/>
                      <a:pt x="130" y="1"/>
                      <a:pt x="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3" name="Google Shape;1067;p48">
                <a:extLst>
                  <a:ext uri="{FF2B5EF4-FFF2-40B4-BE49-F238E27FC236}">
                    <a16:creationId xmlns:a16="http://schemas.microsoft.com/office/drawing/2014/main" id="{98EF678D-77AD-4BA1-ACF7-846976699DF3}"/>
                  </a:ext>
                </a:extLst>
              </p:cNvPr>
              <p:cNvSpPr/>
              <p:nvPr/>
            </p:nvSpPr>
            <p:spPr>
              <a:xfrm>
                <a:off x="8401215" y="1521451"/>
                <a:ext cx="49382" cy="2225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613" extrusionOk="0">
                    <a:moveTo>
                      <a:pt x="1178" y="0"/>
                    </a:moveTo>
                    <a:cubicBezTo>
                      <a:pt x="816" y="91"/>
                      <a:pt x="453" y="227"/>
                      <a:pt x="114" y="408"/>
                    </a:cubicBezTo>
                    <a:cubicBezTo>
                      <a:pt x="0" y="454"/>
                      <a:pt x="46" y="612"/>
                      <a:pt x="159" y="612"/>
                    </a:cubicBezTo>
                    <a:lnTo>
                      <a:pt x="159" y="589"/>
                    </a:lnTo>
                    <a:cubicBezTo>
                      <a:pt x="159" y="601"/>
                      <a:pt x="165" y="606"/>
                      <a:pt x="173" y="606"/>
                    </a:cubicBezTo>
                    <a:cubicBezTo>
                      <a:pt x="182" y="606"/>
                      <a:pt x="193" y="601"/>
                      <a:pt x="204" y="589"/>
                    </a:cubicBezTo>
                    <a:cubicBezTo>
                      <a:pt x="521" y="431"/>
                      <a:pt x="884" y="295"/>
                      <a:pt x="1246" y="227"/>
                    </a:cubicBezTo>
                    <a:cubicBezTo>
                      <a:pt x="1360" y="159"/>
                      <a:pt x="1314" y="0"/>
                      <a:pt x="117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4" name="Google Shape;1068;p48">
                <a:extLst>
                  <a:ext uri="{FF2B5EF4-FFF2-40B4-BE49-F238E27FC236}">
                    <a16:creationId xmlns:a16="http://schemas.microsoft.com/office/drawing/2014/main" id="{81A22FB4-9502-4C3C-8B45-5766658D9BF7}"/>
                  </a:ext>
                </a:extLst>
              </p:cNvPr>
              <p:cNvSpPr/>
              <p:nvPr/>
            </p:nvSpPr>
            <p:spPr>
              <a:xfrm>
                <a:off x="8191452" y="2758242"/>
                <a:ext cx="42809" cy="31590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870" extrusionOk="0">
                    <a:moveTo>
                      <a:pt x="142" y="0"/>
                    </a:moveTo>
                    <a:cubicBezTo>
                      <a:pt x="104" y="0"/>
                      <a:pt x="63" y="21"/>
                      <a:pt x="46" y="54"/>
                    </a:cubicBezTo>
                    <a:cubicBezTo>
                      <a:pt x="1" y="100"/>
                      <a:pt x="23" y="168"/>
                      <a:pt x="91" y="213"/>
                    </a:cubicBezTo>
                    <a:cubicBezTo>
                      <a:pt x="409" y="371"/>
                      <a:pt x="703" y="598"/>
                      <a:pt x="975" y="847"/>
                    </a:cubicBezTo>
                    <a:cubicBezTo>
                      <a:pt x="998" y="870"/>
                      <a:pt x="1020" y="870"/>
                      <a:pt x="1043" y="870"/>
                    </a:cubicBezTo>
                    <a:cubicBezTo>
                      <a:pt x="1088" y="870"/>
                      <a:pt x="1111" y="870"/>
                      <a:pt x="1133" y="847"/>
                    </a:cubicBezTo>
                    <a:cubicBezTo>
                      <a:pt x="1179" y="802"/>
                      <a:pt x="1179" y="734"/>
                      <a:pt x="1133" y="689"/>
                    </a:cubicBezTo>
                    <a:cubicBezTo>
                      <a:pt x="975" y="553"/>
                      <a:pt x="816" y="417"/>
                      <a:pt x="635" y="304"/>
                    </a:cubicBezTo>
                    <a:cubicBezTo>
                      <a:pt x="499" y="190"/>
                      <a:pt x="341" y="100"/>
                      <a:pt x="182" y="9"/>
                    </a:cubicBezTo>
                    <a:cubicBezTo>
                      <a:pt x="170" y="3"/>
                      <a:pt x="156" y="0"/>
                      <a:pt x="14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5" name="Google Shape;1069;p48">
                <a:extLst>
                  <a:ext uri="{FF2B5EF4-FFF2-40B4-BE49-F238E27FC236}">
                    <a16:creationId xmlns:a16="http://schemas.microsoft.com/office/drawing/2014/main" id="{600F2612-F03C-4E5C-98A8-4884AA704430}"/>
                  </a:ext>
                </a:extLst>
              </p:cNvPr>
              <p:cNvSpPr/>
              <p:nvPr/>
            </p:nvSpPr>
            <p:spPr>
              <a:xfrm>
                <a:off x="7997339" y="2751634"/>
                <a:ext cx="44443" cy="27523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58" extrusionOk="0">
                    <a:moveTo>
                      <a:pt x="1105" y="1"/>
                    </a:moveTo>
                    <a:cubicBezTo>
                      <a:pt x="1091" y="1"/>
                      <a:pt x="1077" y="4"/>
                      <a:pt x="1065" y="10"/>
                    </a:cubicBezTo>
                    <a:cubicBezTo>
                      <a:pt x="703" y="146"/>
                      <a:pt x="363" y="327"/>
                      <a:pt x="46" y="576"/>
                    </a:cubicBezTo>
                    <a:cubicBezTo>
                      <a:pt x="1" y="599"/>
                      <a:pt x="1" y="667"/>
                      <a:pt x="23" y="735"/>
                    </a:cubicBezTo>
                    <a:cubicBezTo>
                      <a:pt x="46" y="757"/>
                      <a:pt x="91" y="757"/>
                      <a:pt x="114" y="757"/>
                    </a:cubicBezTo>
                    <a:cubicBezTo>
                      <a:pt x="136" y="757"/>
                      <a:pt x="159" y="757"/>
                      <a:pt x="182" y="735"/>
                    </a:cubicBezTo>
                    <a:cubicBezTo>
                      <a:pt x="476" y="531"/>
                      <a:pt x="793" y="327"/>
                      <a:pt x="1133" y="191"/>
                    </a:cubicBezTo>
                    <a:cubicBezTo>
                      <a:pt x="1201" y="168"/>
                      <a:pt x="1224" y="123"/>
                      <a:pt x="1201" y="55"/>
                    </a:cubicBezTo>
                    <a:cubicBezTo>
                      <a:pt x="1185" y="22"/>
                      <a:pt x="1144" y="1"/>
                      <a:pt x="1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6" name="Google Shape;1070;p48">
                <a:extLst>
                  <a:ext uri="{FF2B5EF4-FFF2-40B4-BE49-F238E27FC236}">
                    <a16:creationId xmlns:a16="http://schemas.microsoft.com/office/drawing/2014/main" id="{AD970E84-6809-4169-95FA-05E53BDAFD7E}"/>
                  </a:ext>
                </a:extLst>
              </p:cNvPr>
              <p:cNvSpPr/>
              <p:nvPr/>
            </p:nvSpPr>
            <p:spPr>
              <a:xfrm>
                <a:off x="8164328" y="1730379"/>
                <a:ext cx="49382" cy="13181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363" extrusionOk="0">
                    <a:moveTo>
                      <a:pt x="136" y="0"/>
                    </a:moveTo>
                    <a:cubicBezTo>
                      <a:pt x="68" y="0"/>
                      <a:pt x="0" y="46"/>
                      <a:pt x="0" y="91"/>
                    </a:cubicBezTo>
                    <a:cubicBezTo>
                      <a:pt x="0" y="159"/>
                      <a:pt x="46" y="204"/>
                      <a:pt x="113" y="227"/>
                    </a:cubicBezTo>
                    <a:cubicBezTo>
                      <a:pt x="476" y="295"/>
                      <a:pt x="861" y="340"/>
                      <a:pt x="1246" y="363"/>
                    </a:cubicBezTo>
                    <a:cubicBezTo>
                      <a:pt x="1359" y="340"/>
                      <a:pt x="1359" y="159"/>
                      <a:pt x="1246" y="159"/>
                    </a:cubicBezTo>
                    <a:cubicBezTo>
                      <a:pt x="861" y="114"/>
                      <a:pt x="499" y="68"/>
                      <a:pt x="136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7" name="Google Shape;1071;p48">
                <a:extLst>
                  <a:ext uri="{FF2B5EF4-FFF2-40B4-BE49-F238E27FC236}">
                    <a16:creationId xmlns:a16="http://schemas.microsoft.com/office/drawing/2014/main" id="{19244499-1D20-4B8F-9EA8-47B67F6A4A15}"/>
                  </a:ext>
                </a:extLst>
              </p:cNvPr>
              <p:cNvSpPr/>
              <p:nvPr/>
            </p:nvSpPr>
            <p:spPr>
              <a:xfrm>
                <a:off x="8066437" y="16996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1" y="0"/>
                      <a:pt x="40" y="21"/>
                      <a:pt x="23" y="55"/>
                    </a:cubicBezTo>
                    <a:cubicBezTo>
                      <a:pt x="0" y="122"/>
                      <a:pt x="23" y="168"/>
                      <a:pt x="91" y="213"/>
                    </a:cubicBezTo>
                    <a:cubicBezTo>
                      <a:pt x="431" y="372"/>
                      <a:pt x="771" y="508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01" y="417"/>
                    </a:cubicBezTo>
                    <a:cubicBezTo>
                      <a:pt x="861" y="304"/>
                      <a:pt x="499" y="168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8" name="Google Shape;1072;p48">
                <a:extLst>
                  <a:ext uri="{FF2B5EF4-FFF2-40B4-BE49-F238E27FC236}">
                    <a16:creationId xmlns:a16="http://schemas.microsoft.com/office/drawing/2014/main" id="{56CBDD67-DFE2-4627-9ABE-6378BE432212}"/>
                  </a:ext>
                </a:extLst>
              </p:cNvPr>
              <p:cNvSpPr/>
              <p:nvPr/>
            </p:nvSpPr>
            <p:spPr>
              <a:xfrm>
                <a:off x="8092761" y="2736855"/>
                <a:ext cx="49382" cy="10203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81" extrusionOk="0">
                    <a:moveTo>
                      <a:pt x="423" y="0"/>
                    </a:moveTo>
                    <a:cubicBezTo>
                      <a:pt x="320" y="0"/>
                      <a:pt x="217" y="3"/>
                      <a:pt x="114" y="9"/>
                    </a:cubicBezTo>
                    <a:cubicBezTo>
                      <a:pt x="46" y="9"/>
                      <a:pt x="0" y="54"/>
                      <a:pt x="23" y="122"/>
                    </a:cubicBezTo>
                    <a:cubicBezTo>
                      <a:pt x="0" y="190"/>
                      <a:pt x="68" y="236"/>
                      <a:pt x="136" y="236"/>
                    </a:cubicBezTo>
                    <a:cubicBezTo>
                      <a:pt x="265" y="220"/>
                      <a:pt x="393" y="212"/>
                      <a:pt x="521" y="212"/>
                    </a:cubicBezTo>
                    <a:cubicBezTo>
                      <a:pt x="756" y="212"/>
                      <a:pt x="990" y="237"/>
                      <a:pt x="1224" y="281"/>
                    </a:cubicBezTo>
                    <a:lnTo>
                      <a:pt x="1246" y="281"/>
                    </a:lnTo>
                    <a:cubicBezTo>
                      <a:pt x="1292" y="258"/>
                      <a:pt x="1337" y="236"/>
                      <a:pt x="1360" y="190"/>
                    </a:cubicBezTo>
                    <a:cubicBezTo>
                      <a:pt x="1360" y="122"/>
                      <a:pt x="1314" y="77"/>
                      <a:pt x="1269" y="54"/>
                    </a:cubicBezTo>
                    <a:cubicBezTo>
                      <a:pt x="987" y="21"/>
                      <a:pt x="705" y="0"/>
                      <a:pt x="423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9" name="Google Shape;1073;p48">
                <a:extLst>
                  <a:ext uri="{FF2B5EF4-FFF2-40B4-BE49-F238E27FC236}">
                    <a16:creationId xmlns:a16="http://schemas.microsoft.com/office/drawing/2014/main" id="{2906B893-9A0A-463B-9CB3-FA123039B9BE}"/>
                  </a:ext>
                </a:extLst>
              </p:cNvPr>
              <p:cNvSpPr/>
              <p:nvPr/>
            </p:nvSpPr>
            <p:spPr>
              <a:xfrm>
                <a:off x="8643039" y="2971055"/>
                <a:ext cx="40340" cy="33478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922" extrusionOk="0">
                    <a:moveTo>
                      <a:pt x="997" y="0"/>
                    </a:moveTo>
                    <a:cubicBezTo>
                      <a:pt x="978" y="0"/>
                      <a:pt x="961" y="6"/>
                      <a:pt x="952" y="15"/>
                    </a:cubicBezTo>
                    <a:lnTo>
                      <a:pt x="907" y="61"/>
                    </a:lnTo>
                    <a:cubicBezTo>
                      <a:pt x="612" y="287"/>
                      <a:pt x="363" y="514"/>
                      <a:pt x="46" y="717"/>
                    </a:cubicBezTo>
                    <a:cubicBezTo>
                      <a:pt x="0" y="763"/>
                      <a:pt x="0" y="831"/>
                      <a:pt x="23" y="876"/>
                    </a:cubicBezTo>
                    <a:cubicBezTo>
                      <a:pt x="46" y="899"/>
                      <a:pt x="91" y="921"/>
                      <a:pt x="114" y="921"/>
                    </a:cubicBezTo>
                    <a:cubicBezTo>
                      <a:pt x="136" y="921"/>
                      <a:pt x="159" y="899"/>
                      <a:pt x="182" y="899"/>
                    </a:cubicBezTo>
                    <a:cubicBezTo>
                      <a:pt x="454" y="672"/>
                      <a:pt x="748" y="446"/>
                      <a:pt x="1020" y="219"/>
                    </a:cubicBezTo>
                    <a:lnTo>
                      <a:pt x="1065" y="174"/>
                    </a:lnTo>
                    <a:cubicBezTo>
                      <a:pt x="1111" y="128"/>
                      <a:pt x="1111" y="61"/>
                      <a:pt x="1065" y="38"/>
                    </a:cubicBezTo>
                    <a:cubicBezTo>
                      <a:pt x="1052" y="11"/>
                      <a:pt x="1023" y="0"/>
                      <a:pt x="99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1074;p48">
                <a:extLst>
                  <a:ext uri="{FF2B5EF4-FFF2-40B4-BE49-F238E27FC236}">
                    <a16:creationId xmlns:a16="http://schemas.microsoft.com/office/drawing/2014/main" id="{3B108435-E7D2-4AC2-9A65-7A62142F3E24}"/>
                  </a:ext>
                </a:extLst>
              </p:cNvPr>
              <p:cNvSpPr/>
              <p:nvPr/>
            </p:nvSpPr>
            <p:spPr>
              <a:xfrm>
                <a:off x="8689117" y="2253424"/>
                <a:ext cx="39505" cy="34676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955" extrusionOk="0">
                    <a:moveTo>
                      <a:pt x="122" y="1"/>
                    </a:moveTo>
                    <a:cubicBezTo>
                      <a:pt x="87" y="1"/>
                      <a:pt x="51" y="20"/>
                      <a:pt x="23" y="48"/>
                    </a:cubicBezTo>
                    <a:cubicBezTo>
                      <a:pt x="0" y="94"/>
                      <a:pt x="0" y="161"/>
                      <a:pt x="45" y="207"/>
                    </a:cubicBezTo>
                    <a:cubicBezTo>
                      <a:pt x="340" y="411"/>
                      <a:pt x="634" y="660"/>
                      <a:pt x="906" y="909"/>
                    </a:cubicBezTo>
                    <a:cubicBezTo>
                      <a:pt x="929" y="932"/>
                      <a:pt x="952" y="954"/>
                      <a:pt x="974" y="954"/>
                    </a:cubicBezTo>
                    <a:cubicBezTo>
                      <a:pt x="997" y="932"/>
                      <a:pt x="1042" y="932"/>
                      <a:pt x="1042" y="909"/>
                    </a:cubicBezTo>
                    <a:cubicBezTo>
                      <a:pt x="1087" y="864"/>
                      <a:pt x="1087" y="796"/>
                      <a:pt x="1042" y="750"/>
                    </a:cubicBezTo>
                    <a:cubicBezTo>
                      <a:pt x="770" y="501"/>
                      <a:pt x="476" y="252"/>
                      <a:pt x="181" y="26"/>
                    </a:cubicBezTo>
                    <a:cubicBezTo>
                      <a:pt x="164" y="8"/>
                      <a:pt x="143" y="1"/>
                      <a:pt x="12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1" name="Google Shape;1075;p48">
                <a:extLst>
                  <a:ext uri="{FF2B5EF4-FFF2-40B4-BE49-F238E27FC236}">
                    <a16:creationId xmlns:a16="http://schemas.microsoft.com/office/drawing/2014/main" id="{5C604C02-860F-40F7-ABC0-3C1CDAA4334D}"/>
                  </a:ext>
                </a:extLst>
              </p:cNvPr>
              <p:cNvSpPr/>
              <p:nvPr/>
            </p:nvSpPr>
            <p:spPr>
              <a:xfrm>
                <a:off x="8597652" y="2203679"/>
                <a:ext cx="47058" cy="25199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694" extrusionOk="0">
                    <a:moveTo>
                      <a:pt x="155" y="0"/>
                    </a:moveTo>
                    <a:cubicBezTo>
                      <a:pt x="52" y="0"/>
                      <a:pt x="1" y="159"/>
                      <a:pt x="118" y="218"/>
                    </a:cubicBezTo>
                    <a:cubicBezTo>
                      <a:pt x="503" y="376"/>
                      <a:pt x="820" y="512"/>
                      <a:pt x="1137" y="671"/>
                    </a:cubicBezTo>
                    <a:cubicBezTo>
                      <a:pt x="1160" y="693"/>
                      <a:pt x="1160" y="693"/>
                      <a:pt x="1183" y="693"/>
                    </a:cubicBezTo>
                    <a:cubicBezTo>
                      <a:pt x="1228" y="693"/>
                      <a:pt x="1250" y="671"/>
                      <a:pt x="1273" y="625"/>
                    </a:cubicBezTo>
                    <a:cubicBezTo>
                      <a:pt x="1296" y="580"/>
                      <a:pt x="1296" y="512"/>
                      <a:pt x="1228" y="489"/>
                    </a:cubicBezTo>
                    <a:cubicBezTo>
                      <a:pt x="933" y="331"/>
                      <a:pt x="594" y="172"/>
                      <a:pt x="208" y="14"/>
                    </a:cubicBezTo>
                    <a:cubicBezTo>
                      <a:pt x="189" y="4"/>
                      <a:pt x="171" y="0"/>
                      <a:pt x="15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2" name="Google Shape;1076;p48">
                <a:extLst>
                  <a:ext uri="{FF2B5EF4-FFF2-40B4-BE49-F238E27FC236}">
                    <a16:creationId xmlns:a16="http://schemas.microsoft.com/office/drawing/2014/main" id="{5DCF743B-BF4A-459E-80CB-AA7EAAB01392}"/>
                  </a:ext>
                </a:extLst>
              </p:cNvPr>
              <p:cNvSpPr/>
              <p:nvPr/>
            </p:nvSpPr>
            <p:spPr>
              <a:xfrm>
                <a:off x="8453029" y="1625842"/>
                <a:ext cx="35402" cy="3877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68" extrusionOk="0">
                    <a:moveTo>
                      <a:pt x="849" y="0"/>
                    </a:moveTo>
                    <a:cubicBezTo>
                      <a:pt x="816" y="0"/>
                      <a:pt x="785" y="20"/>
                      <a:pt x="771" y="48"/>
                    </a:cubicBezTo>
                    <a:cubicBezTo>
                      <a:pt x="544" y="342"/>
                      <a:pt x="318" y="637"/>
                      <a:pt x="46" y="886"/>
                    </a:cubicBezTo>
                    <a:cubicBezTo>
                      <a:pt x="1" y="931"/>
                      <a:pt x="1" y="999"/>
                      <a:pt x="46" y="1044"/>
                    </a:cubicBezTo>
                    <a:cubicBezTo>
                      <a:pt x="69" y="1067"/>
                      <a:pt x="91" y="1067"/>
                      <a:pt x="114" y="1067"/>
                    </a:cubicBezTo>
                    <a:cubicBezTo>
                      <a:pt x="136" y="1067"/>
                      <a:pt x="159" y="1067"/>
                      <a:pt x="182" y="1044"/>
                    </a:cubicBezTo>
                    <a:cubicBezTo>
                      <a:pt x="476" y="773"/>
                      <a:pt x="725" y="478"/>
                      <a:pt x="929" y="161"/>
                    </a:cubicBezTo>
                    <a:cubicBezTo>
                      <a:pt x="975" y="116"/>
                      <a:pt x="952" y="48"/>
                      <a:pt x="907" y="25"/>
                    </a:cubicBezTo>
                    <a:cubicBezTo>
                      <a:pt x="889" y="8"/>
                      <a:pt x="869" y="0"/>
                      <a:pt x="84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3" name="Google Shape;1077;p48">
                <a:extLst>
                  <a:ext uri="{FF2B5EF4-FFF2-40B4-BE49-F238E27FC236}">
                    <a16:creationId xmlns:a16="http://schemas.microsoft.com/office/drawing/2014/main" id="{A4BF42D9-E66F-44F1-B69F-5F6088FF5C13}"/>
                  </a:ext>
                </a:extLst>
              </p:cNvPr>
              <p:cNvSpPr/>
              <p:nvPr/>
            </p:nvSpPr>
            <p:spPr>
              <a:xfrm>
                <a:off x="8719545" y="2896002"/>
                <a:ext cx="36165" cy="394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86" extrusionOk="0">
                    <a:moveTo>
                      <a:pt x="841" y="1"/>
                    </a:moveTo>
                    <a:cubicBezTo>
                      <a:pt x="815" y="1"/>
                      <a:pt x="789" y="13"/>
                      <a:pt x="770" y="43"/>
                    </a:cubicBezTo>
                    <a:cubicBezTo>
                      <a:pt x="544" y="338"/>
                      <a:pt x="295" y="632"/>
                      <a:pt x="46" y="904"/>
                    </a:cubicBezTo>
                    <a:cubicBezTo>
                      <a:pt x="0" y="950"/>
                      <a:pt x="0" y="1018"/>
                      <a:pt x="46" y="1040"/>
                    </a:cubicBezTo>
                    <a:cubicBezTo>
                      <a:pt x="68" y="1063"/>
                      <a:pt x="91" y="1085"/>
                      <a:pt x="114" y="1085"/>
                    </a:cubicBezTo>
                    <a:cubicBezTo>
                      <a:pt x="136" y="1085"/>
                      <a:pt x="181" y="1063"/>
                      <a:pt x="181" y="1040"/>
                    </a:cubicBezTo>
                    <a:cubicBezTo>
                      <a:pt x="453" y="768"/>
                      <a:pt x="703" y="474"/>
                      <a:pt x="929" y="179"/>
                    </a:cubicBezTo>
                    <a:cubicBezTo>
                      <a:pt x="996" y="96"/>
                      <a:pt x="916" y="1"/>
                      <a:pt x="84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1078;p48">
                <a:extLst>
                  <a:ext uri="{FF2B5EF4-FFF2-40B4-BE49-F238E27FC236}">
                    <a16:creationId xmlns:a16="http://schemas.microsoft.com/office/drawing/2014/main" id="{0A89380B-4191-4EFE-B7EE-DD8353E8413D}"/>
                  </a:ext>
                </a:extLst>
              </p:cNvPr>
              <p:cNvSpPr/>
              <p:nvPr/>
            </p:nvSpPr>
            <p:spPr>
              <a:xfrm>
                <a:off x="8502374" y="2167660"/>
                <a:ext cx="47748" cy="21713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598" extrusionOk="0">
                    <a:moveTo>
                      <a:pt x="119" y="0"/>
                    </a:moveTo>
                    <a:cubicBezTo>
                      <a:pt x="81" y="0"/>
                      <a:pt x="40" y="21"/>
                      <a:pt x="23" y="54"/>
                    </a:cubicBezTo>
                    <a:cubicBezTo>
                      <a:pt x="1" y="122"/>
                      <a:pt x="23" y="168"/>
                      <a:pt x="91" y="190"/>
                    </a:cubicBezTo>
                    <a:cubicBezTo>
                      <a:pt x="431" y="326"/>
                      <a:pt x="771" y="462"/>
                      <a:pt x="1111" y="575"/>
                    </a:cubicBezTo>
                    <a:lnTo>
                      <a:pt x="1156" y="598"/>
                    </a:lnTo>
                    <a:lnTo>
                      <a:pt x="1179" y="598"/>
                    </a:lnTo>
                    <a:cubicBezTo>
                      <a:pt x="1224" y="598"/>
                      <a:pt x="1269" y="575"/>
                      <a:pt x="1292" y="530"/>
                    </a:cubicBezTo>
                    <a:cubicBezTo>
                      <a:pt x="1315" y="462"/>
                      <a:pt x="1292" y="394"/>
                      <a:pt x="1224" y="394"/>
                    </a:cubicBezTo>
                    <a:lnTo>
                      <a:pt x="1179" y="394"/>
                    </a:lnTo>
                    <a:cubicBezTo>
                      <a:pt x="839" y="258"/>
                      <a:pt x="499" y="122"/>
                      <a:pt x="159" y="9"/>
                    </a:cubicBezTo>
                    <a:cubicBezTo>
                      <a:pt x="147" y="3"/>
                      <a:pt x="133" y="0"/>
                      <a:pt x="11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1079;p48">
                <a:extLst>
                  <a:ext uri="{FF2B5EF4-FFF2-40B4-BE49-F238E27FC236}">
                    <a16:creationId xmlns:a16="http://schemas.microsoft.com/office/drawing/2014/main" id="{89277F15-B0FC-4697-83F6-D439769FA564}"/>
                  </a:ext>
                </a:extLst>
              </p:cNvPr>
              <p:cNvSpPr/>
              <p:nvPr/>
            </p:nvSpPr>
            <p:spPr>
              <a:xfrm>
                <a:off x="8554189" y="3030494"/>
                <a:ext cx="46949" cy="27487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757" extrusionOk="0">
                    <a:moveTo>
                      <a:pt x="1151" y="0"/>
                    </a:moveTo>
                    <a:cubicBezTo>
                      <a:pt x="1137" y="0"/>
                      <a:pt x="1123" y="3"/>
                      <a:pt x="1111" y="9"/>
                    </a:cubicBezTo>
                    <a:cubicBezTo>
                      <a:pt x="794" y="213"/>
                      <a:pt x="454" y="394"/>
                      <a:pt x="114" y="553"/>
                    </a:cubicBezTo>
                    <a:cubicBezTo>
                      <a:pt x="1" y="598"/>
                      <a:pt x="46" y="757"/>
                      <a:pt x="160" y="757"/>
                    </a:cubicBezTo>
                    <a:lnTo>
                      <a:pt x="205" y="757"/>
                    </a:lnTo>
                    <a:cubicBezTo>
                      <a:pt x="545" y="576"/>
                      <a:pt x="884" y="394"/>
                      <a:pt x="1224" y="213"/>
                    </a:cubicBezTo>
                    <a:cubicBezTo>
                      <a:pt x="1270" y="190"/>
                      <a:pt x="1292" y="123"/>
                      <a:pt x="1247" y="55"/>
                    </a:cubicBezTo>
                    <a:cubicBezTo>
                      <a:pt x="1230" y="21"/>
                      <a:pt x="1189" y="0"/>
                      <a:pt x="1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1080;p48">
                <a:extLst>
                  <a:ext uri="{FF2B5EF4-FFF2-40B4-BE49-F238E27FC236}">
                    <a16:creationId xmlns:a16="http://schemas.microsoft.com/office/drawing/2014/main" id="{41902D3C-E025-4942-8A20-E89DA31138BD}"/>
                  </a:ext>
                </a:extLst>
              </p:cNvPr>
              <p:cNvSpPr/>
              <p:nvPr/>
            </p:nvSpPr>
            <p:spPr>
              <a:xfrm>
                <a:off x="8459601" y="3075809"/>
                <a:ext cx="49817" cy="21677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597" extrusionOk="0">
                    <a:moveTo>
                      <a:pt x="1217" y="1"/>
                    </a:moveTo>
                    <a:cubicBezTo>
                      <a:pt x="1205" y="1"/>
                      <a:pt x="1192" y="3"/>
                      <a:pt x="1179" y="7"/>
                    </a:cubicBezTo>
                    <a:cubicBezTo>
                      <a:pt x="839" y="143"/>
                      <a:pt x="477" y="256"/>
                      <a:pt x="114" y="370"/>
                    </a:cubicBezTo>
                    <a:cubicBezTo>
                      <a:pt x="1" y="415"/>
                      <a:pt x="23" y="596"/>
                      <a:pt x="159" y="596"/>
                    </a:cubicBezTo>
                    <a:lnTo>
                      <a:pt x="182" y="596"/>
                    </a:lnTo>
                    <a:cubicBezTo>
                      <a:pt x="544" y="483"/>
                      <a:pt x="907" y="347"/>
                      <a:pt x="1269" y="211"/>
                    </a:cubicBezTo>
                    <a:cubicBezTo>
                      <a:pt x="1371" y="170"/>
                      <a:pt x="1326" y="1"/>
                      <a:pt x="121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1081;p48">
                <a:extLst>
                  <a:ext uri="{FF2B5EF4-FFF2-40B4-BE49-F238E27FC236}">
                    <a16:creationId xmlns:a16="http://schemas.microsoft.com/office/drawing/2014/main" id="{26C2BF5A-3C54-4E93-9C0B-1DF6F772C084}"/>
                  </a:ext>
                </a:extLst>
              </p:cNvPr>
              <p:cNvSpPr/>
              <p:nvPr/>
            </p:nvSpPr>
            <p:spPr>
              <a:xfrm>
                <a:off x="8847029" y="2510789"/>
                <a:ext cx="14016" cy="4792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320" extrusionOk="0">
                    <a:moveTo>
                      <a:pt x="114" y="1"/>
                    </a:moveTo>
                    <a:cubicBezTo>
                      <a:pt x="59" y="1"/>
                      <a:pt x="1" y="41"/>
                      <a:pt x="1" y="119"/>
                    </a:cubicBezTo>
                    <a:cubicBezTo>
                      <a:pt x="68" y="481"/>
                      <a:pt x="136" y="844"/>
                      <a:pt x="159" y="1229"/>
                    </a:cubicBezTo>
                    <a:cubicBezTo>
                      <a:pt x="182" y="1274"/>
                      <a:pt x="227" y="1319"/>
                      <a:pt x="295" y="1319"/>
                    </a:cubicBezTo>
                    <a:cubicBezTo>
                      <a:pt x="340" y="1319"/>
                      <a:pt x="386" y="1274"/>
                      <a:pt x="386" y="1206"/>
                    </a:cubicBezTo>
                    <a:cubicBezTo>
                      <a:pt x="340" y="821"/>
                      <a:pt x="295" y="458"/>
                      <a:pt x="204" y="73"/>
                    </a:cubicBezTo>
                    <a:cubicBezTo>
                      <a:pt x="195" y="24"/>
                      <a:pt x="155" y="1"/>
                      <a:pt x="11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1082;p48">
                <a:extLst>
                  <a:ext uri="{FF2B5EF4-FFF2-40B4-BE49-F238E27FC236}">
                    <a16:creationId xmlns:a16="http://schemas.microsoft.com/office/drawing/2014/main" id="{8A0EC4BA-EE2B-4E33-BA30-CC017887AC32}"/>
                  </a:ext>
                </a:extLst>
              </p:cNvPr>
              <p:cNvSpPr/>
              <p:nvPr/>
            </p:nvSpPr>
            <p:spPr>
              <a:xfrm>
                <a:off x="8825642" y="2713908"/>
                <a:ext cx="21423" cy="47130"/>
              </a:xfrm>
              <a:custGeom>
                <a:avLst/>
                <a:gdLst/>
                <a:ahLst/>
                <a:cxnLst/>
                <a:rect l="l" t="t" r="r" b="b"/>
                <a:pathLst>
                  <a:path w="590" h="1298" extrusionOk="0">
                    <a:moveTo>
                      <a:pt x="472" y="1"/>
                    </a:moveTo>
                    <a:cubicBezTo>
                      <a:pt x="430" y="1"/>
                      <a:pt x="382" y="38"/>
                      <a:pt x="363" y="75"/>
                    </a:cubicBezTo>
                    <a:cubicBezTo>
                      <a:pt x="272" y="437"/>
                      <a:pt x="159" y="800"/>
                      <a:pt x="23" y="1139"/>
                    </a:cubicBezTo>
                    <a:cubicBezTo>
                      <a:pt x="1" y="1207"/>
                      <a:pt x="46" y="1275"/>
                      <a:pt x="91" y="1298"/>
                    </a:cubicBezTo>
                    <a:lnTo>
                      <a:pt x="136" y="1298"/>
                    </a:lnTo>
                    <a:cubicBezTo>
                      <a:pt x="182" y="1275"/>
                      <a:pt x="204" y="1253"/>
                      <a:pt x="227" y="1207"/>
                    </a:cubicBezTo>
                    <a:cubicBezTo>
                      <a:pt x="363" y="868"/>
                      <a:pt x="476" y="482"/>
                      <a:pt x="567" y="120"/>
                    </a:cubicBezTo>
                    <a:cubicBezTo>
                      <a:pt x="590" y="75"/>
                      <a:pt x="544" y="29"/>
                      <a:pt x="499" y="7"/>
                    </a:cubicBezTo>
                    <a:cubicBezTo>
                      <a:pt x="491" y="3"/>
                      <a:pt x="482" y="1"/>
                      <a:pt x="47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1083;p48">
                <a:extLst>
                  <a:ext uri="{FF2B5EF4-FFF2-40B4-BE49-F238E27FC236}">
                    <a16:creationId xmlns:a16="http://schemas.microsoft.com/office/drawing/2014/main" id="{15B67F93-CED4-4655-940B-BDBFD85B0192}"/>
                  </a:ext>
                </a:extLst>
              </p:cNvPr>
              <p:cNvSpPr/>
              <p:nvPr/>
            </p:nvSpPr>
            <p:spPr>
              <a:xfrm>
                <a:off x="8851132" y="2612966"/>
                <a:ext cx="11547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18" h="1337" extrusionOk="0">
                    <a:moveTo>
                      <a:pt x="227" y="0"/>
                    </a:moveTo>
                    <a:cubicBezTo>
                      <a:pt x="159" y="0"/>
                      <a:pt x="114" y="46"/>
                      <a:pt x="114" y="91"/>
                    </a:cubicBezTo>
                    <a:cubicBezTo>
                      <a:pt x="91" y="476"/>
                      <a:pt x="69" y="839"/>
                      <a:pt x="1" y="1224"/>
                    </a:cubicBezTo>
                    <a:cubicBezTo>
                      <a:pt x="1" y="1269"/>
                      <a:pt x="46" y="1314"/>
                      <a:pt x="91" y="1337"/>
                    </a:cubicBezTo>
                    <a:lnTo>
                      <a:pt x="114" y="1337"/>
                    </a:lnTo>
                    <a:cubicBezTo>
                      <a:pt x="159" y="1337"/>
                      <a:pt x="205" y="1292"/>
                      <a:pt x="227" y="1246"/>
                    </a:cubicBezTo>
                    <a:cubicBezTo>
                      <a:pt x="273" y="861"/>
                      <a:pt x="318" y="476"/>
                      <a:pt x="318" y="114"/>
                    </a:cubicBezTo>
                    <a:cubicBezTo>
                      <a:pt x="318" y="46"/>
                      <a:pt x="273" y="0"/>
                      <a:pt x="22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1084;p48">
                <a:extLst>
                  <a:ext uri="{FF2B5EF4-FFF2-40B4-BE49-F238E27FC236}">
                    <a16:creationId xmlns:a16="http://schemas.microsoft.com/office/drawing/2014/main" id="{63CFB4CF-08E9-40D0-93F8-1D3596CE5021}"/>
                  </a:ext>
                </a:extLst>
              </p:cNvPr>
              <p:cNvSpPr/>
              <p:nvPr/>
            </p:nvSpPr>
            <p:spPr>
              <a:xfrm>
                <a:off x="8781235" y="2809512"/>
                <a:ext cx="28830" cy="43681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203" extrusionOk="0">
                    <a:moveTo>
                      <a:pt x="661" y="1"/>
                    </a:moveTo>
                    <a:cubicBezTo>
                      <a:pt x="628" y="1"/>
                      <a:pt x="604" y="26"/>
                      <a:pt x="589" y="69"/>
                    </a:cubicBezTo>
                    <a:cubicBezTo>
                      <a:pt x="408" y="387"/>
                      <a:pt x="227" y="726"/>
                      <a:pt x="23" y="1044"/>
                    </a:cubicBezTo>
                    <a:cubicBezTo>
                      <a:pt x="0" y="1089"/>
                      <a:pt x="23" y="1157"/>
                      <a:pt x="68" y="1179"/>
                    </a:cubicBezTo>
                    <a:cubicBezTo>
                      <a:pt x="91" y="1202"/>
                      <a:pt x="91" y="1202"/>
                      <a:pt x="114" y="1202"/>
                    </a:cubicBezTo>
                    <a:cubicBezTo>
                      <a:pt x="159" y="1202"/>
                      <a:pt x="181" y="1179"/>
                      <a:pt x="204" y="1157"/>
                    </a:cubicBezTo>
                    <a:cubicBezTo>
                      <a:pt x="408" y="840"/>
                      <a:pt x="589" y="500"/>
                      <a:pt x="770" y="160"/>
                    </a:cubicBezTo>
                    <a:cubicBezTo>
                      <a:pt x="793" y="115"/>
                      <a:pt x="770" y="47"/>
                      <a:pt x="725" y="24"/>
                    </a:cubicBezTo>
                    <a:cubicBezTo>
                      <a:pt x="701" y="8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1085;p48">
                <a:extLst>
                  <a:ext uri="{FF2B5EF4-FFF2-40B4-BE49-F238E27FC236}">
                    <a16:creationId xmlns:a16="http://schemas.microsoft.com/office/drawing/2014/main" id="{1468563E-ECE7-48E5-B2B1-FB40F51A51E7}"/>
                  </a:ext>
                </a:extLst>
              </p:cNvPr>
              <p:cNvSpPr/>
              <p:nvPr/>
            </p:nvSpPr>
            <p:spPr>
              <a:xfrm>
                <a:off x="8762318" y="2325499"/>
                <a:ext cx="32098" cy="41575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145" extrusionOk="0">
                    <a:moveTo>
                      <a:pt x="125" y="0"/>
                    </a:moveTo>
                    <a:cubicBezTo>
                      <a:pt x="97" y="0"/>
                      <a:pt x="68" y="11"/>
                      <a:pt x="46" y="34"/>
                    </a:cubicBezTo>
                    <a:cubicBezTo>
                      <a:pt x="0" y="57"/>
                      <a:pt x="0" y="125"/>
                      <a:pt x="23" y="170"/>
                    </a:cubicBezTo>
                    <a:cubicBezTo>
                      <a:pt x="249" y="464"/>
                      <a:pt x="476" y="759"/>
                      <a:pt x="680" y="1076"/>
                    </a:cubicBezTo>
                    <a:cubicBezTo>
                      <a:pt x="702" y="1121"/>
                      <a:pt x="725" y="1144"/>
                      <a:pt x="770" y="1144"/>
                    </a:cubicBezTo>
                    <a:cubicBezTo>
                      <a:pt x="793" y="1144"/>
                      <a:pt x="816" y="1121"/>
                      <a:pt x="816" y="1121"/>
                    </a:cubicBezTo>
                    <a:cubicBezTo>
                      <a:pt x="884" y="1076"/>
                      <a:pt x="884" y="1008"/>
                      <a:pt x="861" y="963"/>
                    </a:cubicBezTo>
                    <a:cubicBezTo>
                      <a:pt x="657" y="646"/>
                      <a:pt x="431" y="329"/>
                      <a:pt x="204" y="34"/>
                    </a:cubicBezTo>
                    <a:cubicBezTo>
                      <a:pt x="181" y="11"/>
                      <a:pt x="153" y="0"/>
                      <a:pt x="12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1086;p48">
                <a:extLst>
                  <a:ext uri="{FF2B5EF4-FFF2-40B4-BE49-F238E27FC236}">
                    <a16:creationId xmlns:a16="http://schemas.microsoft.com/office/drawing/2014/main" id="{829F5B55-776A-4150-AB14-254233F1748A}"/>
                  </a:ext>
                </a:extLst>
              </p:cNvPr>
              <p:cNvSpPr/>
              <p:nvPr/>
            </p:nvSpPr>
            <p:spPr>
              <a:xfrm>
                <a:off x="8814967" y="2413587"/>
                <a:ext cx="23856" cy="4560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1256" extrusionOk="0">
                    <a:moveTo>
                      <a:pt x="118" y="0"/>
                    </a:moveTo>
                    <a:cubicBezTo>
                      <a:pt x="103" y="0"/>
                      <a:pt x="86" y="3"/>
                      <a:pt x="68" y="9"/>
                    </a:cubicBezTo>
                    <a:cubicBezTo>
                      <a:pt x="23" y="32"/>
                      <a:pt x="0" y="100"/>
                      <a:pt x="23" y="145"/>
                    </a:cubicBezTo>
                    <a:cubicBezTo>
                      <a:pt x="181" y="485"/>
                      <a:pt x="317" y="847"/>
                      <a:pt x="453" y="1187"/>
                    </a:cubicBezTo>
                    <a:cubicBezTo>
                      <a:pt x="453" y="1233"/>
                      <a:pt x="498" y="1255"/>
                      <a:pt x="544" y="1255"/>
                    </a:cubicBezTo>
                    <a:lnTo>
                      <a:pt x="589" y="1255"/>
                    </a:lnTo>
                    <a:cubicBezTo>
                      <a:pt x="634" y="1233"/>
                      <a:pt x="657" y="1165"/>
                      <a:pt x="634" y="1119"/>
                    </a:cubicBezTo>
                    <a:cubicBezTo>
                      <a:pt x="521" y="757"/>
                      <a:pt x="385" y="394"/>
                      <a:pt x="227" y="55"/>
                    </a:cubicBezTo>
                    <a:cubicBezTo>
                      <a:pt x="193" y="21"/>
                      <a:pt x="160" y="0"/>
                      <a:pt x="11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1087;p48">
                <a:extLst>
                  <a:ext uri="{FF2B5EF4-FFF2-40B4-BE49-F238E27FC236}">
                    <a16:creationId xmlns:a16="http://schemas.microsoft.com/office/drawing/2014/main" id="{38928459-ADB2-40E6-807A-BF0E855151A2}"/>
                  </a:ext>
                </a:extLst>
              </p:cNvPr>
              <p:cNvSpPr/>
              <p:nvPr/>
            </p:nvSpPr>
            <p:spPr>
              <a:xfrm>
                <a:off x="7980963" y="3011976"/>
                <a:ext cx="36165" cy="37799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41" extrusionOk="0">
                    <a:moveTo>
                      <a:pt x="162" y="0"/>
                    </a:moveTo>
                    <a:cubicBezTo>
                      <a:pt x="91" y="0"/>
                      <a:pt x="0" y="91"/>
                      <a:pt x="66" y="157"/>
                    </a:cubicBezTo>
                    <a:cubicBezTo>
                      <a:pt x="293" y="474"/>
                      <a:pt x="542" y="746"/>
                      <a:pt x="814" y="1018"/>
                    </a:cubicBezTo>
                    <a:cubicBezTo>
                      <a:pt x="837" y="1040"/>
                      <a:pt x="859" y="1040"/>
                      <a:pt x="905" y="1040"/>
                    </a:cubicBezTo>
                    <a:cubicBezTo>
                      <a:pt x="927" y="1040"/>
                      <a:pt x="950" y="1018"/>
                      <a:pt x="973" y="1018"/>
                    </a:cubicBezTo>
                    <a:cubicBezTo>
                      <a:pt x="995" y="972"/>
                      <a:pt x="995" y="904"/>
                      <a:pt x="973" y="859"/>
                    </a:cubicBezTo>
                    <a:cubicBezTo>
                      <a:pt x="701" y="610"/>
                      <a:pt x="452" y="338"/>
                      <a:pt x="225" y="44"/>
                    </a:cubicBezTo>
                    <a:cubicBezTo>
                      <a:pt x="213" y="13"/>
                      <a:pt x="189" y="0"/>
                      <a:pt x="16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1088;p48">
                <a:extLst>
                  <a:ext uri="{FF2B5EF4-FFF2-40B4-BE49-F238E27FC236}">
                    <a16:creationId xmlns:a16="http://schemas.microsoft.com/office/drawing/2014/main" id="{96B0142B-E59F-4B46-9F8D-F5106A5D52BD}"/>
                  </a:ext>
                </a:extLst>
              </p:cNvPr>
              <p:cNvSpPr/>
              <p:nvPr/>
            </p:nvSpPr>
            <p:spPr>
              <a:xfrm>
                <a:off x="8198859" y="3117384"/>
                <a:ext cx="38706" cy="3685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015" extrusionOk="0">
                    <a:moveTo>
                      <a:pt x="894" y="1"/>
                    </a:moveTo>
                    <a:cubicBezTo>
                      <a:pt x="871" y="1"/>
                      <a:pt x="850" y="12"/>
                      <a:pt x="839" y="40"/>
                    </a:cubicBezTo>
                    <a:lnTo>
                      <a:pt x="816" y="40"/>
                    </a:lnTo>
                    <a:cubicBezTo>
                      <a:pt x="567" y="312"/>
                      <a:pt x="318" y="584"/>
                      <a:pt x="46" y="833"/>
                    </a:cubicBezTo>
                    <a:cubicBezTo>
                      <a:pt x="1" y="878"/>
                      <a:pt x="1" y="946"/>
                      <a:pt x="46" y="992"/>
                    </a:cubicBezTo>
                    <a:cubicBezTo>
                      <a:pt x="69" y="1014"/>
                      <a:pt x="91" y="1014"/>
                      <a:pt x="114" y="1014"/>
                    </a:cubicBezTo>
                    <a:cubicBezTo>
                      <a:pt x="137" y="1014"/>
                      <a:pt x="159" y="1014"/>
                      <a:pt x="182" y="992"/>
                    </a:cubicBezTo>
                    <a:cubicBezTo>
                      <a:pt x="476" y="742"/>
                      <a:pt x="748" y="471"/>
                      <a:pt x="997" y="176"/>
                    </a:cubicBezTo>
                    <a:cubicBezTo>
                      <a:pt x="1066" y="108"/>
                      <a:pt x="967" y="1"/>
                      <a:pt x="89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1089;p48">
                <a:extLst>
                  <a:ext uri="{FF2B5EF4-FFF2-40B4-BE49-F238E27FC236}">
                    <a16:creationId xmlns:a16="http://schemas.microsoft.com/office/drawing/2014/main" id="{70A6C5EE-3785-4C65-B01B-614E819C91D8}"/>
                  </a:ext>
                </a:extLst>
              </p:cNvPr>
              <p:cNvSpPr/>
              <p:nvPr/>
            </p:nvSpPr>
            <p:spPr>
              <a:xfrm>
                <a:off x="8258081" y="3118837"/>
                <a:ext cx="49382" cy="907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50" extrusionOk="0">
                    <a:moveTo>
                      <a:pt x="1247" y="0"/>
                    </a:moveTo>
                    <a:cubicBezTo>
                      <a:pt x="975" y="23"/>
                      <a:pt x="703" y="45"/>
                      <a:pt x="431" y="45"/>
                    </a:cubicBezTo>
                    <a:lnTo>
                      <a:pt x="114" y="45"/>
                    </a:lnTo>
                    <a:cubicBezTo>
                      <a:pt x="1" y="68"/>
                      <a:pt x="1" y="227"/>
                      <a:pt x="114" y="249"/>
                    </a:cubicBezTo>
                    <a:lnTo>
                      <a:pt x="454" y="249"/>
                    </a:lnTo>
                    <a:cubicBezTo>
                      <a:pt x="726" y="249"/>
                      <a:pt x="997" y="249"/>
                      <a:pt x="1269" y="227"/>
                    </a:cubicBezTo>
                    <a:cubicBezTo>
                      <a:pt x="1315" y="204"/>
                      <a:pt x="1360" y="159"/>
                      <a:pt x="1360" y="113"/>
                    </a:cubicBezTo>
                    <a:cubicBezTo>
                      <a:pt x="1360" y="45"/>
                      <a:pt x="1315" y="0"/>
                      <a:pt x="124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1090;p48">
                <a:extLst>
                  <a:ext uri="{FF2B5EF4-FFF2-40B4-BE49-F238E27FC236}">
                    <a16:creationId xmlns:a16="http://schemas.microsoft.com/office/drawing/2014/main" id="{8B55B59D-F316-438B-BE0F-3D4F2A71F7C1}"/>
                  </a:ext>
                </a:extLst>
              </p:cNvPr>
              <p:cNvSpPr/>
              <p:nvPr/>
            </p:nvSpPr>
            <p:spPr>
              <a:xfrm>
                <a:off x="8411091" y="2121837"/>
                <a:ext cx="44589" cy="28031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72" extrusionOk="0">
                    <a:moveTo>
                      <a:pt x="112" y="0"/>
                    </a:moveTo>
                    <a:cubicBezTo>
                      <a:pt x="79" y="0"/>
                      <a:pt x="51" y="20"/>
                      <a:pt x="23" y="48"/>
                    </a:cubicBezTo>
                    <a:cubicBezTo>
                      <a:pt x="0" y="93"/>
                      <a:pt x="0" y="161"/>
                      <a:pt x="46" y="184"/>
                    </a:cubicBezTo>
                    <a:cubicBezTo>
                      <a:pt x="363" y="410"/>
                      <a:pt x="702" y="591"/>
                      <a:pt x="1042" y="750"/>
                    </a:cubicBezTo>
                    <a:cubicBezTo>
                      <a:pt x="1057" y="765"/>
                      <a:pt x="1073" y="771"/>
                      <a:pt x="1088" y="771"/>
                    </a:cubicBezTo>
                    <a:cubicBezTo>
                      <a:pt x="1164" y="771"/>
                      <a:pt x="1228" y="607"/>
                      <a:pt x="1133" y="569"/>
                    </a:cubicBezTo>
                    <a:lnTo>
                      <a:pt x="1133" y="569"/>
                    </a:lnTo>
                    <a:lnTo>
                      <a:pt x="1133" y="591"/>
                    </a:lnTo>
                    <a:cubicBezTo>
                      <a:pt x="816" y="410"/>
                      <a:pt x="476" y="229"/>
                      <a:pt x="181" y="25"/>
                    </a:cubicBezTo>
                    <a:cubicBezTo>
                      <a:pt x="156" y="8"/>
                      <a:pt x="133" y="0"/>
                      <a:pt x="11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1091;p48">
                <a:extLst>
                  <a:ext uri="{FF2B5EF4-FFF2-40B4-BE49-F238E27FC236}">
                    <a16:creationId xmlns:a16="http://schemas.microsoft.com/office/drawing/2014/main" id="{501CD75B-00F9-450F-A20D-8D4ED9C98229}"/>
                  </a:ext>
                </a:extLst>
              </p:cNvPr>
              <p:cNvSpPr/>
              <p:nvPr/>
            </p:nvSpPr>
            <p:spPr>
              <a:xfrm>
                <a:off x="8113313" y="3184122"/>
                <a:ext cx="44443" cy="2766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62" extrusionOk="0">
                    <a:moveTo>
                      <a:pt x="1121" y="1"/>
                    </a:moveTo>
                    <a:cubicBezTo>
                      <a:pt x="1102" y="1"/>
                      <a:pt x="1082" y="6"/>
                      <a:pt x="1065" y="14"/>
                    </a:cubicBezTo>
                    <a:cubicBezTo>
                      <a:pt x="748" y="218"/>
                      <a:pt x="408" y="400"/>
                      <a:pt x="69" y="558"/>
                    </a:cubicBezTo>
                    <a:cubicBezTo>
                      <a:pt x="23" y="581"/>
                      <a:pt x="1" y="649"/>
                      <a:pt x="23" y="694"/>
                    </a:cubicBezTo>
                    <a:cubicBezTo>
                      <a:pt x="46" y="739"/>
                      <a:pt x="91" y="762"/>
                      <a:pt x="114" y="762"/>
                    </a:cubicBezTo>
                    <a:lnTo>
                      <a:pt x="182" y="762"/>
                    </a:lnTo>
                    <a:cubicBezTo>
                      <a:pt x="522" y="581"/>
                      <a:pt x="839" y="400"/>
                      <a:pt x="1179" y="196"/>
                    </a:cubicBezTo>
                    <a:cubicBezTo>
                      <a:pt x="1224" y="173"/>
                      <a:pt x="1224" y="105"/>
                      <a:pt x="1201" y="60"/>
                    </a:cubicBezTo>
                    <a:cubicBezTo>
                      <a:pt x="1187" y="17"/>
                      <a:pt x="1154" y="1"/>
                      <a:pt x="112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1092;p48">
                <a:extLst>
                  <a:ext uri="{FF2B5EF4-FFF2-40B4-BE49-F238E27FC236}">
                    <a16:creationId xmlns:a16="http://schemas.microsoft.com/office/drawing/2014/main" id="{773D5EFC-EC5C-450D-8FD0-6CBDAC35CC9F}"/>
                  </a:ext>
                </a:extLst>
              </p:cNvPr>
              <p:cNvSpPr/>
              <p:nvPr/>
            </p:nvSpPr>
            <p:spPr>
              <a:xfrm>
                <a:off x="8016256" y="3226568"/>
                <a:ext cx="48583" cy="181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500" extrusionOk="0">
                    <a:moveTo>
                      <a:pt x="1179" y="1"/>
                    </a:moveTo>
                    <a:cubicBezTo>
                      <a:pt x="839" y="114"/>
                      <a:pt x="476" y="205"/>
                      <a:pt x="91" y="295"/>
                    </a:cubicBezTo>
                    <a:cubicBezTo>
                      <a:pt x="46" y="295"/>
                      <a:pt x="1" y="363"/>
                      <a:pt x="23" y="409"/>
                    </a:cubicBezTo>
                    <a:cubicBezTo>
                      <a:pt x="23" y="476"/>
                      <a:pt x="69" y="499"/>
                      <a:pt x="114" y="499"/>
                    </a:cubicBezTo>
                    <a:lnTo>
                      <a:pt x="137" y="499"/>
                    </a:lnTo>
                    <a:cubicBezTo>
                      <a:pt x="522" y="431"/>
                      <a:pt x="884" y="318"/>
                      <a:pt x="1247" y="227"/>
                    </a:cubicBezTo>
                    <a:cubicBezTo>
                      <a:pt x="1314" y="205"/>
                      <a:pt x="1337" y="137"/>
                      <a:pt x="1314" y="91"/>
                    </a:cubicBezTo>
                    <a:cubicBezTo>
                      <a:pt x="1314" y="23"/>
                      <a:pt x="1247" y="1"/>
                      <a:pt x="1179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1093;p48">
                <a:extLst>
                  <a:ext uri="{FF2B5EF4-FFF2-40B4-BE49-F238E27FC236}">
                    <a16:creationId xmlns:a16="http://schemas.microsoft.com/office/drawing/2014/main" id="{AC8CD185-D10B-4CBC-8F5E-4DE8224FCDAB}"/>
                  </a:ext>
                </a:extLst>
              </p:cNvPr>
              <p:cNvSpPr/>
              <p:nvPr/>
            </p:nvSpPr>
            <p:spPr>
              <a:xfrm>
                <a:off x="8057976" y="3078024"/>
                <a:ext cx="48801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1344" h="672" extrusionOk="0">
                    <a:moveTo>
                      <a:pt x="171" y="0"/>
                    </a:moveTo>
                    <a:cubicBezTo>
                      <a:pt x="87" y="0"/>
                      <a:pt x="0" y="156"/>
                      <a:pt x="98" y="195"/>
                    </a:cubicBezTo>
                    <a:cubicBezTo>
                      <a:pt x="437" y="377"/>
                      <a:pt x="800" y="535"/>
                      <a:pt x="1140" y="671"/>
                    </a:cubicBezTo>
                    <a:lnTo>
                      <a:pt x="1185" y="671"/>
                    </a:lnTo>
                    <a:cubicBezTo>
                      <a:pt x="1298" y="671"/>
                      <a:pt x="1343" y="513"/>
                      <a:pt x="1230" y="467"/>
                    </a:cubicBezTo>
                    <a:cubicBezTo>
                      <a:pt x="868" y="354"/>
                      <a:pt x="528" y="195"/>
                      <a:pt x="211" y="14"/>
                    </a:cubicBezTo>
                    <a:cubicBezTo>
                      <a:pt x="198" y="5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1094;p48">
                <a:extLst>
                  <a:ext uri="{FF2B5EF4-FFF2-40B4-BE49-F238E27FC236}">
                    <a16:creationId xmlns:a16="http://schemas.microsoft.com/office/drawing/2014/main" id="{B76AF9E1-DDB0-45B3-A63B-38D18CBD6E07}"/>
                  </a:ext>
                </a:extLst>
              </p:cNvPr>
              <p:cNvSpPr/>
              <p:nvPr/>
            </p:nvSpPr>
            <p:spPr>
              <a:xfrm>
                <a:off x="8292648" y="2927991"/>
                <a:ext cx="9077" cy="49382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360" extrusionOk="0">
                    <a:moveTo>
                      <a:pt x="113" y="1"/>
                    </a:moveTo>
                    <a:cubicBezTo>
                      <a:pt x="45" y="23"/>
                      <a:pt x="0" y="69"/>
                      <a:pt x="0" y="114"/>
                    </a:cubicBezTo>
                    <a:cubicBezTo>
                      <a:pt x="23" y="295"/>
                      <a:pt x="23" y="476"/>
                      <a:pt x="23" y="658"/>
                    </a:cubicBezTo>
                    <a:cubicBezTo>
                      <a:pt x="23" y="816"/>
                      <a:pt x="23" y="1043"/>
                      <a:pt x="0" y="1247"/>
                    </a:cubicBezTo>
                    <a:cubicBezTo>
                      <a:pt x="0" y="1292"/>
                      <a:pt x="45" y="1360"/>
                      <a:pt x="113" y="1360"/>
                    </a:cubicBezTo>
                    <a:cubicBezTo>
                      <a:pt x="159" y="1360"/>
                      <a:pt x="204" y="1314"/>
                      <a:pt x="204" y="1247"/>
                    </a:cubicBezTo>
                    <a:cubicBezTo>
                      <a:pt x="227" y="1065"/>
                      <a:pt x="249" y="861"/>
                      <a:pt x="249" y="658"/>
                    </a:cubicBezTo>
                    <a:cubicBezTo>
                      <a:pt x="249" y="454"/>
                      <a:pt x="249" y="295"/>
                      <a:pt x="227" y="114"/>
                    </a:cubicBezTo>
                    <a:cubicBezTo>
                      <a:pt x="204" y="46"/>
                      <a:pt x="159" y="1"/>
                      <a:pt x="1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1095;p48">
                <a:extLst>
                  <a:ext uri="{FF2B5EF4-FFF2-40B4-BE49-F238E27FC236}">
                    <a16:creationId xmlns:a16="http://schemas.microsoft.com/office/drawing/2014/main" id="{B89AB628-9CF7-4F70-BD85-080D941FFC1B}"/>
                  </a:ext>
                </a:extLst>
              </p:cNvPr>
              <p:cNvSpPr/>
              <p:nvPr/>
            </p:nvSpPr>
            <p:spPr>
              <a:xfrm>
                <a:off x="8155287" y="3111429"/>
                <a:ext cx="50180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386" extrusionOk="0">
                    <a:moveTo>
                      <a:pt x="159" y="0"/>
                    </a:moveTo>
                    <a:cubicBezTo>
                      <a:pt x="23" y="0"/>
                      <a:pt x="0" y="182"/>
                      <a:pt x="113" y="227"/>
                    </a:cubicBezTo>
                    <a:cubicBezTo>
                      <a:pt x="476" y="295"/>
                      <a:pt x="861" y="340"/>
                      <a:pt x="1246" y="385"/>
                    </a:cubicBezTo>
                    <a:lnTo>
                      <a:pt x="1269" y="385"/>
                    </a:lnTo>
                    <a:cubicBezTo>
                      <a:pt x="1314" y="385"/>
                      <a:pt x="1359" y="340"/>
                      <a:pt x="1359" y="295"/>
                    </a:cubicBezTo>
                    <a:cubicBezTo>
                      <a:pt x="1382" y="227"/>
                      <a:pt x="1337" y="182"/>
                      <a:pt x="1269" y="182"/>
                    </a:cubicBezTo>
                    <a:cubicBezTo>
                      <a:pt x="884" y="136"/>
                      <a:pt x="521" y="91"/>
                      <a:pt x="15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1096;p48">
                <a:extLst>
                  <a:ext uri="{FF2B5EF4-FFF2-40B4-BE49-F238E27FC236}">
                    <a16:creationId xmlns:a16="http://schemas.microsoft.com/office/drawing/2014/main" id="{3AFA1373-F8F0-400A-BCB6-E7512F3F5707}"/>
                  </a:ext>
                </a:extLst>
              </p:cNvPr>
              <p:cNvSpPr/>
              <p:nvPr/>
            </p:nvSpPr>
            <p:spPr>
              <a:xfrm>
                <a:off x="8336365" y="2051105"/>
                <a:ext cx="36092" cy="38743"/>
              </a:xfrm>
              <a:custGeom>
                <a:avLst/>
                <a:gdLst/>
                <a:ahLst/>
                <a:cxnLst/>
                <a:rect l="l" t="t" r="r" b="b"/>
                <a:pathLst>
                  <a:path w="994" h="1067" extrusionOk="0">
                    <a:moveTo>
                      <a:pt x="152" y="1"/>
                    </a:moveTo>
                    <a:cubicBezTo>
                      <a:pt x="73" y="1"/>
                      <a:pt x="1" y="81"/>
                      <a:pt x="65" y="161"/>
                    </a:cubicBezTo>
                    <a:cubicBezTo>
                      <a:pt x="291" y="478"/>
                      <a:pt x="540" y="772"/>
                      <a:pt x="790" y="1044"/>
                    </a:cubicBezTo>
                    <a:cubicBezTo>
                      <a:pt x="812" y="1067"/>
                      <a:pt x="858" y="1067"/>
                      <a:pt x="880" y="1067"/>
                    </a:cubicBezTo>
                    <a:cubicBezTo>
                      <a:pt x="903" y="1067"/>
                      <a:pt x="926" y="1067"/>
                      <a:pt x="948" y="1044"/>
                    </a:cubicBezTo>
                    <a:cubicBezTo>
                      <a:pt x="994" y="999"/>
                      <a:pt x="994" y="931"/>
                      <a:pt x="948" y="886"/>
                    </a:cubicBezTo>
                    <a:cubicBezTo>
                      <a:pt x="699" y="614"/>
                      <a:pt x="450" y="342"/>
                      <a:pt x="246" y="47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1097;p48">
                <a:extLst>
                  <a:ext uri="{FF2B5EF4-FFF2-40B4-BE49-F238E27FC236}">
                    <a16:creationId xmlns:a16="http://schemas.microsoft.com/office/drawing/2014/main" id="{856134D2-4D83-40A7-A7CD-CDA14A78FF99}"/>
                  </a:ext>
                </a:extLst>
              </p:cNvPr>
              <p:cNvSpPr/>
              <p:nvPr/>
            </p:nvSpPr>
            <p:spPr>
              <a:xfrm>
                <a:off x="8291813" y="1958805"/>
                <a:ext cx="23892" cy="4633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276" extrusionOk="0">
                    <a:moveTo>
                      <a:pt x="126" y="1"/>
                    </a:moveTo>
                    <a:cubicBezTo>
                      <a:pt x="115" y="1"/>
                      <a:pt x="104" y="3"/>
                      <a:pt x="91" y="7"/>
                    </a:cubicBezTo>
                    <a:cubicBezTo>
                      <a:pt x="46" y="30"/>
                      <a:pt x="0" y="98"/>
                      <a:pt x="23" y="143"/>
                    </a:cubicBezTo>
                    <a:cubicBezTo>
                      <a:pt x="159" y="505"/>
                      <a:pt x="295" y="868"/>
                      <a:pt x="454" y="1208"/>
                    </a:cubicBezTo>
                    <a:cubicBezTo>
                      <a:pt x="476" y="1253"/>
                      <a:pt x="499" y="1276"/>
                      <a:pt x="544" y="1276"/>
                    </a:cubicBezTo>
                    <a:lnTo>
                      <a:pt x="589" y="1276"/>
                    </a:lnTo>
                    <a:cubicBezTo>
                      <a:pt x="635" y="1230"/>
                      <a:pt x="657" y="1185"/>
                      <a:pt x="635" y="1117"/>
                    </a:cubicBezTo>
                    <a:cubicBezTo>
                      <a:pt x="476" y="777"/>
                      <a:pt x="340" y="437"/>
                      <a:pt x="227" y="75"/>
                    </a:cubicBezTo>
                    <a:cubicBezTo>
                      <a:pt x="209" y="38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2" name="Google Shape;1098;p48">
                <a:extLst>
                  <a:ext uri="{FF2B5EF4-FFF2-40B4-BE49-F238E27FC236}">
                    <a16:creationId xmlns:a16="http://schemas.microsoft.com/office/drawing/2014/main" id="{B3195CE5-F3D5-477D-BD40-CBEC684608DB}"/>
                  </a:ext>
                </a:extLst>
              </p:cNvPr>
              <p:cNvSpPr/>
              <p:nvPr/>
            </p:nvSpPr>
            <p:spPr>
              <a:xfrm>
                <a:off x="8366648" y="1694105"/>
                <a:ext cx="46114" cy="25599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05" extrusionOk="0">
                    <a:moveTo>
                      <a:pt x="1146" y="1"/>
                    </a:moveTo>
                    <a:cubicBezTo>
                      <a:pt x="1126" y="1"/>
                      <a:pt x="1106" y="8"/>
                      <a:pt x="1088" y="25"/>
                    </a:cubicBezTo>
                    <a:cubicBezTo>
                      <a:pt x="749" y="207"/>
                      <a:pt x="431" y="365"/>
                      <a:pt x="69" y="501"/>
                    </a:cubicBezTo>
                    <a:cubicBezTo>
                      <a:pt x="24" y="524"/>
                      <a:pt x="1" y="592"/>
                      <a:pt x="24" y="637"/>
                    </a:cubicBezTo>
                    <a:cubicBezTo>
                      <a:pt x="46" y="682"/>
                      <a:pt x="69" y="705"/>
                      <a:pt x="114" y="705"/>
                    </a:cubicBezTo>
                    <a:lnTo>
                      <a:pt x="160" y="705"/>
                    </a:lnTo>
                    <a:cubicBezTo>
                      <a:pt x="522" y="569"/>
                      <a:pt x="862" y="388"/>
                      <a:pt x="1179" y="207"/>
                    </a:cubicBezTo>
                    <a:cubicBezTo>
                      <a:pt x="1247" y="184"/>
                      <a:pt x="1270" y="93"/>
                      <a:pt x="1224" y="48"/>
                    </a:cubicBezTo>
                    <a:cubicBezTo>
                      <a:pt x="1210" y="20"/>
                      <a:pt x="1179" y="1"/>
                      <a:pt x="114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3" name="Google Shape;1099;p48">
                <a:extLst>
                  <a:ext uri="{FF2B5EF4-FFF2-40B4-BE49-F238E27FC236}">
                    <a16:creationId xmlns:a16="http://schemas.microsoft.com/office/drawing/2014/main" id="{A93FBA04-934C-491C-B9E5-B6B25659B2DD}"/>
                  </a:ext>
                </a:extLst>
              </p:cNvPr>
              <p:cNvSpPr/>
              <p:nvPr/>
            </p:nvSpPr>
            <p:spPr>
              <a:xfrm>
                <a:off x="8360911" y="3104639"/>
                <a:ext cx="48546" cy="1503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414" extrusionOk="0">
                    <a:moveTo>
                      <a:pt x="1235" y="0"/>
                    </a:moveTo>
                    <a:cubicBezTo>
                      <a:pt x="1224" y="0"/>
                      <a:pt x="1213" y="2"/>
                      <a:pt x="1201" y="6"/>
                    </a:cubicBezTo>
                    <a:cubicBezTo>
                      <a:pt x="839" y="74"/>
                      <a:pt x="476" y="165"/>
                      <a:pt x="91" y="210"/>
                    </a:cubicBezTo>
                    <a:cubicBezTo>
                      <a:pt x="46" y="210"/>
                      <a:pt x="0" y="278"/>
                      <a:pt x="0" y="323"/>
                    </a:cubicBezTo>
                    <a:cubicBezTo>
                      <a:pt x="23" y="391"/>
                      <a:pt x="68" y="414"/>
                      <a:pt x="114" y="414"/>
                    </a:cubicBezTo>
                    <a:lnTo>
                      <a:pt x="136" y="414"/>
                    </a:lnTo>
                    <a:cubicBezTo>
                      <a:pt x="499" y="369"/>
                      <a:pt x="884" y="301"/>
                      <a:pt x="1246" y="210"/>
                    </a:cubicBezTo>
                    <a:cubicBezTo>
                      <a:pt x="1314" y="210"/>
                      <a:pt x="1337" y="142"/>
                      <a:pt x="1337" y="97"/>
                    </a:cubicBezTo>
                    <a:cubicBezTo>
                      <a:pt x="1318" y="41"/>
                      <a:pt x="1284" y="0"/>
                      <a:pt x="123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4" name="Google Shape;1100;p48">
                <a:extLst>
                  <a:ext uri="{FF2B5EF4-FFF2-40B4-BE49-F238E27FC236}">
                    <a16:creationId xmlns:a16="http://schemas.microsoft.com/office/drawing/2014/main" id="{D9194822-3640-46C2-9417-D710E7A87F42}"/>
                  </a:ext>
                </a:extLst>
              </p:cNvPr>
              <p:cNvSpPr/>
              <p:nvPr/>
            </p:nvSpPr>
            <p:spPr>
              <a:xfrm>
                <a:off x="8325545" y="1571195"/>
                <a:ext cx="35402" cy="3914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78" extrusionOk="0">
                    <a:moveTo>
                      <a:pt x="870" y="1"/>
                    </a:moveTo>
                    <a:cubicBezTo>
                      <a:pt x="844" y="1"/>
                      <a:pt x="816" y="12"/>
                      <a:pt x="793" y="35"/>
                    </a:cubicBezTo>
                    <a:cubicBezTo>
                      <a:pt x="521" y="307"/>
                      <a:pt x="249" y="601"/>
                      <a:pt x="46" y="918"/>
                    </a:cubicBezTo>
                    <a:cubicBezTo>
                      <a:pt x="0" y="964"/>
                      <a:pt x="0" y="1032"/>
                      <a:pt x="68" y="1054"/>
                    </a:cubicBezTo>
                    <a:cubicBezTo>
                      <a:pt x="68" y="1077"/>
                      <a:pt x="91" y="1077"/>
                      <a:pt x="114" y="1077"/>
                    </a:cubicBezTo>
                    <a:cubicBezTo>
                      <a:pt x="159" y="1077"/>
                      <a:pt x="182" y="1054"/>
                      <a:pt x="204" y="1032"/>
                    </a:cubicBezTo>
                    <a:cubicBezTo>
                      <a:pt x="431" y="737"/>
                      <a:pt x="657" y="443"/>
                      <a:pt x="929" y="194"/>
                    </a:cubicBezTo>
                    <a:cubicBezTo>
                      <a:pt x="974" y="148"/>
                      <a:pt x="974" y="80"/>
                      <a:pt x="929" y="35"/>
                    </a:cubicBezTo>
                    <a:cubicBezTo>
                      <a:pt x="918" y="12"/>
                      <a:pt x="895" y="1"/>
                      <a:pt x="8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1101;p48">
                <a:extLst>
                  <a:ext uri="{FF2B5EF4-FFF2-40B4-BE49-F238E27FC236}">
                    <a16:creationId xmlns:a16="http://schemas.microsoft.com/office/drawing/2014/main" id="{AC69246D-86D7-4C36-BC75-E0F6B66E0AF6}"/>
                  </a:ext>
                </a:extLst>
              </p:cNvPr>
              <p:cNvSpPr/>
              <p:nvPr/>
            </p:nvSpPr>
            <p:spPr>
              <a:xfrm>
                <a:off x="8267122" y="1729543"/>
                <a:ext cx="49418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386" extrusionOk="0">
                    <a:moveTo>
                      <a:pt x="1202" y="1"/>
                    </a:moveTo>
                    <a:cubicBezTo>
                      <a:pt x="839" y="91"/>
                      <a:pt x="477" y="137"/>
                      <a:pt x="114" y="159"/>
                    </a:cubicBezTo>
                    <a:cubicBezTo>
                      <a:pt x="46" y="182"/>
                      <a:pt x="1" y="227"/>
                      <a:pt x="1" y="273"/>
                    </a:cubicBezTo>
                    <a:cubicBezTo>
                      <a:pt x="1" y="341"/>
                      <a:pt x="46" y="386"/>
                      <a:pt x="114" y="386"/>
                    </a:cubicBezTo>
                    <a:cubicBezTo>
                      <a:pt x="499" y="341"/>
                      <a:pt x="862" y="295"/>
                      <a:pt x="1247" y="227"/>
                    </a:cubicBezTo>
                    <a:cubicBezTo>
                      <a:pt x="1360" y="182"/>
                      <a:pt x="1337" y="1"/>
                      <a:pt x="120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Google Shape;1102;p48">
              <a:extLst>
                <a:ext uri="{FF2B5EF4-FFF2-40B4-BE49-F238E27FC236}">
                  <a16:creationId xmlns:a16="http://schemas.microsoft.com/office/drawing/2014/main" id="{23E47A68-8EDC-4370-BB33-11424EE6F047}"/>
                </a:ext>
              </a:extLst>
            </p:cNvPr>
            <p:cNvGrpSpPr/>
            <p:nvPr/>
          </p:nvGrpSpPr>
          <p:grpSpPr>
            <a:xfrm rot="-779136">
              <a:off x="4300127" y="1231081"/>
              <a:ext cx="1022974" cy="812188"/>
              <a:chOff x="3990872" y="947663"/>
              <a:chExt cx="1023002" cy="812210"/>
            </a:xfrm>
          </p:grpSpPr>
          <p:sp>
            <p:nvSpPr>
              <p:cNvPr id="184" name="Google Shape;1103;p48">
                <a:extLst>
                  <a:ext uri="{FF2B5EF4-FFF2-40B4-BE49-F238E27FC236}">
                    <a16:creationId xmlns:a16="http://schemas.microsoft.com/office/drawing/2014/main" id="{9CEB3B14-AE51-4581-AF96-B7733A3393A2}"/>
                  </a:ext>
                </a:extLst>
              </p:cNvPr>
              <p:cNvSpPr/>
              <p:nvPr/>
            </p:nvSpPr>
            <p:spPr>
              <a:xfrm rot="-568418">
                <a:off x="4039617" y="1019268"/>
                <a:ext cx="925511" cy="669001"/>
              </a:xfrm>
              <a:custGeom>
                <a:avLst/>
                <a:gdLst/>
                <a:ahLst/>
                <a:cxnLst/>
                <a:rect l="l" t="t" r="r" b="b"/>
                <a:pathLst>
                  <a:path w="37019" h="26759" extrusionOk="0">
                    <a:moveTo>
                      <a:pt x="22970" y="474"/>
                    </a:moveTo>
                    <a:cubicBezTo>
                      <a:pt x="23712" y="474"/>
                      <a:pt x="24446" y="547"/>
                      <a:pt x="25164" y="717"/>
                    </a:cubicBezTo>
                    <a:lnTo>
                      <a:pt x="25201" y="717"/>
                    </a:lnTo>
                    <a:cubicBezTo>
                      <a:pt x="25760" y="829"/>
                      <a:pt x="26357" y="1052"/>
                      <a:pt x="26618" y="1463"/>
                    </a:cubicBezTo>
                    <a:cubicBezTo>
                      <a:pt x="26142" y="1246"/>
                      <a:pt x="25577" y="1169"/>
                      <a:pt x="24992" y="1169"/>
                    </a:cubicBezTo>
                    <a:cubicBezTo>
                      <a:pt x="24064" y="1169"/>
                      <a:pt x="23085" y="1363"/>
                      <a:pt x="22331" y="1500"/>
                    </a:cubicBezTo>
                    <a:cubicBezTo>
                      <a:pt x="20355" y="1910"/>
                      <a:pt x="18416" y="2581"/>
                      <a:pt x="16627" y="3438"/>
                    </a:cubicBezTo>
                    <a:cubicBezTo>
                      <a:pt x="16105" y="3028"/>
                      <a:pt x="15546" y="2655"/>
                      <a:pt x="15024" y="2283"/>
                    </a:cubicBezTo>
                    <a:cubicBezTo>
                      <a:pt x="17507" y="1436"/>
                      <a:pt x="20287" y="474"/>
                      <a:pt x="22970" y="474"/>
                    </a:cubicBezTo>
                    <a:close/>
                    <a:moveTo>
                      <a:pt x="9357" y="531"/>
                    </a:moveTo>
                    <a:cubicBezTo>
                      <a:pt x="9506" y="1425"/>
                      <a:pt x="9991" y="2283"/>
                      <a:pt x="10737" y="2879"/>
                    </a:cubicBezTo>
                    <a:cubicBezTo>
                      <a:pt x="11147" y="3215"/>
                      <a:pt x="11557" y="3513"/>
                      <a:pt x="12004" y="3811"/>
                    </a:cubicBezTo>
                    <a:cubicBezTo>
                      <a:pt x="12526" y="4594"/>
                      <a:pt x="11035" y="5153"/>
                      <a:pt x="10550" y="5340"/>
                    </a:cubicBezTo>
                    <a:cubicBezTo>
                      <a:pt x="10285" y="5436"/>
                      <a:pt x="10007" y="5482"/>
                      <a:pt x="9731" y="5482"/>
                    </a:cubicBezTo>
                    <a:cubicBezTo>
                      <a:pt x="9154" y="5482"/>
                      <a:pt x="8581" y="5282"/>
                      <a:pt x="8127" y="4930"/>
                    </a:cubicBezTo>
                    <a:cubicBezTo>
                      <a:pt x="6860" y="4035"/>
                      <a:pt x="6002" y="2730"/>
                      <a:pt x="5779" y="1202"/>
                    </a:cubicBezTo>
                    <a:cubicBezTo>
                      <a:pt x="6412" y="1090"/>
                      <a:pt x="7158" y="866"/>
                      <a:pt x="7680" y="754"/>
                    </a:cubicBezTo>
                    <a:lnTo>
                      <a:pt x="7717" y="754"/>
                    </a:lnTo>
                    <a:cubicBezTo>
                      <a:pt x="8239" y="642"/>
                      <a:pt x="8798" y="568"/>
                      <a:pt x="9357" y="531"/>
                    </a:cubicBezTo>
                    <a:close/>
                    <a:moveTo>
                      <a:pt x="5555" y="1239"/>
                    </a:moveTo>
                    <a:cubicBezTo>
                      <a:pt x="5816" y="3177"/>
                      <a:pt x="7419" y="5265"/>
                      <a:pt x="9357" y="5675"/>
                    </a:cubicBezTo>
                    <a:cubicBezTo>
                      <a:pt x="9450" y="5694"/>
                      <a:pt x="9556" y="5703"/>
                      <a:pt x="9671" y="5703"/>
                    </a:cubicBezTo>
                    <a:cubicBezTo>
                      <a:pt x="10705" y="5703"/>
                      <a:pt x="12474" y="4974"/>
                      <a:pt x="12340" y="4035"/>
                    </a:cubicBezTo>
                    <a:lnTo>
                      <a:pt x="12340" y="4035"/>
                    </a:lnTo>
                    <a:cubicBezTo>
                      <a:pt x="13346" y="4967"/>
                      <a:pt x="11221" y="5899"/>
                      <a:pt x="10662" y="6085"/>
                    </a:cubicBezTo>
                    <a:cubicBezTo>
                      <a:pt x="10362" y="6177"/>
                      <a:pt x="10060" y="6220"/>
                      <a:pt x="9760" y="6220"/>
                    </a:cubicBezTo>
                    <a:cubicBezTo>
                      <a:pt x="7378" y="6220"/>
                      <a:pt x="5128" y="3523"/>
                      <a:pt x="4996" y="1239"/>
                    </a:cubicBezTo>
                    <a:lnTo>
                      <a:pt x="4996" y="1239"/>
                    </a:lnTo>
                    <a:cubicBezTo>
                      <a:pt x="5058" y="1251"/>
                      <a:pt x="5116" y="1255"/>
                      <a:pt x="5172" y="1255"/>
                    </a:cubicBezTo>
                    <a:cubicBezTo>
                      <a:pt x="5286" y="1255"/>
                      <a:pt x="5393" y="1239"/>
                      <a:pt x="5518" y="1239"/>
                    </a:cubicBezTo>
                    <a:close/>
                    <a:moveTo>
                      <a:pt x="24849" y="1377"/>
                    </a:moveTo>
                    <a:cubicBezTo>
                      <a:pt x="25549" y="1377"/>
                      <a:pt x="26209" y="1480"/>
                      <a:pt x="26730" y="1761"/>
                    </a:cubicBezTo>
                    <a:cubicBezTo>
                      <a:pt x="26767" y="1910"/>
                      <a:pt x="26730" y="2059"/>
                      <a:pt x="26730" y="2208"/>
                    </a:cubicBezTo>
                    <a:cubicBezTo>
                      <a:pt x="26543" y="2879"/>
                      <a:pt x="25947" y="3513"/>
                      <a:pt x="25499" y="4035"/>
                    </a:cubicBezTo>
                    <a:cubicBezTo>
                      <a:pt x="24269" y="5302"/>
                      <a:pt x="22927" y="6458"/>
                      <a:pt x="21473" y="7465"/>
                    </a:cubicBezTo>
                    <a:cubicBezTo>
                      <a:pt x="19945" y="6122"/>
                      <a:pt x="18416" y="4818"/>
                      <a:pt x="16813" y="3587"/>
                    </a:cubicBezTo>
                    <a:cubicBezTo>
                      <a:pt x="18267" y="2916"/>
                      <a:pt x="19758" y="2394"/>
                      <a:pt x="21287" y="1947"/>
                    </a:cubicBezTo>
                    <a:cubicBezTo>
                      <a:pt x="22220" y="1708"/>
                      <a:pt x="23597" y="1377"/>
                      <a:pt x="24849" y="1377"/>
                    </a:cubicBezTo>
                    <a:close/>
                    <a:moveTo>
                      <a:pt x="33091" y="11454"/>
                    </a:moveTo>
                    <a:cubicBezTo>
                      <a:pt x="33617" y="11454"/>
                      <a:pt x="34186" y="11491"/>
                      <a:pt x="34521" y="11640"/>
                    </a:cubicBezTo>
                    <a:cubicBezTo>
                      <a:pt x="32993" y="11640"/>
                      <a:pt x="31464" y="11752"/>
                      <a:pt x="29936" y="11938"/>
                    </a:cubicBezTo>
                    <a:cubicBezTo>
                      <a:pt x="28817" y="12125"/>
                      <a:pt x="27624" y="12311"/>
                      <a:pt x="26692" y="13057"/>
                    </a:cubicBezTo>
                    <a:cubicBezTo>
                      <a:pt x="25947" y="13653"/>
                      <a:pt x="26171" y="14921"/>
                      <a:pt x="26730" y="15890"/>
                    </a:cubicBezTo>
                    <a:cubicBezTo>
                      <a:pt x="25947" y="15032"/>
                      <a:pt x="23896" y="12497"/>
                      <a:pt x="24754" y="12236"/>
                    </a:cubicBezTo>
                    <a:cubicBezTo>
                      <a:pt x="27140" y="11826"/>
                      <a:pt x="29526" y="11565"/>
                      <a:pt x="31912" y="11491"/>
                    </a:cubicBezTo>
                    <a:cubicBezTo>
                      <a:pt x="32079" y="11491"/>
                      <a:pt x="32564" y="11454"/>
                      <a:pt x="33091" y="11454"/>
                    </a:cubicBezTo>
                    <a:close/>
                    <a:moveTo>
                      <a:pt x="34819" y="11864"/>
                    </a:moveTo>
                    <a:cubicBezTo>
                      <a:pt x="34857" y="11975"/>
                      <a:pt x="34857" y="12125"/>
                      <a:pt x="34782" y="12236"/>
                    </a:cubicBezTo>
                    <a:lnTo>
                      <a:pt x="34819" y="12236"/>
                    </a:lnTo>
                    <a:cubicBezTo>
                      <a:pt x="34297" y="13280"/>
                      <a:pt x="32844" y="14026"/>
                      <a:pt x="31949" y="14697"/>
                    </a:cubicBezTo>
                    <a:cubicBezTo>
                      <a:pt x="30980" y="15368"/>
                      <a:pt x="29973" y="16039"/>
                      <a:pt x="28966" y="16673"/>
                    </a:cubicBezTo>
                    <a:cubicBezTo>
                      <a:pt x="28780" y="16785"/>
                      <a:pt x="28566" y="16840"/>
                      <a:pt x="28351" y="16840"/>
                    </a:cubicBezTo>
                    <a:cubicBezTo>
                      <a:pt x="28137" y="16840"/>
                      <a:pt x="27923" y="16785"/>
                      <a:pt x="27736" y="16673"/>
                    </a:cubicBezTo>
                    <a:cubicBezTo>
                      <a:pt x="27177" y="16113"/>
                      <a:pt x="26767" y="15442"/>
                      <a:pt x="26581" y="14697"/>
                    </a:cubicBezTo>
                    <a:cubicBezTo>
                      <a:pt x="26171" y="13392"/>
                      <a:pt x="27214" y="12833"/>
                      <a:pt x="28295" y="12497"/>
                    </a:cubicBezTo>
                    <a:cubicBezTo>
                      <a:pt x="30346" y="11864"/>
                      <a:pt x="32657" y="11864"/>
                      <a:pt x="34819" y="11864"/>
                    </a:cubicBezTo>
                    <a:close/>
                    <a:moveTo>
                      <a:pt x="10038" y="491"/>
                    </a:moveTo>
                    <a:cubicBezTo>
                      <a:pt x="11022" y="491"/>
                      <a:pt x="11778" y="922"/>
                      <a:pt x="12638" y="1388"/>
                    </a:cubicBezTo>
                    <a:cubicBezTo>
                      <a:pt x="13234" y="1686"/>
                      <a:pt x="13794" y="2059"/>
                      <a:pt x="14353" y="2394"/>
                    </a:cubicBezTo>
                    <a:lnTo>
                      <a:pt x="14390" y="2394"/>
                    </a:lnTo>
                    <a:cubicBezTo>
                      <a:pt x="15359" y="2991"/>
                      <a:pt x="16254" y="3662"/>
                      <a:pt x="17149" y="4370"/>
                    </a:cubicBezTo>
                    <a:cubicBezTo>
                      <a:pt x="19982" y="6644"/>
                      <a:pt x="22703" y="9105"/>
                      <a:pt x="25239" y="11714"/>
                    </a:cubicBezTo>
                    <a:lnTo>
                      <a:pt x="24679" y="11826"/>
                    </a:lnTo>
                    <a:cubicBezTo>
                      <a:pt x="23076" y="12274"/>
                      <a:pt x="25611" y="15256"/>
                      <a:pt x="26059" y="15741"/>
                    </a:cubicBezTo>
                    <a:cubicBezTo>
                      <a:pt x="26581" y="16337"/>
                      <a:pt x="27438" y="17232"/>
                      <a:pt x="28295" y="17306"/>
                    </a:cubicBezTo>
                    <a:cubicBezTo>
                      <a:pt x="28594" y="17306"/>
                      <a:pt x="28929" y="17195"/>
                      <a:pt x="29153" y="17008"/>
                    </a:cubicBezTo>
                    <a:lnTo>
                      <a:pt x="29265" y="16934"/>
                    </a:lnTo>
                    <a:cubicBezTo>
                      <a:pt x="29488" y="17381"/>
                      <a:pt x="29563" y="17866"/>
                      <a:pt x="29488" y="18350"/>
                    </a:cubicBezTo>
                    <a:cubicBezTo>
                      <a:pt x="29339" y="18686"/>
                      <a:pt x="29004" y="18947"/>
                      <a:pt x="28631" y="18984"/>
                    </a:cubicBezTo>
                    <a:cubicBezTo>
                      <a:pt x="28519" y="18686"/>
                      <a:pt x="28333" y="18388"/>
                      <a:pt x="28109" y="18164"/>
                    </a:cubicBezTo>
                    <a:cubicBezTo>
                      <a:pt x="27662" y="17717"/>
                      <a:pt x="26879" y="17567"/>
                      <a:pt x="26320" y="17493"/>
                    </a:cubicBezTo>
                    <a:cubicBezTo>
                      <a:pt x="26129" y="17469"/>
                      <a:pt x="25808" y="17437"/>
                      <a:pt x="25460" y="17437"/>
                    </a:cubicBezTo>
                    <a:cubicBezTo>
                      <a:pt x="24721" y="17437"/>
                      <a:pt x="23859" y="17580"/>
                      <a:pt x="23859" y="18238"/>
                    </a:cubicBezTo>
                    <a:cubicBezTo>
                      <a:pt x="23859" y="18276"/>
                      <a:pt x="23859" y="18313"/>
                      <a:pt x="23859" y="18350"/>
                    </a:cubicBezTo>
                    <a:cubicBezTo>
                      <a:pt x="23896" y="18425"/>
                      <a:pt x="23934" y="18462"/>
                      <a:pt x="23934" y="18537"/>
                    </a:cubicBezTo>
                    <a:cubicBezTo>
                      <a:pt x="21100" y="17866"/>
                      <a:pt x="18342" y="16971"/>
                      <a:pt x="15658" y="15853"/>
                    </a:cubicBezTo>
                    <a:cubicBezTo>
                      <a:pt x="15919" y="14995"/>
                      <a:pt x="16068" y="14473"/>
                      <a:pt x="15509" y="13690"/>
                    </a:cubicBezTo>
                    <a:cubicBezTo>
                      <a:pt x="14651" y="12497"/>
                      <a:pt x="13346" y="11640"/>
                      <a:pt x="12191" y="10857"/>
                    </a:cubicBezTo>
                    <a:cubicBezTo>
                      <a:pt x="11621" y="10487"/>
                      <a:pt x="9094" y="8790"/>
                      <a:pt x="7666" y="8790"/>
                    </a:cubicBezTo>
                    <a:cubicBezTo>
                      <a:pt x="7225" y="8790"/>
                      <a:pt x="6889" y="8952"/>
                      <a:pt x="6748" y="9366"/>
                    </a:cubicBezTo>
                    <a:cubicBezTo>
                      <a:pt x="6599" y="9888"/>
                      <a:pt x="6487" y="10447"/>
                      <a:pt x="6375" y="11006"/>
                    </a:cubicBezTo>
                    <a:cubicBezTo>
                      <a:pt x="3803" y="9068"/>
                      <a:pt x="261" y="5787"/>
                      <a:pt x="932" y="2208"/>
                    </a:cubicBezTo>
                    <a:cubicBezTo>
                      <a:pt x="1148" y="1173"/>
                      <a:pt x="1887" y="886"/>
                      <a:pt x="2725" y="886"/>
                    </a:cubicBezTo>
                    <a:cubicBezTo>
                      <a:pt x="3336" y="886"/>
                      <a:pt x="3998" y="1039"/>
                      <a:pt x="4548" y="1164"/>
                    </a:cubicBezTo>
                    <a:cubicBezTo>
                      <a:pt x="4619" y="3747"/>
                      <a:pt x="7108" y="6632"/>
                      <a:pt x="9751" y="6632"/>
                    </a:cubicBezTo>
                    <a:cubicBezTo>
                      <a:pt x="9893" y="6632"/>
                      <a:pt x="10035" y="6624"/>
                      <a:pt x="10178" y="6607"/>
                    </a:cubicBezTo>
                    <a:cubicBezTo>
                      <a:pt x="11110" y="6458"/>
                      <a:pt x="13011" y="5750"/>
                      <a:pt x="12973" y="4519"/>
                    </a:cubicBezTo>
                    <a:cubicBezTo>
                      <a:pt x="12973" y="4109"/>
                      <a:pt x="12713" y="3699"/>
                      <a:pt x="12340" y="3513"/>
                    </a:cubicBezTo>
                    <a:cubicBezTo>
                      <a:pt x="11296" y="2767"/>
                      <a:pt x="9879" y="1910"/>
                      <a:pt x="9767" y="493"/>
                    </a:cubicBezTo>
                    <a:lnTo>
                      <a:pt x="9917" y="493"/>
                    </a:lnTo>
                    <a:cubicBezTo>
                      <a:pt x="9957" y="492"/>
                      <a:pt x="9998" y="491"/>
                      <a:pt x="10038" y="491"/>
                    </a:cubicBezTo>
                    <a:close/>
                    <a:moveTo>
                      <a:pt x="25835" y="17903"/>
                    </a:moveTo>
                    <a:cubicBezTo>
                      <a:pt x="26320" y="17940"/>
                      <a:pt x="26692" y="17977"/>
                      <a:pt x="26767" y="18015"/>
                    </a:cubicBezTo>
                    <a:cubicBezTo>
                      <a:pt x="27214" y="18089"/>
                      <a:pt x="27624" y="18276"/>
                      <a:pt x="27960" y="18649"/>
                    </a:cubicBezTo>
                    <a:cubicBezTo>
                      <a:pt x="28333" y="19170"/>
                      <a:pt x="28445" y="20214"/>
                      <a:pt x="28631" y="20848"/>
                    </a:cubicBezTo>
                    <a:cubicBezTo>
                      <a:pt x="28780" y="21333"/>
                      <a:pt x="28817" y="21892"/>
                      <a:pt x="28743" y="22414"/>
                    </a:cubicBezTo>
                    <a:cubicBezTo>
                      <a:pt x="28693" y="22486"/>
                      <a:pt x="28627" y="22517"/>
                      <a:pt x="28549" y="22517"/>
                    </a:cubicBezTo>
                    <a:cubicBezTo>
                      <a:pt x="27976" y="22517"/>
                      <a:pt x="26749" y="20821"/>
                      <a:pt x="26618" y="20624"/>
                    </a:cubicBezTo>
                    <a:cubicBezTo>
                      <a:pt x="26282" y="20102"/>
                      <a:pt x="25388" y="18574"/>
                      <a:pt x="25835" y="17903"/>
                    </a:cubicBezTo>
                    <a:close/>
                    <a:moveTo>
                      <a:pt x="25309" y="17857"/>
                    </a:moveTo>
                    <a:cubicBezTo>
                      <a:pt x="25408" y="17857"/>
                      <a:pt x="25510" y="17860"/>
                      <a:pt x="25611" y="17866"/>
                    </a:cubicBezTo>
                    <a:cubicBezTo>
                      <a:pt x="25201" y="18723"/>
                      <a:pt x="26133" y="20252"/>
                      <a:pt x="26543" y="20885"/>
                    </a:cubicBezTo>
                    <a:cubicBezTo>
                      <a:pt x="26730" y="21146"/>
                      <a:pt x="27848" y="22675"/>
                      <a:pt x="28556" y="22749"/>
                    </a:cubicBezTo>
                    <a:cubicBezTo>
                      <a:pt x="28519" y="22787"/>
                      <a:pt x="28482" y="22824"/>
                      <a:pt x="28445" y="22861"/>
                    </a:cubicBezTo>
                    <a:cubicBezTo>
                      <a:pt x="28337" y="22927"/>
                      <a:pt x="28218" y="22955"/>
                      <a:pt x="28095" y="22955"/>
                    </a:cubicBezTo>
                    <a:cubicBezTo>
                      <a:pt x="27664" y="22955"/>
                      <a:pt x="27177" y="22617"/>
                      <a:pt x="26916" y="22414"/>
                    </a:cubicBezTo>
                    <a:cubicBezTo>
                      <a:pt x="25574" y="21482"/>
                      <a:pt x="24754" y="19730"/>
                      <a:pt x="24307" y="18238"/>
                    </a:cubicBezTo>
                    <a:cubicBezTo>
                      <a:pt x="24275" y="17954"/>
                      <a:pt x="24753" y="17857"/>
                      <a:pt x="25309" y="17857"/>
                    </a:cubicBezTo>
                    <a:close/>
                    <a:moveTo>
                      <a:pt x="9469" y="9776"/>
                    </a:moveTo>
                    <a:cubicBezTo>
                      <a:pt x="9991" y="10037"/>
                      <a:pt x="10401" y="10261"/>
                      <a:pt x="10550" y="10335"/>
                    </a:cubicBezTo>
                    <a:cubicBezTo>
                      <a:pt x="12079" y="11155"/>
                      <a:pt x="13458" y="12162"/>
                      <a:pt x="14688" y="13355"/>
                    </a:cubicBezTo>
                    <a:cubicBezTo>
                      <a:pt x="15024" y="13728"/>
                      <a:pt x="15546" y="14212"/>
                      <a:pt x="15546" y="14771"/>
                    </a:cubicBezTo>
                    <a:cubicBezTo>
                      <a:pt x="15471" y="15219"/>
                      <a:pt x="15359" y="15666"/>
                      <a:pt x="15136" y="16076"/>
                    </a:cubicBezTo>
                    <a:cubicBezTo>
                      <a:pt x="14539" y="17642"/>
                      <a:pt x="13905" y="19133"/>
                      <a:pt x="13197" y="20624"/>
                    </a:cubicBezTo>
                    <a:lnTo>
                      <a:pt x="13234" y="20624"/>
                    </a:lnTo>
                    <a:cubicBezTo>
                      <a:pt x="12563" y="22153"/>
                      <a:pt x="11706" y="23607"/>
                      <a:pt x="10699" y="24949"/>
                    </a:cubicBezTo>
                    <a:lnTo>
                      <a:pt x="10588" y="25098"/>
                    </a:lnTo>
                    <a:cubicBezTo>
                      <a:pt x="10312" y="25309"/>
                      <a:pt x="10030" y="25428"/>
                      <a:pt x="9746" y="25428"/>
                    </a:cubicBezTo>
                    <a:cubicBezTo>
                      <a:pt x="9378" y="25428"/>
                      <a:pt x="9007" y="25226"/>
                      <a:pt x="8649" y="24762"/>
                    </a:cubicBezTo>
                    <a:cubicBezTo>
                      <a:pt x="8164" y="24129"/>
                      <a:pt x="8053" y="23159"/>
                      <a:pt x="7941" y="22376"/>
                    </a:cubicBezTo>
                    <a:cubicBezTo>
                      <a:pt x="7866" y="20923"/>
                      <a:pt x="7866" y="19469"/>
                      <a:pt x="8015" y="18015"/>
                    </a:cubicBezTo>
                    <a:cubicBezTo>
                      <a:pt x="8090" y="16412"/>
                      <a:pt x="8202" y="14846"/>
                      <a:pt x="8388" y="13280"/>
                    </a:cubicBezTo>
                    <a:cubicBezTo>
                      <a:pt x="8500" y="12348"/>
                      <a:pt x="8463" y="10335"/>
                      <a:pt x="9469" y="9776"/>
                    </a:cubicBezTo>
                    <a:close/>
                    <a:moveTo>
                      <a:pt x="7668" y="9190"/>
                    </a:moveTo>
                    <a:cubicBezTo>
                      <a:pt x="8086" y="9190"/>
                      <a:pt x="8703" y="9405"/>
                      <a:pt x="9246" y="9664"/>
                    </a:cubicBezTo>
                    <a:cubicBezTo>
                      <a:pt x="8500" y="10186"/>
                      <a:pt x="8425" y="11454"/>
                      <a:pt x="8314" y="12274"/>
                    </a:cubicBezTo>
                    <a:cubicBezTo>
                      <a:pt x="8015" y="14660"/>
                      <a:pt x="7866" y="17045"/>
                      <a:pt x="7754" y="19431"/>
                    </a:cubicBezTo>
                    <a:cubicBezTo>
                      <a:pt x="7680" y="21258"/>
                      <a:pt x="7493" y="23532"/>
                      <a:pt x="8649" y="25023"/>
                    </a:cubicBezTo>
                    <a:cubicBezTo>
                      <a:pt x="8897" y="25409"/>
                      <a:pt x="9307" y="25632"/>
                      <a:pt x="9730" y="25632"/>
                    </a:cubicBezTo>
                    <a:cubicBezTo>
                      <a:pt x="9880" y="25632"/>
                      <a:pt x="10031" y="25604"/>
                      <a:pt x="10178" y="25545"/>
                    </a:cubicBezTo>
                    <a:lnTo>
                      <a:pt x="10178" y="25545"/>
                    </a:lnTo>
                    <a:cubicBezTo>
                      <a:pt x="9954" y="25806"/>
                      <a:pt x="9693" y="25993"/>
                      <a:pt x="9395" y="26179"/>
                    </a:cubicBezTo>
                    <a:cubicBezTo>
                      <a:pt x="9212" y="26285"/>
                      <a:pt x="9044" y="26331"/>
                      <a:pt x="8888" y="26331"/>
                    </a:cubicBezTo>
                    <a:cubicBezTo>
                      <a:pt x="8441" y="26331"/>
                      <a:pt x="8096" y="25950"/>
                      <a:pt x="7792" y="25508"/>
                    </a:cubicBezTo>
                    <a:cubicBezTo>
                      <a:pt x="6263" y="23383"/>
                      <a:pt x="6189" y="20363"/>
                      <a:pt x="6263" y="17828"/>
                    </a:cubicBezTo>
                    <a:cubicBezTo>
                      <a:pt x="6300" y="15070"/>
                      <a:pt x="6450" y="12162"/>
                      <a:pt x="7195" y="9440"/>
                    </a:cubicBezTo>
                    <a:cubicBezTo>
                      <a:pt x="7250" y="9262"/>
                      <a:pt x="7425" y="9190"/>
                      <a:pt x="7668" y="9190"/>
                    </a:cubicBezTo>
                    <a:close/>
                    <a:moveTo>
                      <a:pt x="9891" y="1"/>
                    </a:moveTo>
                    <a:cubicBezTo>
                      <a:pt x="8782" y="1"/>
                      <a:pt x="7553" y="348"/>
                      <a:pt x="6561" y="531"/>
                    </a:cubicBezTo>
                    <a:cubicBezTo>
                      <a:pt x="6097" y="623"/>
                      <a:pt x="5505" y="819"/>
                      <a:pt x="4997" y="819"/>
                    </a:cubicBezTo>
                    <a:cubicBezTo>
                      <a:pt x="4893" y="819"/>
                      <a:pt x="4793" y="811"/>
                      <a:pt x="4697" y="791"/>
                    </a:cubicBezTo>
                    <a:cubicBezTo>
                      <a:pt x="4064" y="633"/>
                      <a:pt x="3458" y="394"/>
                      <a:pt x="2787" y="394"/>
                    </a:cubicBezTo>
                    <a:cubicBezTo>
                      <a:pt x="2668" y="394"/>
                      <a:pt x="2547" y="402"/>
                      <a:pt x="2423" y="419"/>
                    </a:cubicBezTo>
                    <a:cubicBezTo>
                      <a:pt x="1230" y="605"/>
                      <a:pt x="597" y="1388"/>
                      <a:pt x="448" y="2544"/>
                    </a:cubicBezTo>
                    <a:cubicBezTo>
                      <a:pt x="0" y="6197"/>
                      <a:pt x="3654" y="9552"/>
                      <a:pt x="6300" y="11491"/>
                    </a:cubicBezTo>
                    <a:cubicBezTo>
                      <a:pt x="6039" y="13392"/>
                      <a:pt x="5890" y="15331"/>
                      <a:pt x="5816" y="17269"/>
                    </a:cubicBezTo>
                    <a:cubicBezTo>
                      <a:pt x="5704" y="19655"/>
                      <a:pt x="5816" y="22190"/>
                      <a:pt x="6711" y="24427"/>
                    </a:cubicBezTo>
                    <a:cubicBezTo>
                      <a:pt x="7025" y="25232"/>
                      <a:pt x="7734" y="26759"/>
                      <a:pt x="8837" y="26759"/>
                    </a:cubicBezTo>
                    <a:cubicBezTo>
                      <a:pt x="8909" y="26759"/>
                      <a:pt x="8983" y="26752"/>
                      <a:pt x="9059" y="26738"/>
                    </a:cubicBezTo>
                    <a:cubicBezTo>
                      <a:pt x="10103" y="26515"/>
                      <a:pt x="10849" y="25471"/>
                      <a:pt x="11445" y="24651"/>
                    </a:cubicBezTo>
                    <a:cubicBezTo>
                      <a:pt x="13197" y="22116"/>
                      <a:pt x="14465" y="19133"/>
                      <a:pt x="15471" y="16263"/>
                    </a:cubicBezTo>
                    <a:lnTo>
                      <a:pt x="15509" y="16263"/>
                    </a:lnTo>
                    <a:cubicBezTo>
                      <a:pt x="18304" y="17418"/>
                      <a:pt x="21138" y="18350"/>
                      <a:pt x="24083" y="19059"/>
                    </a:cubicBezTo>
                    <a:cubicBezTo>
                      <a:pt x="24679" y="20699"/>
                      <a:pt x="25760" y="22675"/>
                      <a:pt x="27438" y="23234"/>
                    </a:cubicBezTo>
                    <a:cubicBezTo>
                      <a:pt x="27663" y="23309"/>
                      <a:pt x="27862" y="23343"/>
                      <a:pt x="28038" y="23343"/>
                    </a:cubicBezTo>
                    <a:cubicBezTo>
                      <a:pt x="29088" y="23343"/>
                      <a:pt x="29302" y="22125"/>
                      <a:pt x="29078" y="21072"/>
                    </a:cubicBezTo>
                    <a:cubicBezTo>
                      <a:pt x="29004" y="20513"/>
                      <a:pt x="28892" y="19953"/>
                      <a:pt x="28743" y="19431"/>
                    </a:cubicBezTo>
                    <a:cubicBezTo>
                      <a:pt x="29227" y="19320"/>
                      <a:pt x="29638" y="19021"/>
                      <a:pt x="29861" y="18574"/>
                    </a:cubicBezTo>
                    <a:cubicBezTo>
                      <a:pt x="30010" y="17940"/>
                      <a:pt x="29936" y="17306"/>
                      <a:pt x="29600" y="16747"/>
                    </a:cubicBezTo>
                    <a:cubicBezTo>
                      <a:pt x="30271" y="16337"/>
                      <a:pt x="30905" y="15927"/>
                      <a:pt x="31539" y="15480"/>
                    </a:cubicBezTo>
                    <a:cubicBezTo>
                      <a:pt x="32173" y="15032"/>
                      <a:pt x="37019" y="12125"/>
                      <a:pt x="34596" y="11230"/>
                    </a:cubicBezTo>
                    <a:cubicBezTo>
                      <a:pt x="34047" y="11024"/>
                      <a:pt x="33427" y="10955"/>
                      <a:pt x="32787" y="10955"/>
                    </a:cubicBezTo>
                    <a:cubicBezTo>
                      <a:pt x="31688" y="10955"/>
                      <a:pt x="30529" y="11159"/>
                      <a:pt x="29563" y="11230"/>
                    </a:cubicBezTo>
                    <a:cubicBezTo>
                      <a:pt x="28295" y="11342"/>
                      <a:pt x="26991" y="11454"/>
                      <a:pt x="25723" y="11640"/>
                    </a:cubicBezTo>
                    <a:cubicBezTo>
                      <a:pt x="24456" y="10335"/>
                      <a:pt x="23114" y="9030"/>
                      <a:pt x="21772" y="7763"/>
                    </a:cubicBezTo>
                    <a:cubicBezTo>
                      <a:pt x="23151" y="6756"/>
                      <a:pt x="28929" y="2618"/>
                      <a:pt x="26730" y="941"/>
                    </a:cubicBezTo>
                    <a:cubicBezTo>
                      <a:pt x="25851" y="252"/>
                      <a:pt x="24594" y="47"/>
                      <a:pt x="23374" y="47"/>
                    </a:cubicBezTo>
                    <a:cubicBezTo>
                      <a:pt x="22678" y="47"/>
                      <a:pt x="21994" y="114"/>
                      <a:pt x="21399" y="195"/>
                    </a:cubicBezTo>
                    <a:cubicBezTo>
                      <a:pt x="19050" y="568"/>
                      <a:pt x="16776" y="1164"/>
                      <a:pt x="14539" y="1984"/>
                    </a:cubicBezTo>
                    <a:cubicBezTo>
                      <a:pt x="13495" y="1276"/>
                      <a:pt x="12377" y="717"/>
                      <a:pt x="11221" y="232"/>
                    </a:cubicBezTo>
                    <a:cubicBezTo>
                      <a:pt x="10819" y="65"/>
                      <a:pt x="10366" y="1"/>
                      <a:pt x="98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85" name="Google Shape;1104;p48">
                <a:extLst>
                  <a:ext uri="{FF2B5EF4-FFF2-40B4-BE49-F238E27FC236}">
                    <a16:creationId xmlns:a16="http://schemas.microsoft.com/office/drawing/2014/main" id="{59D17972-81CD-4294-B0A4-CF221A3436AA}"/>
                  </a:ext>
                </a:extLst>
              </p:cNvPr>
              <p:cNvGrpSpPr/>
              <p:nvPr/>
            </p:nvGrpSpPr>
            <p:grpSpPr>
              <a:xfrm>
                <a:off x="3999788" y="987123"/>
                <a:ext cx="923255" cy="740033"/>
                <a:chOff x="4714763" y="2052448"/>
                <a:chExt cx="923255" cy="740033"/>
              </a:xfrm>
            </p:grpSpPr>
            <p:sp>
              <p:nvSpPr>
                <p:cNvPr id="189" name="Google Shape;1105;p48">
                  <a:extLst>
                    <a:ext uri="{FF2B5EF4-FFF2-40B4-BE49-F238E27FC236}">
                      <a16:creationId xmlns:a16="http://schemas.microsoft.com/office/drawing/2014/main" id="{CA15BCD6-81B8-484D-ADBF-8E830B59FDD2}"/>
                    </a:ext>
                  </a:extLst>
                </p:cNvPr>
                <p:cNvSpPr/>
                <p:nvPr/>
              </p:nvSpPr>
              <p:spPr>
                <a:xfrm rot="-568418">
                  <a:off x="5357868" y="2323083"/>
                  <a:ext cx="260060" cy="116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2" h="4661" extrusionOk="0">
                      <a:moveTo>
                        <a:pt x="8799" y="1"/>
                      </a:moveTo>
                      <a:cubicBezTo>
                        <a:pt x="8352" y="1"/>
                        <a:pt x="7979" y="75"/>
                        <a:pt x="7755" y="75"/>
                      </a:cubicBezTo>
                      <a:lnTo>
                        <a:pt x="7531" y="75"/>
                      </a:lnTo>
                      <a:cubicBezTo>
                        <a:pt x="5183" y="150"/>
                        <a:pt x="2834" y="373"/>
                        <a:pt x="523" y="784"/>
                      </a:cubicBezTo>
                      <a:cubicBezTo>
                        <a:pt x="411" y="821"/>
                        <a:pt x="299" y="933"/>
                        <a:pt x="262" y="1082"/>
                      </a:cubicBezTo>
                      <a:cubicBezTo>
                        <a:pt x="1" y="1939"/>
                        <a:pt x="2461" y="4586"/>
                        <a:pt x="2461" y="4623"/>
                      </a:cubicBezTo>
                      <a:cubicBezTo>
                        <a:pt x="2461" y="4623"/>
                        <a:pt x="2499" y="4661"/>
                        <a:pt x="2536" y="4661"/>
                      </a:cubicBezTo>
                      <a:cubicBezTo>
                        <a:pt x="2611" y="4661"/>
                        <a:pt x="2648" y="4549"/>
                        <a:pt x="2611" y="4512"/>
                      </a:cubicBezTo>
                      <a:cubicBezTo>
                        <a:pt x="2051" y="3617"/>
                        <a:pt x="1828" y="2387"/>
                        <a:pt x="2536" y="1790"/>
                      </a:cubicBezTo>
                      <a:cubicBezTo>
                        <a:pt x="3431" y="1044"/>
                        <a:pt x="4698" y="858"/>
                        <a:pt x="5705" y="709"/>
                      </a:cubicBezTo>
                      <a:cubicBezTo>
                        <a:pt x="7233" y="523"/>
                        <a:pt x="8762" y="411"/>
                        <a:pt x="10290" y="411"/>
                      </a:cubicBezTo>
                      <a:cubicBezTo>
                        <a:pt x="10327" y="411"/>
                        <a:pt x="10365" y="373"/>
                        <a:pt x="10402" y="336"/>
                      </a:cubicBezTo>
                      <a:cubicBezTo>
                        <a:pt x="10402" y="299"/>
                        <a:pt x="10365" y="262"/>
                        <a:pt x="10327" y="224"/>
                      </a:cubicBezTo>
                      <a:cubicBezTo>
                        <a:pt x="9843" y="38"/>
                        <a:pt x="9321" y="1"/>
                        <a:pt x="8799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106;p48">
                  <a:extLst>
                    <a:ext uri="{FF2B5EF4-FFF2-40B4-BE49-F238E27FC236}">
                      <a16:creationId xmlns:a16="http://schemas.microsoft.com/office/drawing/2014/main" id="{ACC606F9-E20F-4059-A512-6CAC9400319B}"/>
                    </a:ext>
                  </a:extLst>
                </p:cNvPr>
                <p:cNvSpPr/>
                <p:nvPr/>
              </p:nvSpPr>
              <p:spPr>
                <a:xfrm rot="-568418">
                  <a:off x="5133249" y="2106051"/>
                  <a:ext cx="254460" cy="1576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8" h="6307" extrusionOk="0">
                      <a:moveTo>
                        <a:pt x="8368" y="0"/>
                      </a:moveTo>
                      <a:cubicBezTo>
                        <a:pt x="8300" y="0"/>
                        <a:pt x="8232" y="2"/>
                        <a:pt x="8164" y="6"/>
                      </a:cubicBezTo>
                      <a:cubicBezTo>
                        <a:pt x="6934" y="43"/>
                        <a:pt x="5741" y="230"/>
                        <a:pt x="4586" y="603"/>
                      </a:cubicBezTo>
                      <a:cubicBezTo>
                        <a:pt x="3020" y="1013"/>
                        <a:pt x="1529" y="1535"/>
                        <a:pt x="75" y="2206"/>
                      </a:cubicBezTo>
                      <a:cubicBezTo>
                        <a:pt x="37" y="2206"/>
                        <a:pt x="0" y="2243"/>
                        <a:pt x="0" y="2280"/>
                      </a:cubicBezTo>
                      <a:cubicBezTo>
                        <a:pt x="0" y="2317"/>
                        <a:pt x="0" y="2355"/>
                        <a:pt x="37" y="2392"/>
                      </a:cubicBezTo>
                      <a:cubicBezTo>
                        <a:pt x="1603" y="3585"/>
                        <a:pt x="3169" y="4890"/>
                        <a:pt x="4697" y="6269"/>
                      </a:cubicBezTo>
                      <a:cubicBezTo>
                        <a:pt x="4735" y="6306"/>
                        <a:pt x="4735" y="6306"/>
                        <a:pt x="4772" y="6306"/>
                      </a:cubicBezTo>
                      <a:lnTo>
                        <a:pt x="4847" y="6306"/>
                      </a:lnTo>
                      <a:cubicBezTo>
                        <a:pt x="6300" y="5263"/>
                        <a:pt x="7643" y="4107"/>
                        <a:pt x="8873" y="2839"/>
                      </a:cubicBezTo>
                      <a:lnTo>
                        <a:pt x="8947" y="2728"/>
                      </a:lnTo>
                      <a:cubicBezTo>
                        <a:pt x="9507" y="2243"/>
                        <a:pt x="9879" y="1609"/>
                        <a:pt x="10140" y="938"/>
                      </a:cubicBezTo>
                      <a:cubicBezTo>
                        <a:pt x="10178" y="789"/>
                        <a:pt x="10178" y="640"/>
                        <a:pt x="10140" y="491"/>
                      </a:cubicBezTo>
                      <a:cubicBezTo>
                        <a:pt x="10140" y="453"/>
                        <a:pt x="10140" y="416"/>
                        <a:pt x="10103" y="416"/>
                      </a:cubicBezTo>
                      <a:cubicBezTo>
                        <a:pt x="9567" y="148"/>
                        <a:pt x="8970" y="0"/>
                        <a:pt x="8368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107;p48">
                  <a:extLst>
                    <a:ext uri="{FF2B5EF4-FFF2-40B4-BE49-F238E27FC236}">
                      <a16:creationId xmlns:a16="http://schemas.microsoft.com/office/drawing/2014/main" id="{4A5F03DF-7493-429D-9091-B1500F3DCF20}"/>
                    </a:ext>
                  </a:extLst>
                </p:cNvPr>
                <p:cNvSpPr/>
                <p:nvPr/>
              </p:nvSpPr>
              <p:spPr>
                <a:xfrm rot="-568418">
                  <a:off x="5078694" y="2088403"/>
                  <a:ext cx="296412" cy="79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56" h="3177" extrusionOk="0">
                      <a:moveTo>
                        <a:pt x="8385" y="0"/>
                      </a:moveTo>
                      <a:cubicBezTo>
                        <a:pt x="8287" y="0"/>
                        <a:pt x="8188" y="2"/>
                        <a:pt x="8090" y="7"/>
                      </a:cubicBezTo>
                      <a:cubicBezTo>
                        <a:pt x="5444" y="7"/>
                        <a:pt x="2685" y="902"/>
                        <a:pt x="262" y="1722"/>
                      </a:cubicBezTo>
                      <a:lnTo>
                        <a:pt x="75" y="1797"/>
                      </a:lnTo>
                      <a:cubicBezTo>
                        <a:pt x="38" y="1834"/>
                        <a:pt x="1" y="1834"/>
                        <a:pt x="1" y="1909"/>
                      </a:cubicBezTo>
                      <a:cubicBezTo>
                        <a:pt x="1" y="1946"/>
                        <a:pt x="1" y="1983"/>
                        <a:pt x="38" y="1983"/>
                      </a:cubicBezTo>
                      <a:cubicBezTo>
                        <a:pt x="560" y="2356"/>
                        <a:pt x="1119" y="2729"/>
                        <a:pt x="1641" y="3139"/>
                      </a:cubicBezTo>
                      <a:cubicBezTo>
                        <a:pt x="1678" y="3139"/>
                        <a:pt x="1678" y="3139"/>
                        <a:pt x="1716" y="3176"/>
                      </a:cubicBezTo>
                      <a:lnTo>
                        <a:pt x="1753" y="3176"/>
                      </a:lnTo>
                      <a:cubicBezTo>
                        <a:pt x="3580" y="2319"/>
                        <a:pt x="5481" y="1648"/>
                        <a:pt x="7457" y="1238"/>
                      </a:cubicBezTo>
                      <a:lnTo>
                        <a:pt x="7569" y="1238"/>
                      </a:lnTo>
                      <a:cubicBezTo>
                        <a:pt x="8389" y="1051"/>
                        <a:pt x="9246" y="939"/>
                        <a:pt x="10066" y="939"/>
                      </a:cubicBezTo>
                      <a:cubicBezTo>
                        <a:pt x="10139" y="935"/>
                        <a:pt x="10211" y="932"/>
                        <a:pt x="10283" y="932"/>
                      </a:cubicBezTo>
                      <a:cubicBezTo>
                        <a:pt x="10769" y="932"/>
                        <a:pt x="11252" y="1038"/>
                        <a:pt x="11707" y="1200"/>
                      </a:cubicBezTo>
                      <a:lnTo>
                        <a:pt x="11744" y="1200"/>
                      </a:lnTo>
                      <a:cubicBezTo>
                        <a:pt x="11818" y="1200"/>
                        <a:pt x="11856" y="1126"/>
                        <a:pt x="11818" y="1051"/>
                      </a:cubicBezTo>
                      <a:cubicBezTo>
                        <a:pt x="11557" y="567"/>
                        <a:pt x="10886" y="380"/>
                        <a:pt x="10327" y="231"/>
                      </a:cubicBezTo>
                      <a:cubicBezTo>
                        <a:pt x="9680" y="102"/>
                        <a:pt x="9032" y="0"/>
                        <a:pt x="8385" y="0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108;p48">
                  <a:extLst>
                    <a:ext uri="{FF2B5EF4-FFF2-40B4-BE49-F238E27FC236}">
                      <a16:creationId xmlns:a16="http://schemas.microsoft.com/office/drawing/2014/main" id="{C2283893-B059-4B35-B154-0EF2AF93B309}"/>
                    </a:ext>
                  </a:extLst>
                </p:cNvPr>
                <p:cNvSpPr/>
                <p:nvPr/>
              </p:nvSpPr>
              <p:spPr>
                <a:xfrm rot="-568418">
                  <a:off x="4927176" y="2353274"/>
                  <a:ext cx="106279" cy="433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" h="17336" extrusionOk="0">
                      <a:moveTo>
                        <a:pt x="1604" y="1"/>
                      </a:moveTo>
                      <a:cubicBezTo>
                        <a:pt x="1193" y="1"/>
                        <a:pt x="1082" y="187"/>
                        <a:pt x="1007" y="336"/>
                      </a:cubicBezTo>
                      <a:cubicBezTo>
                        <a:pt x="261" y="3095"/>
                        <a:pt x="150" y="6115"/>
                        <a:pt x="75" y="8724"/>
                      </a:cubicBezTo>
                      <a:cubicBezTo>
                        <a:pt x="0" y="11520"/>
                        <a:pt x="150" y="14391"/>
                        <a:pt x="1641" y="16479"/>
                      </a:cubicBezTo>
                      <a:cubicBezTo>
                        <a:pt x="1976" y="16926"/>
                        <a:pt x="2349" y="17336"/>
                        <a:pt x="2834" y="17336"/>
                      </a:cubicBezTo>
                      <a:cubicBezTo>
                        <a:pt x="3057" y="17336"/>
                        <a:pt x="3244" y="17261"/>
                        <a:pt x="3430" y="17150"/>
                      </a:cubicBezTo>
                      <a:cubicBezTo>
                        <a:pt x="3691" y="17000"/>
                        <a:pt x="3952" y="16777"/>
                        <a:pt x="4176" y="16553"/>
                      </a:cubicBezTo>
                      <a:cubicBezTo>
                        <a:pt x="4250" y="16479"/>
                        <a:pt x="4213" y="16367"/>
                        <a:pt x="4101" y="16367"/>
                      </a:cubicBezTo>
                      <a:lnTo>
                        <a:pt x="4064" y="16367"/>
                      </a:lnTo>
                      <a:cubicBezTo>
                        <a:pt x="3952" y="16404"/>
                        <a:pt x="3803" y="16441"/>
                        <a:pt x="3654" y="16441"/>
                      </a:cubicBezTo>
                      <a:cubicBezTo>
                        <a:pt x="3244" y="16441"/>
                        <a:pt x="2908" y="16218"/>
                        <a:pt x="2685" y="15882"/>
                      </a:cubicBezTo>
                      <a:cubicBezTo>
                        <a:pt x="1604" y="14503"/>
                        <a:pt x="1678" y="12340"/>
                        <a:pt x="1790" y="10663"/>
                      </a:cubicBezTo>
                      <a:lnTo>
                        <a:pt x="1790" y="10365"/>
                      </a:lnTo>
                      <a:cubicBezTo>
                        <a:pt x="1902" y="7494"/>
                        <a:pt x="2088" y="5295"/>
                        <a:pt x="2349" y="3207"/>
                      </a:cubicBezTo>
                      <a:lnTo>
                        <a:pt x="2386" y="2983"/>
                      </a:lnTo>
                      <a:cubicBezTo>
                        <a:pt x="2461" y="2163"/>
                        <a:pt x="2573" y="1119"/>
                        <a:pt x="3244" y="635"/>
                      </a:cubicBezTo>
                      <a:cubicBezTo>
                        <a:pt x="3281" y="635"/>
                        <a:pt x="3318" y="597"/>
                        <a:pt x="3281" y="560"/>
                      </a:cubicBezTo>
                      <a:cubicBezTo>
                        <a:pt x="3281" y="523"/>
                        <a:pt x="3281" y="486"/>
                        <a:pt x="3244" y="486"/>
                      </a:cubicBezTo>
                      <a:cubicBezTo>
                        <a:pt x="2722" y="225"/>
                        <a:pt x="2163" y="38"/>
                        <a:pt x="160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109;p48">
                  <a:extLst>
                    <a:ext uri="{FF2B5EF4-FFF2-40B4-BE49-F238E27FC236}">
                      <a16:creationId xmlns:a16="http://schemas.microsoft.com/office/drawing/2014/main" id="{0A651A82-78C6-4A8B-8D4B-B89265B79DFB}"/>
                    </a:ext>
                  </a:extLst>
                </p:cNvPr>
                <p:cNvSpPr/>
                <p:nvPr/>
              </p:nvSpPr>
              <p:spPr>
                <a:xfrm rot="-568418">
                  <a:off x="4967245" y="2352910"/>
                  <a:ext cx="197608" cy="397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04" h="15882" extrusionOk="0">
                      <a:moveTo>
                        <a:pt x="1640" y="0"/>
                      </a:moveTo>
                      <a:cubicBezTo>
                        <a:pt x="746" y="485"/>
                        <a:pt x="634" y="2050"/>
                        <a:pt x="559" y="3094"/>
                      </a:cubicBezTo>
                      <a:cubicBezTo>
                        <a:pt x="559" y="3243"/>
                        <a:pt x="522" y="3430"/>
                        <a:pt x="522" y="3579"/>
                      </a:cubicBezTo>
                      <a:cubicBezTo>
                        <a:pt x="373" y="5033"/>
                        <a:pt x="224" y="6599"/>
                        <a:pt x="149" y="8313"/>
                      </a:cubicBezTo>
                      <a:lnTo>
                        <a:pt x="112" y="9022"/>
                      </a:lnTo>
                      <a:cubicBezTo>
                        <a:pt x="0" y="10252"/>
                        <a:pt x="0" y="11482"/>
                        <a:pt x="112" y="12750"/>
                      </a:cubicBezTo>
                      <a:cubicBezTo>
                        <a:pt x="186" y="13533"/>
                        <a:pt x="298" y="14502"/>
                        <a:pt x="820" y="15173"/>
                      </a:cubicBezTo>
                      <a:cubicBezTo>
                        <a:pt x="1081" y="15583"/>
                        <a:pt x="1529" y="15844"/>
                        <a:pt x="2013" y="15881"/>
                      </a:cubicBezTo>
                      <a:cubicBezTo>
                        <a:pt x="2349" y="15844"/>
                        <a:pt x="2647" y="15732"/>
                        <a:pt x="2908" y="15508"/>
                      </a:cubicBezTo>
                      <a:lnTo>
                        <a:pt x="3020" y="15322"/>
                      </a:lnTo>
                      <a:cubicBezTo>
                        <a:pt x="4026" y="13980"/>
                        <a:pt x="4884" y="12526"/>
                        <a:pt x="5555" y="10998"/>
                      </a:cubicBezTo>
                      <a:cubicBezTo>
                        <a:pt x="6300" y="9395"/>
                        <a:pt x="6934" y="7903"/>
                        <a:pt x="7456" y="6449"/>
                      </a:cubicBezTo>
                      <a:cubicBezTo>
                        <a:pt x="7493" y="6338"/>
                        <a:pt x="7531" y="6226"/>
                        <a:pt x="7605" y="6114"/>
                      </a:cubicBezTo>
                      <a:cubicBezTo>
                        <a:pt x="7754" y="5778"/>
                        <a:pt x="7866" y="5443"/>
                        <a:pt x="7903" y="5070"/>
                      </a:cubicBezTo>
                      <a:cubicBezTo>
                        <a:pt x="7866" y="4474"/>
                        <a:pt x="7344" y="3952"/>
                        <a:pt x="7009" y="3616"/>
                      </a:cubicBezTo>
                      <a:cubicBezTo>
                        <a:pt x="5778" y="2386"/>
                        <a:pt x="4362" y="1379"/>
                        <a:pt x="2833" y="597"/>
                      </a:cubicBezTo>
                      <a:lnTo>
                        <a:pt x="2796" y="559"/>
                      </a:lnTo>
                      <a:cubicBezTo>
                        <a:pt x="2610" y="447"/>
                        <a:pt x="2200" y="224"/>
                        <a:pt x="1752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110;p48">
                  <a:extLst>
                    <a:ext uri="{FF2B5EF4-FFF2-40B4-BE49-F238E27FC236}">
                      <a16:creationId xmlns:a16="http://schemas.microsoft.com/office/drawing/2014/main" id="{C12945CD-2DEC-45F8-90BD-1BC341AC2EAB}"/>
                    </a:ext>
                  </a:extLst>
                </p:cNvPr>
                <p:cNvSpPr/>
                <p:nvPr/>
              </p:nvSpPr>
              <p:spPr>
                <a:xfrm rot="-568418">
                  <a:off x="5384737" y="2493518"/>
                  <a:ext cx="112804" cy="1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2" h="5295" extrusionOk="0">
                      <a:moveTo>
                        <a:pt x="1119" y="1"/>
                      </a:moveTo>
                      <a:cubicBezTo>
                        <a:pt x="560" y="1"/>
                        <a:pt x="224" y="75"/>
                        <a:pt x="112" y="262"/>
                      </a:cubicBezTo>
                      <a:cubicBezTo>
                        <a:pt x="38" y="336"/>
                        <a:pt x="0" y="411"/>
                        <a:pt x="38" y="523"/>
                      </a:cubicBezTo>
                      <a:cubicBezTo>
                        <a:pt x="299" y="1417"/>
                        <a:pt x="1082" y="3654"/>
                        <a:pt x="2685" y="4773"/>
                      </a:cubicBezTo>
                      <a:cubicBezTo>
                        <a:pt x="3020" y="5034"/>
                        <a:pt x="3467" y="5220"/>
                        <a:pt x="3915" y="5295"/>
                      </a:cubicBezTo>
                      <a:cubicBezTo>
                        <a:pt x="4064" y="5295"/>
                        <a:pt x="4213" y="5257"/>
                        <a:pt x="4362" y="5145"/>
                      </a:cubicBezTo>
                      <a:cubicBezTo>
                        <a:pt x="4399" y="5108"/>
                        <a:pt x="4437" y="5071"/>
                        <a:pt x="4474" y="5034"/>
                      </a:cubicBezTo>
                      <a:cubicBezTo>
                        <a:pt x="4511" y="4996"/>
                        <a:pt x="4511" y="4959"/>
                        <a:pt x="4474" y="4922"/>
                      </a:cubicBezTo>
                      <a:cubicBezTo>
                        <a:pt x="4474" y="4884"/>
                        <a:pt x="4437" y="4847"/>
                        <a:pt x="4399" y="4847"/>
                      </a:cubicBezTo>
                      <a:cubicBezTo>
                        <a:pt x="3766" y="4810"/>
                        <a:pt x="2685" y="3431"/>
                        <a:pt x="2461" y="3058"/>
                      </a:cubicBezTo>
                      <a:cubicBezTo>
                        <a:pt x="2088" y="2499"/>
                        <a:pt x="1119" y="970"/>
                        <a:pt x="1529" y="150"/>
                      </a:cubicBezTo>
                      <a:cubicBezTo>
                        <a:pt x="1529" y="150"/>
                        <a:pt x="1529" y="75"/>
                        <a:pt x="1529" y="75"/>
                      </a:cubicBezTo>
                      <a:cubicBezTo>
                        <a:pt x="1492" y="38"/>
                        <a:pt x="1492" y="1"/>
                        <a:pt x="145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1111;p48">
                  <a:extLst>
                    <a:ext uri="{FF2B5EF4-FFF2-40B4-BE49-F238E27FC236}">
                      <a16:creationId xmlns:a16="http://schemas.microsoft.com/office/drawing/2014/main" id="{8AAC6559-11D4-4C3D-B1E0-13BD3E99B818}"/>
                    </a:ext>
                  </a:extLst>
                </p:cNvPr>
                <p:cNvSpPr/>
                <p:nvPr/>
              </p:nvSpPr>
              <p:spPr>
                <a:xfrm rot="-568418">
                  <a:off x="5411618" y="2491779"/>
                  <a:ext cx="90429" cy="12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7" h="4810" extrusionOk="0">
                      <a:moveTo>
                        <a:pt x="560" y="0"/>
                      </a:moveTo>
                      <a:cubicBezTo>
                        <a:pt x="523" y="0"/>
                        <a:pt x="485" y="0"/>
                        <a:pt x="448" y="37"/>
                      </a:cubicBezTo>
                      <a:cubicBezTo>
                        <a:pt x="1" y="671"/>
                        <a:pt x="635" y="1939"/>
                        <a:pt x="1231" y="2871"/>
                      </a:cubicBezTo>
                      <a:cubicBezTo>
                        <a:pt x="1231" y="2908"/>
                        <a:pt x="2573" y="4809"/>
                        <a:pt x="3244" y="4809"/>
                      </a:cubicBezTo>
                      <a:cubicBezTo>
                        <a:pt x="3356" y="4809"/>
                        <a:pt x="3468" y="4735"/>
                        <a:pt x="3542" y="4660"/>
                      </a:cubicBezTo>
                      <a:cubicBezTo>
                        <a:pt x="3617" y="4101"/>
                        <a:pt x="3580" y="3542"/>
                        <a:pt x="3431" y="3020"/>
                      </a:cubicBezTo>
                      <a:cubicBezTo>
                        <a:pt x="3393" y="2871"/>
                        <a:pt x="3356" y="2684"/>
                        <a:pt x="3319" y="2535"/>
                      </a:cubicBezTo>
                      <a:cubicBezTo>
                        <a:pt x="3244" y="1901"/>
                        <a:pt x="3020" y="1305"/>
                        <a:pt x="2722" y="783"/>
                      </a:cubicBezTo>
                      <a:cubicBezTo>
                        <a:pt x="2387" y="410"/>
                        <a:pt x="1939" y="186"/>
                        <a:pt x="1492" y="112"/>
                      </a:cubicBezTo>
                      <a:cubicBezTo>
                        <a:pt x="1380" y="75"/>
                        <a:pt x="970" y="37"/>
                        <a:pt x="560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1112;p48">
                  <a:extLst>
                    <a:ext uri="{FF2B5EF4-FFF2-40B4-BE49-F238E27FC236}">
                      <a16:creationId xmlns:a16="http://schemas.microsoft.com/office/drawing/2014/main" id="{C255E51A-CF37-47B2-933B-07CF09596150}"/>
                    </a:ext>
                  </a:extLst>
                </p:cNvPr>
                <p:cNvSpPr/>
                <p:nvPr/>
              </p:nvSpPr>
              <p:spPr>
                <a:xfrm rot="-568418">
                  <a:off x="5403232" y="2328879"/>
                  <a:ext cx="225584" cy="130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3" h="5220" extrusionOk="0">
                      <a:moveTo>
                        <a:pt x="8836" y="1"/>
                      </a:moveTo>
                      <a:cubicBezTo>
                        <a:pt x="6748" y="1"/>
                        <a:pt x="4325" y="1"/>
                        <a:pt x="2275" y="672"/>
                      </a:cubicBezTo>
                      <a:cubicBezTo>
                        <a:pt x="1716" y="858"/>
                        <a:pt x="1" y="1380"/>
                        <a:pt x="485" y="2983"/>
                      </a:cubicBezTo>
                      <a:cubicBezTo>
                        <a:pt x="709" y="3766"/>
                        <a:pt x="1119" y="4474"/>
                        <a:pt x="1716" y="5034"/>
                      </a:cubicBezTo>
                      <a:cubicBezTo>
                        <a:pt x="1902" y="5145"/>
                        <a:pt x="2163" y="5220"/>
                        <a:pt x="2387" y="5220"/>
                      </a:cubicBezTo>
                      <a:cubicBezTo>
                        <a:pt x="2610" y="5183"/>
                        <a:pt x="2834" y="5108"/>
                        <a:pt x="3058" y="4996"/>
                      </a:cubicBezTo>
                      <a:cubicBezTo>
                        <a:pt x="3952" y="4437"/>
                        <a:pt x="4884" y="3803"/>
                        <a:pt x="6040" y="2983"/>
                      </a:cubicBezTo>
                      <a:cubicBezTo>
                        <a:pt x="6227" y="2871"/>
                        <a:pt x="6413" y="2722"/>
                        <a:pt x="6637" y="2573"/>
                      </a:cubicBezTo>
                      <a:cubicBezTo>
                        <a:pt x="7531" y="2014"/>
                        <a:pt x="8501" y="1380"/>
                        <a:pt x="8948" y="523"/>
                      </a:cubicBezTo>
                      <a:cubicBezTo>
                        <a:pt x="9023" y="374"/>
                        <a:pt x="9023" y="187"/>
                        <a:pt x="8948" y="38"/>
                      </a:cubicBezTo>
                      <a:cubicBezTo>
                        <a:pt x="8911" y="38"/>
                        <a:pt x="8873" y="1"/>
                        <a:pt x="8836" y="1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1113;p48">
                  <a:extLst>
                    <a:ext uri="{FF2B5EF4-FFF2-40B4-BE49-F238E27FC236}">
                      <a16:creationId xmlns:a16="http://schemas.microsoft.com/office/drawing/2014/main" id="{3A1C1D85-C0C4-4375-893B-21E3E5C05311}"/>
                    </a:ext>
                  </a:extLst>
                </p:cNvPr>
                <p:cNvSpPr/>
                <p:nvPr/>
              </p:nvSpPr>
              <p:spPr>
                <a:xfrm rot="-568418">
                  <a:off x="4748255" y="2109779"/>
                  <a:ext cx="735404" cy="46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15" h="18715" extrusionOk="0">
                      <a:moveTo>
                        <a:pt x="15322" y="5965"/>
                      </a:moveTo>
                      <a:cubicBezTo>
                        <a:pt x="15882" y="5965"/>
                        <a:pt x="16441" y="6226"/>
                        <a:pt x="16776" y="6636"/>
                      </a:cubicBezTo>
                      <a:cubicBezTo>
                        <a:pt x="17596" y="7568"/>
                        <a:pt x="17559" y="8948"/>
                        <a:pt x="16664" y="9805"/>
                      </a:cubicBezTo>
                      <a:cubicBezTo>
                        <a:pt x="16292" y="10178"/>
                        <a:pt x="15770" y="10364"/>
                        <a:pt x="15211" y="10401"/>
                      </a:cubicBezTo>
                      <a:cubicBezTo>
                        <a:pt x="14614" y="10364"/>
                        <a:pt x="14055" y="10141"/>
                        <a:pt x="13645" y="9730"/>
                      </a:cubicBezTo>
                      <a:cubicBezTo>
                        <a:pt x="13197" y="9320"/>
                        <a:pt x="12974" y="8761"/>
                        <a:pt x="12974" y="8165"/>
                      </a:cubicBezTo>
                      <a:cubicBezTo>
                        <a:pt x="13011" y="7568"/>
                        <a:pt x="13235" y="7046"/>
                        <a:pt x="13682" y="6636"/>
                      </a:cubicBezTo>
                      <a:cubicBezTo>
                        <a:pt x="14129" y="6226"/>
                        <a:pt x="14726" y="5965"/>
                        <a:pt x="15322" y="5965"/>
                      </a:cubicBezTo>
                      <a:close/>
                      <a:moveTo>
                        <a:pt x="19796" y="9581"/>
                      </a:moveTo>
                      <a:cubicBezTo>
                        <a:pt x="20355" y="9581"/>
                        <a:pt x="20877" y="9805"/>
                        <a:pt x="21250" y="10252"/>
                      </a:cubicBezTo>
                      <a:cubicBezTo>
                        <a:pt x="22070" y="11147"/>
                        <a:pt x="21995" y="12564"/>
                        <a:pt x="21138" y="13384"/>
                      </a:cubicBezTo>
                      <a:cubicBezTo>
                        <a:pt x="20728" y="13757"/>
                        <a:pt x="20206" y="13980"/>
                        <a:pt x="19684" y="13980"/>
                      </a:cubicBezTo>
                      <a:cubicBezTo>
                        <a:pt x="19088" y="13980"/>
                        <a:pt x="18528" y="13757"/>
                        <a:pt x="18081" y="13347"/>
                      </a:cubicBezTo>
                      <a:cubicBezTo>
                        <a:pt x="17671" y="12936"/>
                        <a:pt x="17410" y="12377"/>
                        <a:pt x="17447" y="11781"/>
                      </a:cubicBezTo>
                      <a:cubicBezTo>
                        <a:pt x="17447" y="11184"/>
                        <a:pt x="17708" y="10625"/>
                        <a:pt x="18156" y="10252"/>
                      </a:cubicBezTo>
                      <a:cubicBezTo>
                        <a:pt x="18603" y="9842"/>
                        <a:pt x="19162" y="9581"/>
                        <a:pt x="19796" y="9581"/>
                      </a:cubicBezTo>
                      <a:close/>
                      <a:moveTo>
                        <a:pt x="9432" y="0"/>
                      </a:moveTo>
                      <a:cubicBezTo>
                        <a:pt x="9395" y="0"/>
                        <a:pt x="9395" y="0"/>
                        <a:pt x="9358" y="38"/>
                      </a:cubicBezTo>
                      <a:cubicBezTo>
                        <a:pt x="9358" y="38"/>
                        <a:pt x="9320" y="75"/>
                        <a:pt x="9320" y="112"/>
                      </a:cubicBezTo>
                      <a:cubicBezTo>
                        <a:pt x="9469" y="1454"/>
                        <a:pt x="10625" y="2274"/>
                        <a:pt x="11632" y="2983"/>
                      </a:cubicBezTo>
                      <a:lnTo>
                        <a:pt x="11967" y="3206"/>
                      </a:lnTo>
                      <a:cubicBezTo>
                        <a:pt x="12340" y="3393"/>
                        <a:pt x="12564" y="3728"/>
                        <a:pt x="12564" y="4138"/>
                      </a:cubicBezTo>
                      <a:cubicBezTo>
                        <a:pt x="12601" y="5294"/>
                        <a:pt x="10849" y="6002"/>
                        <a:pt x="9880" y="6114"/>
                      </a:cubicBezTo>
                      <a:cubicBezTo>
                        <a:pt x="9730" y="6114"/>
                        <a:pt x="9581" y="6114"/>
                        <a:pt x="9432" y="6152"/>
                      </a:cubicBezTo>
                      <a:cubicBezTo>
                        <a:pt x="6785" y="6152"/>
                        <a:pt x="4437" y="3206"/>
                        <a:pt x="4362" y="821"/>
                      </a:cubicBezTo>
                      <a:cubicBezTo>
                        <a:pt x="4362" y="746"/>
                        <a:pt x="4325" y="709"/>
                        <a:pt x="4250" y="709"/>
                      </a:cubicBezTo>
                      <a:cubicBezTo>
                        <a:pt x="3654" y="560"/>
                        <a:pt x="3020" y="448"/>
                        <a:pt x="2386" y="410"/>
                      </a:cubicBezTo>
                      <a:cubicBezTo>
                        <a:pt x="1342" y="410"/>
                        <a:pt x="709" y="895"/>
                        <a:pt x="522" y="1827"/>
                      </a:cubicBezTo>
                      <a:cubicBezTo>
                        <a:pt x="0" y="4586"/>
                        <a:pt x="1902" y="7643"/>
                        <a:pt x="6002" y="10737"/>
                      </a:cubicBezTo>
                      <a:lnTo>
                        <a:pt x="6114" y="10737"/>
                      </a:lnTo>
                      <a:cubicBezTo>
                        <a:pt x="6152" y="10700"/>
                        <a:pt x="6189" y="10700"/>
                        <a:pt x="6189" y="10662"/>
                      </a:cubicBezTo>
                      <a:cubicBezTo>
                        <a:pt x="6301" y="10029"/>
                        <a:pt x="6413" y="9469"/>
                        <a:pt x="6524" y="9022"/>
                      </a:cubicBezTo>
                      <a:cubicBezTo>
                        <a:pt x="6663" y="8711"/>
                        <a:pt x="6961" y="8496"/>
                        <a:pt x="7271" y="8496"/>
                      </a:cubicBezTo>
                      <a:cubicBezTo>
                        <a:pt x="7296" y="8496"/>
                        <a:pt x="7320" y="8497"/>
                        <a:pt x="7345" y="8500"/>
                      </a:cubicBezTo>
                      <a:cubicBezTo>
                        <a:pt x="7978" y="8500"/>
                        <a:pt x="9246" y="8873"/>
                        <a:pt x="11744" y="10513"/>
                      </a:cubicBezTo>
                      <a:lnTo>
                        <a:pt x="11818" y="10551"/>
                      </a:lnTo>
                      <a:cubicBezTo>
                        <a:pt x="13011" y="11371"/>
                        <a:pt x="14279" y="12228"/>
                        <a:pt x="15099" y="13347"/>
                      </a:cubicBezTo>
                      <a:cubicBezTo>
                        <a:pt x="15658" y="14129"/>
                        <a:pt x="15509" y="14614"/>
                        <a:pt x="15248" y="15434"/>
                      </a:cubicBezTo>
                      <a:cubicBezTo>
                        <a:pt x="15211" y="15472"/>
                        <a:pt x="15248" y="15546"/>
                        <a:pt x="15285" y="15546"/>
                      </a:cubicBezTo>
                      <a:cubicBezTo>
                        <a:pt x="18006" y="16664"/>
                        <a:pt x="20765" y="17596"/>
                        <a:pt x="23636" y="18268"/>
                      </a:cubicBezTo>
                      <a:lnTo>
                        <a:pt x="23710" y="18268"/>
                      </a:lnTo>
                      <a:cubicBezTo>
                        <a:pt x="23748" y="18230"/>
                        <a:pt x="23748" y="18193"/>
                        <a:pt x="23748" y="18156"/>
                      </a:cubicBezTo>
                      <a:lnTo>
                        <a:pt x="23673" y="17932"/>
                      </a:lnTo>
                      <a:cubicBezTo>
                        <a:pt x="23673" y="17895"/>
                        <a:pt x="23673" y="17895"/>
                        <a:pt x="23673" y="17857"/>
                      </a:cubicBezTo>
                      <a:cubicBezTo>
                        <a:pt x="23673" y="17708"/>
                        <a:pt x="23710" y="17596"/>
                        <a:pt x="23822" y="17485"/>
                      </a:cubicBezTo>
                      <a:cubicBezTo>
                        <a:pt x="24148" y="17256"/>
                        <a:pt x="24560" y="17142"/>
                        <a:pt x="24958" y="17142"/>
                      </a:cubicBezTo>
                      <a:cubicBezTo>
                        <a:pt x="25014" y="17142"/>
                        <a:pt x="25071" y="17144"/>
                        <a:pt x="25127" y="17149"/>
                      </a:cubicBezTo>
                      <a:cubicBezTo>
                        <a:pt x="25425" y="17149"/>
                        <a:pt x="25686" y="17186"/>
                        <a:pt x="25984" y="17224"/>
                      </a:cubicBezTo>
                      <a:cubicBezTo>
                        <a:pt x="26618" y="17298"/>
                        <a:pt x="27326" y="17447"/>
                        <a:pt x="27736" y="17857"/>
                      </a:cubicBezTo>
                      <a:cubicBezTo>
                        <a:pt x="27923" y="18081"/>
                        <a:pt x="28109" y="18379"/>
                        <a:pt x="28221" y="18640"/>
                      </a:cubicBezTo>
                      <a:cubicBezTo>
                        <a:pt x="28221" y="18678"/>
                        <a:pt x="28258" y="18715"/>
                        <a:pt x="28296" y="18715"/>
                      </a:cubicBezTo>
                      <a:lnTo>
                        <a:pt x="28370" y="18715"/>
                      </a:lnTo>
                      <a:cubicBezTo>
                        <a:pt x="28892" y="18603"/>
                        <a:pt x="29190" y="18342"/>
                        <a:pt x="29302" y="18007"/>
                      </a:cubicBezTo>
                      <a:cubicBezTo>
                        <a:pt x="29414" y="17522"/>
                        <a:pt x="29302" y="17000"/>
                        <a:pt x="29079" y="16553"/>
                      </a:cubicBezTo>
                      <a:cubicBezTo>
                        <a:pt x="29079" y="16515"/>
                        <a:pt x="29041" y="16515"/>
                        <a:pt x="29004" y="16478"/>
                      </a:cubicBezTo>
                      <a:lnTo>
                        <a:pt x="28929" y="16478"/>
                      </a:lnTo>
                      <a:lnTo>
                        <a:pt x="28818" y="16553"/>
                      </a:lnTo>
                      <a:cubicBezTo>
                        <a:pt x="28594" y="16739"/>
                        <a:pt x="28333" y="16814"/>
                        <a:pt x="28072" y="16851"/>
                      </a:cubicBezTo>
                      <a:lnTo>
                        <a:pt x="28035" y="16851"/>
                      </a:lnTo>
                      <a:cubicBezTo>
                        <a:pt x="27140" y="16776"/>
                        <a:pt x="26283" y="15807"/>
                        <a:pt x="25835" y="15322"/>
                      </a:cubicBezTo>
                      <a:cubicBezTo>
                        <a:pt x="25052" y="14428"/>
                        <a:pt x="23748" y="12750"/>
                        <a:pt x="23971" y="11930"/>
                      </a:cubicBezTo>
                      <a:cubicBezTo>
                        <a:pt x="24046" y="11744"/>
                        <a:pt x="24195" y="11594"/>
                        <a:pt x="24381" y="11557"/>
                      </a:cubicBezTo>
                      <a:lnTo>
                        <a:pt x="24717" y="11520"/>
                      </a:lnTo>
                      <a:lnTo>
                        <a:pt x="24941" y="11483"/>
                      </a:lnTo>
                      <a:cubicBezTo>
                        <a:pt x="24978" y="11445"/>
                        <a:pt x="25015" y="11445"/>
                        <a:pt x="25015" y="11408"/>
                      </a:cubicBezTo>
                      <a:cubicBezTo>
                        <a:pt x="25015" y="11371"/>
                        <a:pt x="25015" y="11333"/>
                        <a:pt x="24978" y="11296"/>
                      </a:cubicBezTo>
                      <a:cubicBezTo>
                        <a:pt x="22443" y="8649"/>
                        <a:pt x="19759" y="6189"/>
                        <a:pt x="16888" y="3915"/>
                      </a:cubicBezTo>
                      <a:cubicBezTo>
                        <a:pt x="16031" y="3206"/>
                        <a:pt x="15099" y="2573"/>
                        <a:pt x="14167" y="1976"/>
                      </a:cubicBezTo>
                      <a:lnTo>
                        <a:pt x="14129" y="1939"/>
                      </a:lnTo>
                      <a:cubicBezTo>
                        <a:pt x="13458" y="1529"/>
                        <a:pt x="12899" y="1193"/>
                        <a:pt x="12377" y="895"/>
                      </a:cubicBezTo>
                      <a:lnTo>
                        <a:pt x="12265" y="858"/>
                      </a:lnTo>
                      <a:cubicBezTo>
                        <a:pt x="11483" y="336"/>
                        <a:pt x="10625" y="38"/>
                        <a:pt x="9693" y="0"/>
                      </a:cubicBezTo>
                      <a:close/>
                    </a:path>
                  </a:pathLst>
                </a:custGeom>
                <a:solidFill>
                  <a:srgbClr val="00CB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6" name="Google Shape;1114;p48">
                <a:extLst>
                  <a:ext uri="{FF2B5EF4-FFF2-40B4-BE49-F238E27FC236}">
                    <a16:creationId xmlns:a16="http://schemas.microsoft.com/office/drawing/2014/main" id="{FC625D0B-2164-4743-B4BA-02950E17AF37}"/>
                  </a:ext>
                </a:extLst>
              </p:cNvPr>
              <p:cNvGrpSpPr/>
              <p:nvPr/>
            </p:nvGrpSpPr>
            <p:grpSpPr>
              <a:xfrm>
                <a:off x="4334602" y="1179550"/>
                <a:ext cx="269374" cy="206482"/>
                <a:chOff x="5049577" y="2244875"/>
                <a:chExt cx="269374" cy="206482"/>
              </a:xfrm>
            </p:grpSpPr>
            <p:sp>
              <p:nvSpPr>
                <p:cNvPr id="187" name="Google Shape;1115;p48">
                  <a:extLst>
                    <a:ext uri="{FF2B5EF4-FFF2-40B4-BE49-F238E27FC236}">
                      <a16:creationId xmlns:a16="http://schemas.microsoft.com/office/drawing/2014/main" id="{9B3FE613-5900-4893-98B3-D2462D2363EB}"/>
                    </a:ext>
                  </a:extLst>
                </p:cNvPr>
                <p:cNvSpPr/>
                <p:nvPr/>
              </p:nvSpPr>
              <p:spPr>
                <a:xfrm rot="-568418">
                  <a:off x="5183470" y="2325486"/>
                  <a:ext cx="126780" cy="1162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1" h="4649" extrusionOk="0">
                      <a:moveTo>
                        <a:pt x="2680" y="435"/>
                      </a:moveTo>
                      <a:cubicBezTo>
                        <a:pt x="3116" y="435"/>
                        <a:pt x="3562" y="604"/>
                        <a:pt x="3952" y="1008"/>
                      </a:cubicBezTo>
                      <a:cubicBezTo>
                        <a:pt x="4250" y="1344"/>
                        <a:pt x="4437" y="1791"/>
                        <a:pt x="4400" y="2238"/>
                      </a:cubicBezTo>
                      <a:cubicBezTo>
                        <a:pt x="4299" y="3041"/>
                        <a:pt x="3359" y="3603"/>
                        <a:pt x="2494" y="3603"/>
                      </a:cubicBezTo>
                      <a:cubicBezTo>
                        <a:pt x="2395" y="3603"/>
                        <a:pt x="2296" y="3596"/>
                        <a:pt x="2200" y="3580"/>
                      </a:cubicBezTo>
                      <a:cubicBezTo>
                        <a:pt x="1305" y="3357"/>
                        <a:pt x="746" y="2499"/>
                        <a:pt x="895" y="1567"/>
                      </a:cubicBezTo>
                      <a:cubicBezTo>
                        <a:pt x="1246" y="913"/>
                        <a:pt x="1947" y="435"/>
                        <a:pt x="2680" y="435"/>
                      </a:cubicBezTo>
                      <a:close/>
                      <a:moveTo>
                        <a:pt x="709" y="2276"/>
                      </a:moveTo>
                      <a:lnTo>
                        <a:pt x="709" y="2276"/>
                      </a:lnTo>
                      <a:cubicBezTo>
                        <a:pt x="932" y="3058"/>
                        <a:pt x="1566" y="3655"/>
                        <a:pt x="2349" y="3804"/>
                      </a:cubicBezTo>
                      <a:cubicBezTo>
                        <a:pt x="2445" y="3818"/>
                        <a:pt x="2542" y="3825"/>
                        <a:pt x="2637" y="3825"/>
                      </a:cubicBezTo>
                      <a:cubicBezTo>
                        <a:pt x="3282" y="3825"/>
                        <a:pt x="3898" y="3508"/>
                        <a:pt x="4288" y="3021"/>
                      </a:cubicBezTo>
                      <a:lnTo>
                        <a:pt x="4288" y="3021"/>
                      </a:lnTo>
                      <a:cubicBezTo>
                        <a:pt x="4213" y="3208"/>
                        <a:pt x="4064" y="3431"/>
                        <a:pt x="3952" y="3580"/>
                      </a:cubicBezTo>
                      <a:cubicBezTo>
                        <a:pt x="3584" y="4022"/>
                        <a:pt x="3115" y="4219"/>
                        <a:pt x="2641" y="4219"/>
                      </a:cubicBezTo>
                      <a:cubicBezTo>
                        <a:pt x="2155" y="4219"/>
                        <a:pt x="1664" y="4013"/>
                        <a:pt x="1268" y="3655"/>
                      </a:cubicBezTo>
                      <a:cubicBezTo>
                        <a:pt x="895" y="3319"/>
                        <a:pt x="672" y="2797"/>
                        <a:pt x="709" y="2276"/>
                      </a:cubicBezTo>
                      <a:close/>
                      <a:moveTo>
                        <a:pt x="2709" y="0"/>
                      </a:moveTo>
                      <a:cubicBezTo>
                        <a:pt x="2105" y="0"/>
                        <a:pt x="1491" y="265"/>
                        <a:pt x="1007" y="710"/>
                      </a:cubicBezTo>
                      <a:cubicBezTo>
                        <a:pt x="38" y="1567"/>
                        <a:pt x="1" y="3058"/>
                        <a:pt x="932" y="3953"/>
                      </a:cubicBezTo>
                      <a:cubicBezTo>
                        <a:pt x="1394" y="4415"/>
                        <a:pt x="1995" y="4648"/>
                        <a:pt x="2591" y="4648"/>
                      </a:cubicBezTo>
                      <a:cubicBezTo>
                        <a:pt x="3150" y="4648"/>
                        <a:pt x="3705" y="4443"/>
                        <a:pt x="4139" y="4028"/>
                      </a:cubicBezTo>
                      <a:cubicBezTo>
                        <a:pt x="5033" y="3133"/>
                        <a:pt x="5071" y="1679"/>
                        <a:pt x="4250" y="747"/>
                      </a:cubicBezTo>
                      <a:cubicBezTo>
                        <a:pt x="3820" y="227"/>
                        <a:pt x="3269" y="0"/>
                        <a:pt x="2709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116;p48">
                  <a:extLst>
                    <a:ext uri="{FF2B5EF4-FFF2-40B4-BE49-F238E27FC236}">
                      <a16:creationId xmlns:a16="http://schemas.microsoft.com/office/drawing/2014/main" id="{CDEF9360-E439-4E98-A030-5598E45748A1}"/>
                    </a:ext>
                  </a:extLst>
                </p:cNvPr>
                <p:cNvSpPr/>
                <p:nvPr/>
              </p:nvSpPr>
              <p:spPr>
                <a:xfrm rot="-568418">
                  <a:off x="5058341" y="2254664"/>
                  <a:ext cx="128655" cy="117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686" extrusionOk="0">
                      <a:moveTo>
                        <a:pt x="2663" y="451"/>
                      </a:moveTo>
                      <a:cubicBezTo>
                        <a:pt x="3059" y="451"/>
                        <a:pt x="3467" y="595"/>
                        <a:pt x="3841" y="929"/>
                      </a:cubicBezTo>
                      <a:cubicBezTo>
                        <a:pt x="4437" y="1824"/>
                        <a:pt x="4102" y="3017"/>
                        <a:pt x="3207" y="3502"/>
                      </a:cubicBezTo>
                      <a:cubicBezTo>
                        <a:pt x="2954" y="3650"/>
                        <a:pt x="2701" y="3716"/>
                        <a:pt x="2460" y="3716"/>
                      </a:cubicBezTo>
                      <a:cubicBezTo>
                        <a:pt x="1493" y="3716"/>
                        <a:pt x="717" y="2660"/>
                        <a:pt x="896" y="1675"/>
                      </a:cubicBezTo>
                      <a:cubicBezTo>
                        <a:pt x="1213" y="967"/>
                        <a:pt x="1914" y="451"/>
                        <a:pt x="2663" y="451"/>
                      </a:cubicBezTo>
                      <a:close/>
                      <a:moveTo>
                        <a:pt x="4288" y="1563"/>
                      </a:moveTo>
                      <a:cubicBezTo>
                        <a:pt x="4586" y="2234"/>
                        <a:pt x="4437" y="3054"/>
                        <a:pt x="3953" y="3613"/>
                      </a:cubicBezTo>
                      <a:cubicBezTo>
                        <a:pt x="3589" y="4050"/>
                        <a:pt x="3127" y="4238"/>
                        <a:pt x="2659" y="4238"/>
                      </a:cubicBezTo>
                      <a:cubicBezTo>
                        <a:pt x="2168" y="4238"/>
                        <a:pt x="1669" y="4032"/>
                        <a:pt x="1268" y="3688"/>
                      </a:cubicBezTo>
                      <a:cubicBezTo>
                        <a:pt x="933" y="3390"/>
                        <a:pt x="747" y="2942"/>
                        <a:pt x="709" y="2532"/>
                      </a:cubicBezTo>
                      <a:lnTo>
                        <a:pt x="709" y="2532"/>
                      </a:lnTo>
                      <a:cubicBezTo>
                        <a:pt x="1022" y="3380"/>
                        <a:pt x="1720" y="3753"/>
                        <a:pt x="2420" y="3753"/>
                      </a:cubicBezTo>
                      <a:cubicBezTo>
                        <a:pt x="3475" y="3753"/>
                        <a:pt x="4535" y="2907"/>
                        <a:pt x="4288" y="1563"/>
                      </a:cubicBezTo>
                      <a:close/>
                      <a:moveTo>
                        <a:pt x="2740" y="0"/>
                      </a:moveTo>
                      <a:cubicBezTo>
                        <a:pt x="2126" y="0"/>
                        <a:pt x="1495" y="275"/>
                        <a:pt x="1007" y="743"/>
                      </a:cubicBezTo>
                      <a:cubicBezTo>
                        <a:pt x="38" y="1600"/>
                        <a:pt x="1" y="3129"/>
                        <a:pt x="933" y="4024"/>
                      </a:cubicBezTo>
                      <a:cubicBezTo>
                        <a:pt x="1390" y="4462"/>
                        <a:pt x="1983" y="4686"/>
                        <a:pt x="2574" y="4686"/>
                      </a:cubicBezTo>
                      <a:cubicBezTo>
                        <a:pt x="3139" y="4686"/>
                        <a:pt x="3701" y="4480"/>
                        <a:pt x="4139" y="4061"/>
                      </a:cubicBezTo>
                      <a:cubicBezTo>
                        <a:pt x="5071" y="3166"/>
                        <a:pt x="5146" y="1712"/>
                        <a:pt x="4251" y="743"/>
                      </a:cubicBezTo>
                      <a:cubicBezTo>
                        <a:pt x="3842" y="228"/>
                        <a:pt x="32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47" name="Google Shape;1117;p48">
              <a:extLst>
                <a:ext uri="{FF2B5EF4-FFF2-40B4-BE49-F238E27FC236}">
                  <a16:creationId xmlns:a16="http://schemas.microsoft.com/office/drawing/2014/main" id="{A4609E9E-FF18-4D9F-AB0B-FAFE7A528D00}"/>
                </a:ext>
              </a:extLst>
            </p:cNvPr>
            <p:cNvGrpSpPr/>
            <p:nvPr/>
          </p:nvGrpSpPr>
          <p:grpSpPr>
            <a:xfrm>
              <a:off x="5401606" y="1475905"/>
              <a:ext cx="2263947" cy="2946855"/>
              <a:chOff x="5401606" y="1475905"/>
              <a:chExt cx="2263947" cy="2946855"/>
            </a:xfrm>
          </p:grpSpPr>
          <p:sp>
            <p:nvSpPr>
              <p:cNvPr id="160" name="Google Shape;1118;p48">
                <a:extLst>
                  <a:ext uri="{FF2B5EF4-FFF2-40B4-BE49-F238E27FC236}">
                    <a16:creationId xmlns:a16="http://schemas.microsoft.com/office/drawing/2014/main" id="{7A817F16-583D-4865-AB37-0A4AD617BF60}"/>
                  </a:ext>
                </a:extLst>
              </p:cNvPr>
              <p:cNvSpPr/>
              <p:nvPr/>
            </p:nvSpPr>
            <p:spPr>
              <a:xfrm rot="-568379">
                <a:off x="5886593" y="1595123"/>
                <a:ext cx="1415985" cy="982795"/>
              </a:xfrm>
              <a:custGeom>
                <a:avLst/>
                <a:gdLst/>
                <a:ahLst/>
                <a:cxnLst/>
                <a:rect l="l" t="t" r="r" b="b"/>
                <a:pathLst>
                  <a:path w="49322" h="34233" extrusionOk="0">
                    <a:moveTo>
                      <a:pt x="35738" y="1"/>
                    </a:moveTo>
                    <a:cubicBezTo>
                      <a:pt x="34820" y="1"/>
                      <a:pt x="33904" y="83"/>
                      <a:pt x="33068" y="159"/>
                    </a:cubicBezTo>
                    <a:lnTo>
                      <a:pt x="32658" y="196"/>
                    </a:lnTo>
                    <a:cubicBezTo>
                      <a:pt x="29489" y="495"/>
                      <a:pt x="26395" y="1017"/>
                      <a:pt x="23412" y="1538"/>
                    </a:cubicBezTo>
                    <a:cubicBezTo>
                      <a:pt x="22294" y="1725"/>
                      <a:pt x="21213" y="1911"/>
                      <a:pt x="20132" y="2098"/>
                    </a:cubicBezTo>
                    <a:cubicBezTo>
                      <a:pt x="18641" y="2321"/>
                      <a:pt x="17075" y="2582"/>
                      <a:pt x="15546" y="2881"/>
                    </a:cubicBezTo>
                    <a:cubicBezTo>
                      <a:pt x="12825" y="3328"/>
                      <a:pt x="10178" y="3999"/>
                      <a:pt x="7569" y="4894"/>
                    </a:cubicBezTo>
                    <a:cubicBezTo>
                      <a:pt x="6189" y="5378"/>
                      <a:pt x="4847" y="5975"/>
                      <a:pt x="3542" y="6683"/>
                    </a:cubicBezTo>
                    <a:cubicBezTo>
                      <a:pt x="2275" y="7391"/>
                      <a:pt x="1194" y="8062"/>
                      <a:pt x="746" y="9442"/>
                    </a:cubicBezTo>
                    <a:cubicBezTo>
                      <a:pt x="1" y="11604"/>
                      <a:pt x="262" y="13915"/>
                      <a:pt x="523" y="16152"/>
                    </a:cubicBezTo>
                    <a:lnTo>
                      <a:pt x="635" y="17271"/>
                    </a:lnTo>
                    <a:cubicBezTo>
                      <a:pt x="933" y="19917"/>
                      <a:pt x="1194" y="22676"/>
                      <a:pt x="2238" y="25137"/>
                    </a:cubicBezTo>
                    <a:cubicBezTo>
                      <a:pt x="2238" y="25137"/>
                      <a:pt x="2275" y="25174"/>
                      <a:pt x="2312" y="25174"/>
                    </a:cubicBezTo>
                    <a:lnTo>
                      <a:pt x="2312" y="25099"/>
                    </a:lnTo>
                    <a:cubicBezTo>
                      <a:pt x="2331" y="25118"/>
                      <a:pt x="2349" y="25127"/>
                      <a:pt x="2368" y="25127"/>
                    </a:cubicBezTo>
                    <a:cubicBezTo>
                      <a:pt x="2387" y="25127"/>
                      <a:pt x="2405" y="25118"/>
                      <a:pt x="2424" y="25099"/>
                    </a:cubicBezTo>
                    <a:cubicBezTo>
                      <a:pt x="3468" y="24354"/>
                      <a:pt x="4773" y="23981"/>
                      <a:pt x="6077" y="23981"/>
                    </a:cubicBezTo>
                    <a:cubicBezTo>
                      <a:pt x="6115" y="23981"/>
                      <a:pt x="6152" y="23944"/>
                      <a:pt x="6152" y="23869"/>
                    </a:cubicBezTo>
                    <a:cubicBezTo>
                      <a:pt x="6413" y="22527"/>
                      <a:pt x="6674" y="21148"/>
                      <a:pt x="6972" y="19768"/>
                    </a:cubicBezTo>
                    <a:cubicBezTo>
                      <a:pt x="6972" y="19768"/>
                      <a:pt x="6972" y="19731"/>
                      <a:pt x="6972" y="19694"/>
                    </a:cubicBezTo>
                    <a:cubicBezTo>
                      <a:pt x="6972" y="19656"/>
                      <a:pt x="6935" y="19656"/>
                      <a:pt x="6935" y="19656"/>
                    </a:cubicBezTo>
                    <a:lnTo>
                      <a:pt x="6898" y="19656"/>
                    </a:lnTo>
                    <a:cubicBezTo>
                      <a:pt x="5705" y="19619"/>
                      <a:pt x="4512" y="19545"/>
                      <a:pt x="3356" y="19395"/>
                    </a:cubicBezTo>
                    <a:cubicBezTo>
                      <a:pt x="3319" y="19358"/>
                      <a:pt x="3319" y="19284"/>
                      <a:pt x="3319" y="19284"/>
                    </a:cubicBezTo>
                    <a:cubicBezTo>
                      <a:pt x="3346" y="19229"/>
                      <a:pt x="3373" y="19194"/>
                      <a:pt x="3415" y="19194"/>
                    </a:cubicBezTo>
                    <a:cubicBezTo>
                      <a:pt x="3431" y="19194"/>
                      <a:pt x="3448" y="19199"/>
                      <a:pt x="3468" y="19209"/>
                    </a:cubicBezTo>
                    <a:cubicBezTo>
                      <a:pt x="4623" y="19321"/>
                      <a:pt x="5816" y="19433"/>
                      <a:pt x="7121" y="19470"/>
                    </a:cubicBezTo>
                    <a:cubicBezTo>
                      <a:pt x="7468" y="19474"/>
                      <a:pt x="7815" y="19476"/>
                      <a:pt x="8162" y="19476"/>
                    </a:cubicBezTo>
                    <a:cubicBezTo>
                      <a:pt x="11319" y="19476"/>
                      <a:pt x="14477" y="19321"/>
                      <a:pt x="17634" y="18985"/>
                    </a:cubicBezTo>
                    <a:lnTo>
                      <a:pt x="18752" y="18911"/>
                    </a:lnTo>
                    <a:cubicBezTo>
                      <a:pt x="23636" y="18575"/>
                      <a:pt x="28482" y="17830"/>
                      <a:pt x="33254" y="16674"/>
                    </a:cubicBezTo>
                    <a:lnTo>
                      <a:pt x="33292" y="16674"/>
                    </a:lnTo>
                    <a:lnTo>
                      <a:pt x="33366" y="16599"/>
                    </a:lnTo>
                    <a:lnTo>
                      <a:pt x="33366" y="16711"/>
                    </a:lnTo>
                    <a:lnTo>
                      <a:pt x="33441" y="16637"/>
                    </a:lnTo>
                    <a:lnTo>
                      <a:pt x="33403" y="16749"/>
                    </a:lnTo>
                    <a:lnTo>
                      <a:pt x="33403" y="16823"/>
                    </a:lnTo>
                    <a:cubicBezTo>
                      <a:pt x="33403" y="16860"/>
                      <a:pt x="33366" y="16860"/>
                      <a:pt x="33366" y="16860"/>
                    </a:cubicBezTo>
                    <a:cubicBezTo>
                      <a:pt x="31539" y="18836"/>
                      <a:pt x="28967" y="20477"/>
                      <a:pt x="25724" y="21893"/>
                    </a:cubicBezTo>
                    <a:cubicBezTo>
                      <a:pt x="25686" y="21893"/>
                      <a:pt x="25649" y="21968"/>
                      <a:pt x="25686" y="22005"/>
                    </a:cubicBezTo>
                    <a:cubicBezTo>
                      <a:pt x="25686" y="22042"/>
                      <a:pt x="25686" y="22042"/>
                      <a:pt x="25724" y="22080"/>
                    </a:cubicBezTo>
                    <a:lnTo>
                      <a:pt x="25761" y="22080"/>
                    </a:lnTo>
                    <a:cubicBezTo>
                      <a:pt x="29675" y="22042"/>
                      <a:pt x="32881" y="21334"/>
                      <a:pt x="35230" y="19955"/>
                    </a:cubicBezTo>
                    <a:cubicBezTo>
                      <a:pt x="35249" y="19936"/>
                      <a:pt x="35267" y="19927"/>
                      <a:pt x="35286" y="19927"/>
                    </a:cubicBezTo>
                    <a:cubicBezTo>
                      <a:pt x="35305" y="19927"/>
                      <a:pt x="35323" y="19936"/>
                      <a:pt x="35342" y="19955"/>
                    </a:cubicBezTo>
                    <a:lnTo>
                      <a:pt x="35379" y="19955"/>
                    </a:lnTo>
                    <a:lnTo>
                      <a:pt x="35416" y="20029"/>
                    </a:lnTo>
                    <a:cubicBezTo>
                      <a:pt x="36759" y="23683"/>
                      <a:pt x="38660" y="26516"/>
                      <a:pt x="41008" y="28454"/>
                    </a:cubicBezTo>
                    <a:cubicBezTo>
                      <a:pt x="41046" y="28454"/>
                      <a:pt x="41046" y="28529"/>
                      <a:pt x="41008" y="28529"/>
                    </a:cubicBezTo>
                    <a:cubicBezTo>
                      <a:pt x="40987" y="28573"/>
                      <a:pt x="40939" y="28591"/>
                      <a:pt x="40896" y="28591"/>
                    </a:cubicBezTo>
                    <a:cubicBezTo>
                      <a:pt x="40866" y="28591"/>
                      <a:pt x="40837" y="28582"/>
                      <a:pt x="40822" y="28566"/>
                    </a:cubicBezTo>
                    <a:cubicBezTo>
                      <a:pt x="40449" y="28268"/>
                      <a:pt x="40114" y="27970"/>
                      <a:pt x="39778" y="27634"/>
                    </a:cubicBezTo>
                    <a:lnTo>
                      <a:pt x="39704" y="27634"/>
                    </a:lnTo>
                    <a:cubicBezTo>
                      <a:pt x="39666" y="27672"/>
                      <a:pt x="39629" y="27672"/>
                      <a:pt x="39629" y="27709"/>
                    </a:cubicBezTo>
                    <a:cubicBezTo>
                      <a:pt x="39294" y="29014"/>
                      <a:pt x="38995" y="30169"/>
                      <a:pt x="38697" y="31325"/>
                    </a:cubicBezTo>
                    <a:cubicBezTo>
                      <a:pt x="38660" y="31362"/>
                      <a:pt x="38697" y="31400"/>
                      <a:pt x="38734" y="31437"/>
                    </a:cubicBezTo>
                    <a:cubicBezTo>
                      <a:pt x="38809" y="31474"/>
                      <a:pt x="38921" y="31511"/>
                      <a:pt x="38995" y="31586"/>
                    </a:cubicBezTo>
                    <a:cubicBezTo>
                      <a:pt x="40076" y="32182"/>
                      <a:pt x="40971" y="33077"/>
                      <a:pt x="41530" y="34196"/>
                    </a:cubicBezTo>
                    <a:cubicBezTo>
                      <a:pt x="41530" y="34196"/>
                      <a:pt x="41530" y="34233"/>
                      <a:pt x="41568" y="34233"/>
                    </a:cubicBezTo>
                    <a:lnTo>
                      <a:pt x="41679" y="34233"/>
                    </a:lnTo>
                    <a:lnTo>
                      <a:pt x="42351" y="33748"/>
                    </a:lnTo>
                    <a:cubicBezTo>
                      <a:pt x="44214" y="32406"/>
                      <a:pt x="46339" y="30915"/>
                      <a:pt x="46787" y="28492"/>
                    </a:cubicBezTo>
                    <a:cubicBezTo>
                      <a:pt x="46973" y="27485"/>
                      <a:pt x="47122" y="26441"/>
                      <a:pt x="47271" y="25435"/>
                    </a:cubicBezTo>
                    <a:lnTo>
                      <a:pt x="47271" y="25398"/>
                    </a:lnTo>
                    <a:cubicBezTo>
                      <a:pt x="47793" y="22117"/>
                      <a:pt x="48241" y="18874"/>
                      <a:pt x="48688" y="15742"/>
                    </a:cubicBezTo>
                    <a:cubicBezTo>
                      <a:pt x="48763" y="15332"/>
                      <a:pt x="48800" y="14885"/>
                      <a:pt x="48874" y="14475"/>
                    </a:cubicBezTo>
                    <a:cubicBezTo>
                      <a:pt x="49135" y="12946"/>
                      <a:pt x="49285" y="11380"/>
                      <a:pt x="49322" y="9815"/>
                    </a:cubicBezTo>
                    <a:cubicBezTo>
                      <a:pt x="49322" y="8659"/>
                      <a:pt x="48651" y="7652"/>
                      <a:pt x="47644" y="7130"/>
                    </a:cubicBezTo>
                    <a:cubicBezTo>
                      <a:pt x="46078" y="6236"/>
                      <a:pt x="43730" y="6161"/>
                      <a:pt x="42164" y="6124"/>
                    </a:cubicBezTo>
                    <a:lnTo>
                      <a:pt x="41978" y="6124"/>
                    </a:lnTo>
                    <a:cubicBezTo>
                      <a:pt x="41940" y="6087"/>
                      <a:pt x="41940" y="6087"/>
                      <a:pt x="41940" y="6049"/>
                    </a:cubicBezTo>
                    <a:lnTo>
                      <a:pt x="41903" y="5751"/>
                    </a:lnTo>
                    <a:cubicBezTo>
                      <a:pt x="41605" y="3962"/>
                      <a:pt x="41232" y="1725"/>
                      <a:pt x="39517" y="793"/>
                    </a:cubicBezTo>
                    <a:cubicBezTo>
                      <a:pt x="38413" y="174"/>
                      <a:pt x="37073" y="1"/>
                      <a:pt x="3573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1" name="Google Shape;1119;p48">
                <a:extLst>
                  <a:ext uri="{FF2B5EF4-FFF2-40B4-BE49-F238E27FC236}">
                    <a16:creationId xmlns:a16="http://schemas.microsoft.com/office/drawing/2014/main" id="{6AC2AB3E-5164-429D-8C3E-7F9D8D296EB8}"/>
                  </a:ext>
                </a:extLst>
              </p:cNvPr>
              <p:cNvSpPr/>
              <p:nvPr/>
            </p:nvSpPr>
            <p:spPr>
              <a:xfrm rot="-568379">
                <a:off x="6955043" y="2431460"/>
                <a:ext cx="245117" cy="326450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11371" extrusionOk="0">
                    <a:moveTo>
                      <a:pt x="4511" y="1"/>
                    </a:moveTo>
                    <a:cubicBezTo>
                      <a:pt x="4474" y="38"/>
                      <a:pt x="4474" y="38"/>
                      <a:pt x="4474" y="75"/>
                    </a:cubicBezTo>
                    <a:cubicBezTo>
                      <a:pt x="4027" y="1492"/>
                      <a:pt x="3617" y="2834"/>
                      <a:pt x="3095" y="4101"/>
                    </a:cubicBezTo>
                    <a:lnTo>
                      <a:pt x="2834" y="4847"/>
                    </a:lnTo>
                    <a:cubicBezTo>
                      <a:pt x="2796" y="4884"/>
                      <a:pt x="2834" y="4959"/>
                      <a:pt x="2871" y="4996"/>
                    </a:cubicBezTo>
                    <a:lnTo>
                      <a:pt x="2946" y="5033"/>
                    </a:lnTo>
                    <a:cubicBezTo>
                      <a:pt x="4027" y="5593"/>
                      <a:pt x="4399" y="6935"/>
                      <a:pt x="3766" y="7941"/>
                    </a:cubicBezTo>
                    <a:cubicBezTo>
                      <a:pt x="3463" y="8683"/>
                      <a:pt x="2756" y="9121"/>
                      <a:pt x="2017" y="9121"/>
                    </a:cubicBezTo>
                    <a:cubicBezTo>
                      <a:pt x="1753" y="9121"/>
                      <a:pt x="1486" y="9065"/>
                      <a:pt x="1231" y="8948"/>
                    </a:cubicBezTo>
                    <a:cubicBezTo>
                      <a:pt x="1193" y="8948"/>
                      <a:pt x="1119" y="8985"/>
                      <a:pt x="1119" y="9022"/>
                    </a:cubicBezTo>
                    <a:cubicBezTo>
                      <a:pt x="783" y="9693"/>
                      <a:pt x="410" y="10402"/>
                      <a:pt x="38" y="11035"/>
                    </a:cubicBezTo>
                    <a:cubicBezTo>
                      <a:pt x="0" y="11073"/>
                      <a:pt x="0" y="11110"/>
                      <a:pt x="38" y="11147"/>
                    </a:cubicBezTo>
                    <a:cubicBezTo>
                      <a:pt x="38" y="11147"/>
                      <a:pt x="38" y="11185"/>
                      <a:pt x="75" y="11185"/>
                    </a:cubicBezTo>
                    <a:lnTo>
                      <a:pt x="112" y="11185"/>
                    </a:lnTo>
                    <a:cubicBezTo>
                      <a:pt x="608" y="11308"/>
                      <a:pt x="1133" y="11371"/>
                      <a:pt x="1666" y="11371"/>
                    </a:cubicBezTo>
                    <a:cubicBezTo>
                      <a:pt x="3862" y="11371"/>
                      <a:pt x="6191" y="10310"/>
                      <a:pt x="7121" y="8090"/>
                    </a:cubicBezTo>
                    <a:cubicBezTo>
                      <a:pt x="8537" y="4772"/>
                      <a:pt x="7680" y="1715"/>
                      <a:pt x="4809" y="112"/>
                    </a:cubicBezTo>
                    <a:lnTo>
                      <a:pt x="4623" y="1"/>
                    </a:ln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2" name="Google Shape;1120;p48">
                <a:extLst>
                  <a:ext uri="{FF2B5EF4-FFF2-40B4-BE49-F238E27FC236}">
                    <a16:creationId xmlns:a16="http://schemas.microsoft.com/office/drawing/2014/main" id="{EA44B8F2-99D0-4FCD-B724-034DB24A5AB7}"/>
                  </a:ext>
                </a:extLst>
              </p:cNvPr>
              <p:cNvSpPr/>
              <p:nvPr/>
            </p:nvSpPr>
            <p:spPr>
              <a:xfrm rot="-568379">
                <a:off x="5961510" y="2388708"/>
                <a:ext cx="171278" cy="344651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2005" extrusionOk="0">
                    <a:moveTo>
                      <a:pt x="5854" y="0"/>
                    </a:moveTo>
                    <a:cubicBezTo>
                      <a:pt x="4810" y="37"/>
                      <a:pt x="2834" y="336"/>
                      <a:pt x="1641" y="1827"/>
                    </a:cubicBezTo>
                    <a:cubicBezTo>
                      <a:pt x="560" y="3132"/>
                      <a:pt x="1" y="4809"/>
                      <a:pt x="75" y="6487"/>
                    </a:cubicBezTo>
                    <a:cubicBezTo>
                      <a:pt x="225" y="8537"/>
                      <a:pt x="1380" y="10364"/>
                      <a:pt x="3207" y="11333"/>
                    </a:cubicBezTo>
                    <a:cubicBezTo>
                      <a:pt x="3803" y="11631"/>
                      <a:pt x="4437" y="11892"/>
                      <a:pt x="5071" y="12004"/>
                    </a:cubicBezTo>
                    <a:lnTo>
                      <a:pt x="5183" y="12004"/>
                    </a:lnTo>
                    <a:cubicBezTo>
                      <a:pt x="5183" y="11967"/>
                      <a:pt x="5220" y="11930"/>
                      <a:pt x="5220" y="11892"/>
                    </a:cubicBezTo>
                    <a:cubicBezTo>
                      <a:pt x="5183" y="11408"/>
                      <a:pt x="5145" y="10849"/>
                      <a:pt x="5145" y="10252"/>
                    </a:cubicBezTo>
                    <a:lnTo>
                      <a:pt x="5145" y="9879"/>
                    </a:lnTo>
                    <a:lnTo>
                      <a:pt x="5145" y="9581"/>
                    </a:lnTo>
                    <a:cubicBezTo>
                      <a:pt x="5145" y="9544"/>
                      <a:pt x="5108" y="9506"/>
                      <a:pt x="5071" y="9506"/>
                    </a:cubicBezTo>
                    <a:lnTo>
                      <a:pt x="5034" y="9506"/>
                    </a:lnTo>
                    <a:cubicBezTo>
                      <a:pt x="4735" y="9469"/>
                      <a:pt x="4400" y="9357"/>
                      <a:pt x="4102" y="9208"/>
                    </a:cubicBezTo>
                    <a:cubicBezTo>
                      <a:pt x="3431" y="8798"/>
                      <a:pt x="3058" y="8015"/>
                      <a:pt x="3170" y="7232"/>
                    </a:cubicBezTo>
                    <a:cubicBezTo>
                      <a:pt x="3207" y="6114"/>
                      <a:pt x="4139" y="5219"/>
                      <a:pt x="5257" y="5219"/>
                    </a:cubicBezTo>
                    <a:cubicBezTo>
                      <a:pt x="5295" y="5219"/>
                      <a:pt x="5332" y="5182"/>
                      <a:pt x="5369" y="5107"/>
                    </a:cubicBezTo>
                    <a:cubicBezTo>
                      <a:pt x="5481" y="3504"/>
                      <a:pt x="5705" y="1790"/>
                      <a:pt x="5966" y="112"/>
                    </a:cubicBezTo>
                    <a:cubicBezTo>
                      <a:pt x="5966" y="75"/>
                      <a:pt x="5966" y="37"/>
                      <a:pt x="59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1121;p48">
                <a:extLst>
                  <a:ext uri="{FF2B5EF4-FFF2-40B4-BE49-F238E27FC236}">
                    <a16:creationId xmlns:a16="http://schemas.microsoft.com/office/drawing/2014/main" id="{80A0CC38-E47A-4362-BA9B-BDDFCB904CD5}"/>
                  </a:ext>
                </a:extLst>
              </p:cNvPr>
              <p:cNvSpPr/>
              <p:nvPr/>
            </p:nvSpPr>
            <p:spPr>
              <a:xfrm rot="-568379">
                <a:off x="6062764" y="2539237"/>
                <a:ext cx="56758" cy="10918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3803" extrusionOk="0">
                    <a:moveTo>
                      <a:pt x="1865" y="0"/>
                    </a:moveTo>
                    <a:cubicBezTo>
                      <a:pt x="821" y="0"/>
                      <a:pt x="1" y="858"/>
                      <a:pt x="38" y="1902"/>
                    </a:cubicBezTo>
                    <a:cubicBezTo>
                      <a:pt x="1" y="2573"/>
                      <a:pt x="299" y="3206"/>
                      <a:pt x="896" y="3542"/>
                    </a:cubicBezTo>
                    <a:cubicBezTo>
                      <a:pt x="1119" y="3691"/>
                      <a:pt x="1417" y="3766"/>
                      <a:pt x="1716" y="3803"/>
                    </a:cubicBezTo>
                    <a:lnTo>
                      <a:pt x="1790" y="3803"/>
                    </a:lnTo>
                    <a:cubicBezTo>
                      <a:pt x="1790" y="3766"/>
                      <a:pt x="1827" y="3766"/>
                      <a:pt x="1827" y="3728"/>
                    </a:cubicBezTo>
                    <a:cubicBezTo>
                      <a:pt x="1827" y="2535"/>
                      <a:pt x="1865" y="1305"/>
                      <a:pt x="1977" y="75"/>
                    </a:cubicBezTo>
                    <a:cubicBezTo>
                      <a:pt x="1977" y="38"/>
                      <a:pt x="1977" y="0"/>
                      <a:pt x="1939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4" name="Google Shape;1122;p48">
                <a:extLst>
                  <a:ext uri="{FF2B5EF4-FFF2-40B4-BE49-F238E27FC236}">
                    <a16:creationId xmlns:a16="http://schemas.microsoft.com/office/drawing/2014/main" id="{7C44EE07-F671-4B39-82CE-77E2A6E9D319}"/>
                  </a:ext>
                </a:extLst>
              </p:cNvPr>
              <p:cNvSpPr/>
              <p:nvPr/>
            </p:nvSpPr>
            <p:spPr>
              <a:xfrm rot="-568379">
                <a:off x="6461722" y="2941343"/>
                <a:ext cx="143459" cy="165105"/>
              </a:xfrm>
              <a:custGeom>
                <a:avLst/>
                <a:gdLst/>
                <a:ahLst/>
                <a:cxnLst/>
                <a:rect l="l" t="t" r="r" b="b"/>
                <a:pathLst>
                  <a:path w="4997" h="5751" extrusionOk="0">
                    <a:moveTo>
                      <a:pt x="90" y="0"/>
                    </a:moveTo>
                    <a:cubicBezTo>
                      <a:pt x="76" y="0"/>
                      <a:pt x="57" y="9"/>
                      <a:pt x="38" y="28"/>
                    </a:cubicBezTo>
                    <a:cubicBezTo>
                      <a:pt x="1" y="28"/>
                      <a:pt x="1" y="65"/>
                      <a:pt x="1" y="103"/>
                    </a:cubicBezTo>
                    <a:lnTo>
                      <a:pt x="1" y="177"/>
                    </a:lnTo>
                    <a:cubicBezTo>
                      <a:pt x="486" y="2563"/>
                      <a:pt x="1157" y="5359"/>
                      <a:pt x="1790" y="5732"/>
                    </a:cubicBezTo>
                    <a:lnTo>
                      <a:pt x="1790" y="5695"/>
                    </a:lnTo>
                    <a:cubicBezTo>
                      <a:pt x="1846" y="5732"/>
                      <a:pt x="1902" y="5751"/>
                      <a:pt x="1958" y="5751"/>
                    </a:cubicBezTo>
                    <a:cubicBezTo>
                      <a:pt x="2014" y="5751"/>
                      <a:pt x="2070" y="5732"/>
                      <a:pt x="2126" y="5695"/>
                    </a:cubicBezTo>
                    <a:cubicBezTo>
                      <a:pt x="2834" y="5247"/>
                      <a:pt x="3319" y="4353"/>
                      <a:pt x="3766" y="3570"/>
                    </a:cubicBezTo>
                    <a:lnTo>
                      <a:pt x="4027" y="3122"/>
                    </a:lnTo>
                    <a:lnTo>
                      <a:pt x="4251" y="2750"/>
                    </a:lnTo>
                    <a:cubicBezTo>
                      <a:pt x="4512" y="2302"/>
                      <a:pt x="4773" y="1892"/>
                      <a:pt x="4959" y="1407"/>
                    </a:cubicBezTo>
                    <a:cubicBezTo>
                      <a:pt x="4996" y="1407"/>
                      <a:pt x="4996" y="1370"/>
                      <a:pt x="4959" y="1333"/>
                    </a:cubicBezTo>
                    <a:cubicBezTo>
                      <a:pt x="4959" y="1296"/>
                      <a:pt x="4959" y="1296"/>
                      <a:pt x="4922" y="1296"/>
                    </a:cubicBezTo>
                    <a:lnTo>
                      <a:pt x="4885" y="1296"/>
                    </a:lnTo>
                    <a:cubicBezTo>
                      <a:pt x="3282" y="1035"/>
                      <a:pt x="1679" y="625"/>
                      <a:pt x="113" y="28"/>
                    </a:cubicBezTo>
                    <a:cubicBezTo>
                      <a:pt x="113" y="9"/>
                      <a:pt x="103" y="0"/>
                      <a:pt x="90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5" name="Google Shape;1123;p48">
                <a:extLst>
                  <a:ext uri="{FF2B5EF4-FFF2-40B4-BE49-F238E27FC236}">
                    <a16:creationId xmlns:a16="http://schemas.microsoft.com/office/drawing/2014/main" id="{D4B2358F-9EDB-4E88-8395-B42EF1529770}"/>
                  </a:ext>
                </a:extLst>
              </p:cNvPr>
              <p:cNvSpPr/>
              <p:nvPr/>
            </p:nvSpPr>
            <p:spPr>
              <a:xfrm rot="-568379">
                <a:off x="5712959" y="2544833"/>
                <a:ext cx="365006" cy="392538"/>
              </a:xfrm>
              <a:custGeom>
                <a:avLst/>
                <a:gdLst/>
                <a:ahLst/>
                <a:cxnLst/>
                <a:rect l="l" t="t" r="r" b="b"/>
                <a:pathLst>
                  <a:path w="12714" h="13673" extrusionOk="0">
                    <a:moveTo>
                      <a:pt x="3766" y="0"/>
                    </a:moveTo>
                    <a:cubicBezTo>
                      <a:pt x="3738" y="0"/>
                      <a:pt x="3710" y="9"/>
                      <a:pt x="3691" y="28"/>
                    </a:cubicBezTo>
                    <a:cubicBezTo>
                      <a:pt x="3654" y="28"/>
                      <a:pt x="3654" y="65"/>
                      <a:pt x="3617" y="103"/>
                    </a:cubicBezTo>
                    <a:cubicBezTo>
                      <a:pt x="3505" y="438"/>
                      <a:pt x="3505" y="811"/>
                      <a:pt x="3617" y="1184"/>
                    </a:cubicBezTo>
                    <a:cubicBezTo>
                      <a:pt x="3654" y="1258"/>
                      <a:pt x="3654" y="1333"/>
                      <a:pt x="3691" y="1445"/>
                    </a:cubicBezTo>
                    <a:cubicBezTo>
                      <a:pt x="3729" y="1668"/>
                      <a:pt x="3766" y="2116"/>
                      <a:pt x="3580" y="2339"/>
                    </a:cubicBezTo>
                    <a:cubicBezTo>
                      <a:pt x="3542" y="2358"/>
                      <a:pt x="3496" y="2367"/>
                      <a:pt x="3454" y="2367"/>
                    </a:cubicBezTo>
                    <a:cubicBezTo>
                      <a:pt x="3412" y="2367"/>
                      <a:pt x="3375" y="2358"/>
                      <a:pt x="3356" y="2339"/>
                    </a:cubicBezTo>
                    <a:cubicBezTo>
                      <a:pt x="3170" y="2190"/>
                      <a:pt x="2983" y="2004"/>
                      <a:pt x="2871" y="1817"/>
                    </a:cubicBezTo>
                    <a:lnTo>
                      <a:pt x="2834" y="1743"/>
                    </a:lnTo>
                    <a:lnTo>
                      <a:pt x="2685" y="1519"/>
                    </a:lnTo>
                    <a:cubicBezTo>
                      <a:pt x="2461" y="1072"/>
                      <a:pt x="2163" y="699"/>
                      <a:pt x="1753" y="364"/>
                    </a:cubicBezTo>
                    <a:cubicBezTo>
                      <a:pt x="1709" y="320"/>
                      <a:pt x="1666" y="302"/>
                      <a:pt x="1614" y="302"/>
                    </a:cubicBezTo>
                    <a:cubicBezTo>
                      <a:pt x="1578" y="302"/>
                      <a:pt x="1538" y="311"/>
                      <a:pt x="1492" y="326"/>
                    </a:cubicBezTo>
                    <a:cubicBezTo>
                      <a:pt x="1455" y="364"/>
                      <a:pt x="1380" y="401"/>
                      <a:pt x="1380" y="475"/>
                    </a:cubicBezTo>
                    <a:cubicBezTo>
                      <a:pt x="1306" y="699"/>
                      <a:pt x="1492" y="1184"/>
                      <a:pt x="2051" y="2078"/>
                    </a:cubicBezTo>
                    <a:lnTo>
                      <a:pt x="2126" y="2190"/>
                    </a:lnTo>
                    <a:cubicBezTo>
                      <a:pt x="2312" y="2563"/>
                      <a:pt x="2498" y="2899"/>
                      <a:pt x="2275" y="3048"/>
                    </a:cubicBezTo>
                    <a:cubicBezTo>
                      <a:pt x="2218" y="3086"/>
                      <a:pt x="2149" y="3102"/>
                      <a:pt x="2073" y="3102"/>
                    </a:cubicBezTo>
                    <a:cubicBezTo>
                      <a:pt x="1850" y="3102"/>
                      <a:pt x="1565" y="2963"/>
                      <a:pt x="1343" y="2824"/>
                    </a:cubicBezTo>
                    <a:cubicBezTo>
                      <a:pt x="1231" y="2787"/>
                      <a:pt x="1119" y="2712"/>
                      <a:pt x="1045" y="2675"/>
                    </a:cubicBezTo>
                    <a:lnTo>
                      <a:pt x="1007" y="2675"/>
                    </a:lnTo>
                    <a:cubicBezTo>
                      <a:pt x="784" y="2563"/>
                      <a:pt x="485" y="2488"/>
                      <a:pt x="224" y="2451"/>
                    </a:cubicBezTo>
                    <a:lnTo>
                      <a:pt x="75" y="2451"/>
                    </a:lnTo>
                    <a:cubicBezTo>
                      <a:pt x="38" y="2451"/>
                      <a:pt x="38" y="2488"/>
                      <a:pt x="1" y="2526"/>
                    </a:cubicBezTo>
                    <a:cubicBezTo>
                      <a:pt x="1" y="2526"/>
                      <a:pt x="1" y="2563"/>
                      <a:pt x="1" y="2600"/>
                    </a:cubicBezTo>
                    <a:cubicBezTo>
                      <a:pt x="224" y="2973"/>
                      <a:pt x="523" y="3234"/>
                      <a:pt x="895" y="3420"/>
                    </a:cubicBezTo>
                    <a:lnTo>
                      <a:pt x="933" y="3458"/>
                    </a:lnTo>
                    <a:lnTo>
                      <a:pt x="1082" y="3532"/>
                    </a:lnTo>
                    <a:cubicBezTo>
                      <a:pt x="1306" y="3681"/>
                      <a:pt x="1678" y="3868"/>
                      <a:pt x="1604" y="4092"/>
                    </a:cubicBezTo>
                    <a:cubicBezTo>
                      <a:pt x="1604" y="4220"/>
                      <a:pt x="1479" y="4260"/>
                      <a:pt x="1304" y="4260"/>
                    </a:cubicBezTo>
                    <a:cubicBezTo>
                      <a:pt x="1225" y="4260"/>
                      <a:pt x="1137" y="4252"/>
                      <a:pt x="1045" y="4241"/>
                    </a:cubicBezTo>
                    <a:lnTo>
                      <a:pt x="1045" y="4352"/>
                    </a:lnTo>
                    <a:lnTo>
                      <a:pt x="1007" y="4241"/>
                    </a:lnTo>
                    <a:lnTo>
                      <a:pt x="411" y="4241"/>
                    </a:lnTo>
                    <a:cubicBezTo>
                      <a:pt x="299" y="4278"/>
                      <a:pt x="224" y="4278"/>
                      <a:pt x="150" y="4315"/>
                    </a:cubicBezTo>
                    <a:cubicBezTo>
                      <a:pt x="113" y="4315"/>
                      <a:pt x="75" y="4352"/>
                      <a:pt x="75" y="4390"/>
                    </a:cubicBezTo>
                    <a:cubicBezTo>
                      <a:pt x="38" y="4427"/>
                      <a:pt x="75" y="4464"/>
                      <a:pt x="113" y="4502"/>
                    </a:cubicBezTo>
                    <a:cubicBezTo>
                      <a:pt x="150" y="4539"/>
                      <a:pt x="224" y="4576"/>
                      <a:pt x="299" y="4613"/>
                    </a:cubicBezTo>
                    <a:lnTo>
                      <a:pt x="374" y="4688"/>
                    </a:lnTo>
                    <a:cubicBezTo>
                      <a:pt x="597" y="4800"/>
                      <a:pt x="784" y="4912"/>
                      <a:pt x="1007" y="4986"/>
                    </a:cubicBezTo>
                    <a:lnTo>
                      <a:pt x="1194" y="5061"/>
                    </a:lnTo>
                    <a:cubicBezTo>
                      <a:pt x="1878" y="5317"/>
                      <a:pt x="2628" y="5596"/>
                      <a:pt x="3393" y="5596"/>
                    </a:cubicBezTo>
                    <a:cubicBezTo>
                      <a:pt x="3628" y="5596"/>
                      <a:pt x="3865" y="5570"/>
                      <a:pt x="4102" y="5508"/>
                    </a:cubicBezTo>
                    <a:lnTo>
                      <a:pt x="4288" y="5508"/>
                    </a:lnTo>
                    <a:cubicBezTo>
                      <a:pt x="4288" y="5508"/>
                      <a:pt x="4325" y="5545"/>
                      <a:pt x="4325" y="5545"/>
                    </a:cubicBezTo>
                    <a:cubicBezTo>
                      <a:pt x="5705" y="8453"/>
                      <a:pt x="7419" y="11175"/>
                      <a:pt x="9507" y="13635"/>
                    </a:cubicBezTo>
                    <a:lnTo>
                      <a:pt x="9544" y="13672"/>
                    </a:lnTo>
                    <a:cubicBezTo>
                      <a:pt x="9582" y="13672"/>
                      <a:pt x="9619" y="13672"/>
                      <a:pt x="9619" y="13635"/>
                    </a:cubicBezTo>
                    <a:cubicBezTo>
                      <a:pt x="9656" y="13635"/>
                      <a:pt x="9693" y="13598"/>
                      <a:pt x="9693" y="13598"/>
                    </a:cubicBezTo>
                    <a:cubicBezTo>
                      <a:pt x="10215" y="12591"/>
                      <a:pt x="10961" y="11771"/>
                      <a:pt x="11893" y="11137"/>
                    </a:cubicBezTo>
                    <a:cubicBezTo>
                      <a:pt x="12117" y="11026"/>
                      <a:pt x="12378" y="10914"/>
                      <a:pt x="12639" y="10839"/>
                    </a:cubicBezTo>
                    <a:cubicBezTo>
                      <a:pt x="12676" y="10839"/>
                      <a:pt x="12676" y="10802"/>
                      <a:pt x="12713" y="10765"/>
                    </a:cubicBezTo>
                    <a:cubicBezTo>
                      <a:pt x="12713" y="10727"/>
                      <a:pt x="12676" y="10690"/>
                      <a:pt x="12639" y="10653"/>
                    </a:cubicBezTo>
                    <a:cubicBezTo>
                      <a:pt x="10104" y="8789"/>
                      <a:pt x="7718" y="6701"/>
                      <a:pt x="5593" y="4352"/>
                    </a:cubicBezTo>
                    <a:cubicBezTo>
                      <a:pt x="5593" y="4352"/>
                      <a:pt x="5555" y="4315"/>
                      <a:pt x="5555" y="4315"/>
                    </a:cubicBezTo>
                    <a:cubicBezTo>
                      <a:pt x="5555" y="4278"/>
                      <a:pt x="5555" y="4241"/>
                      <a:pt x="5555" y="4241"/>
                    </a:cubicBezTo>
                    <a:cubicBezTo>
                      <a:pt x="5705" y="3905"/>
                      <a:pt x="5779" y="3532"/>
                      <a:pt x="5742" y="3160"/>
                    </a:cubicBezTo>
                    <a:lnTo>
                      <a:pt x="5742" y="2712"/>
                    </a:lnTo>
                    <a:cubicBezTo>
                      <a:pt x="5742" y="2488"/>
                      <a:pt x="5779" y="2265"/>
                      <a:pt x="5854" y="2041"/>
                    </a:cubicBezTo>
                    <a:cubicBezTo>
                      <a:pt x="5891" y="1817"/>
                      <a:pt x="5891" y="1706"/>
                      <a:pt x="5928" y="1556"/>
                    </a:cubicBezTo>
                    <a:cubicBezTo>
                      <a:pt x="5928" y="1519"/>
                      <a:pt x="5891" y="1519"/>
                      <a:pt x="5891" y="1482"/>
                    </a:cubicBezTo>
                    <a:lnTo>
                      <a:pt x="5816" y="1482"/>
                    </a:lnTo>
                    <a:cubicBezTo>
                      <a:pt x="5593" y="1482"/>
                      <a:pt x="5369" y="1556"/>
                      <a:pt x="5220" y="1706"/>
                    </a:cubicBezTo>
                    <a:cubicBezTo>
                      <a:pt x="4773" y="2190"/>
                      <a:pt x="4586" y="3271"/>
                      <a:pt x="4623" y="3756"/>
                    </a:cubicBezTo>
                    <a:cubicBezTo>
                      <a:pt x="4623" y="3793"/>
                      <a:pt x="4586" y="3831"/>
                      <a:pt x="4586" y="3831"/>
                    </a:cubicBezTo>
                    <a:cubicBezTo>
                      <a:pt x="4549" y="3849"/>
                      <a:pt x="4521" y="3859"/>
                      <a:pt x="4498" y="3859"/>
                    </a:cubicBezTo>
                    <a:cubicBezTo>
                      <a:pt x="4474" y="3859"/>
                      <a:pt x="4456" y="3849"/>
                      <a:pt x="4437" y="3831"/>
                    </a:cubicBezTo>
                    <a:cubicBezTo>
                      <a:pt x="4400" y="3831"/>
                      <a:pt x="4400" y="3793"/>
                      <a:pt x="4400" y="3756"/>
                    </a:cubicBezTo>
                    <a:cubicBezTo>
                      <a:pt x="4362" y="3122"/>
                      <a:pt x="4512" y="2526"/>
                      <a:pt x="4810" y="1967"/>
                    </a:cubicBezTo>
                    <a:cubicBezTo>
                      <a:pt x="4847" y="1929"/>
                      <a:pt x="4847" y="1892"/>
                      <a:pt x="4810" y="1855"/>
                    </a:cubicBezTo>
                    <a:lnTo>
                      <a:pt x="4810" y="1817"/>
                    </a:lnTo>
                    <a:cubicBezTo>
                      <a:pt x="4623" y="1333"/>
                      <a:pt x="4400" y="848"/>
                      <a:pt x="4176" y="401"/>
                    </a:cubicBezTo>
                    <a:cubicBezTo>
                      <a:pt x="3952" y="65"/>
                      <a:pt x="3878" y="28"/>
                      <a:pt x="3841" y="28"/>
                    </a:cubicBezTo>
                    <a:cubicBezTo>
                      <a:pt x="3822" y="9"/>
                      <a:pt x="3794" y="0"/>
                      <a:pt x="37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6" name="Google Shape;1124;p48">
                <a:extLst>
                  <a:ext uri="{FF2B5EF4-FFF2-40B4-BE49-F238E27FC236}">
                    <a16:creationId xmlns:a16="http://schemas.microsoft.com/office/drawing/2014/main" id="{B2AE37A2-0A5F-4EB5-B9B1-EF9169CA3D4B}"/>
                  </a:ext>
                </a:extLst>
              </p:cNvPr>
              <p:cNvSpPr/>
              <p:nvPr/>
            </p:nvSpPr>
            <p:spPr>
              <a:xfrm rot="-568379">
                <a:off x="5829942" y="3654717"/>
                <a:ext cx="207652" cy="147076"/>
              </a:xfrm>
              <a:custGeom>
                <a:avLst/>
                <a:gdLst/>
                <a:ahLst/>
                <a:cxnLst/>
                <a:rect l="l" t="t" r="r" b="b"/>
                <a:pathLst>
                  <a:path w="7233" h="5123" extrusionOk="0">
                    <a:moveTo>
                      <a:pt x="5621" y="0"/>
                    </a:moveTo>
                    <a:cubicBezTo>
                      <a:pt x="5424" y="0"/>
                      <a:pt x="5227" y="67"/>
                      <a:pt x="5071" y="202"/>
                    </a:cubicBezTo>
                    <a:cubicBezTo>
                      <a:pt x="4884" y="351"/>
                      <a:pt x="4661" y="500"/>
                      <a:pt x="4437" y="649"/>
                    </a:cubicBezTo>
                    <a:cubicBezTo>
                      <a:pt x="4437" y="686"/>
                      <a:pt x="4400" y="686"/>
                      <a:pt x="4362" y="724"/>
                    </a:cubicBezTo>
                    <a:lnTo>
                      <a:pt x="3505" y="1320"/>
                    </a:lnTo>
                    <a:lnTo>
                      <a:pt x="1641" y="2588"/>
                    </a:lnTo>
                    <a:lnTo>
                      <a:pt x="224" y="3594"/>
                    </a:lnTo>
                    <a:cubicBezTo>
                      <a:pt x="187" y="3594"/>
                      <a:pt x="150" y="3631"/>
                      <a:pt x="187" y="3669"/>
                    </a:cubicBezTo>
                    <a:cubicBezTo>
                      <a:pt x="224" y="4116"/>
                      <a:pt x="150" y="4563"/>
                      <a:pt x="1" y="4973"/>
                    </a:cubicBezTo>
                    <a:cubicBezTo>
                      <a:pt x="1" y="5011"/>
                      <a:pt x="1" y="5048"/>
                      <a:pt x="1" y="5085"/>
                    </a:cubicBezTo>
                    <a:lnTo>
                      <a:pt x="38" y="5123"/>
                    </a:lnTo>
                    <a:cubicBezTo>
                      <a:pt x="75" y="5123"/>
                      <a:pt x="113" y="5123"/>
                      <a:pt x="150" y="5085"/>
                    </a:cubicBezTo>
                    <a:cubicBezTo>
                      <a:pt x="1827" y="4824"/>
                      <a:pt x="3505" y="4414"/>
                      <a:pt x="5108" y="3967"/>
                    </a:cubicBezTo>
                    <a:lnTo>
                      <a:pt x="5183" y="3967"/>
                    </a:lnTo>
                    <a:cubicBezTo>
                      <a:pt x="5294" y="3967"/>
                      <a:pt x="5406" y="3930"/>
                      <a:pt x="5555" y="3930"/>
                    </a:cubicBezTo>
                    <a:cubicBezTo>
                      <a:pt x="6189" y="3781"/>
                      <a:pt x="7047" y="3631"/>
                      <a:pt x="7158" y="3109"/>
                    </a:cubicBezTo>
                    <a:cubicBezTo>
                      <a:pt x="7233" y="2476"/>
                      <a:pt x="7121" y="1879"/>
                      <a:pt x="6897" y="1283"/>
                    </a:cubicBezTo>
                    <a:cubicBezTo>
                      <a:pt x="6711" y="798"/>
                      <a:pt x="6413" y="388"/>
                      <a:pt x="6003" y="90"/>
                    </a:cubicBezTo>
                    <a:cubicBezTo>
                      <a:pt x="5883" y="30"/>
                      <a:pt x="5752" y="0"/>
                      <a:pt x="562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7" name="Google Shape;1125;p48">
                <a:extLst>
                  <a:ext uri="{FF2B5EF4-FFF2-40B4-BE49-F238E27FC236}">
                    <a16:creationId xmlns:a16="http://schemas.microsoft.com/office/drawing/2014/main" id="{96CA3518-D05E-4E44-B16B-D95DD87221C6}"/>
                  </a:ext>
                </a:extLst>
              </p:cNvPr>
              <p:cNvSpPr/>
              <p:nvPr/>
            </p:nvSpPr>
            <p:spPr>
              <a:xfrm rot="-568379">
                <a:off x="6367407" y="4059939"/>
                <a:ext cx="138090" cy="166024"/>
              </a:xfrm>
              <a:custGeom>
                <a:avLst/>
                <a:gdLst/>
                <a:ahLst/>
                <a:cxnLst/>
                <a:rect l="l" t="t" r="r" b="b"/>
                <a:pathLst>
                  <a:path w="4810" h="5783" extrusionOk="0">
                    <a:moveTo>
                      <a:pt x="1291" y="0"/>
                    </a:moveTo>
                    <a:cubicBezTo>
                      <a:pt x="1277" y="0"/>
                      <a:pt x="1268" y="10"/>
                      <a:pt x="1268" y="28"/>
                    </a:cubicBezTo>
                    <a:cubicBezTo>
                      <a:pt x="1231" y="28"/>
                      <a:pt x="1193" y="66"/>
                      <a:pt x="1193" y="103"/>
                    </a:cubicBezTo>
                    <a:cubicBezTo>
                      <a:pt x="1082" y="588"/>
                      <a:pt x="970" y="1072"/>
                      <a:pt x="858" y="1557"/>
                    </a:cubicBezTo>
                    <a:cubicBezTo>
                      <a:pt x="746" y="1967"/>
                      <a:pt x="672" y="2377"/>
                      <a:pt x="560" y="2824"/>
                    </a:cubicBezTo>
                    <a:cubicBezTo>
                      <a:pt x="522" y="2936"/>
                      <a:pt x="485" y="3085"/>
                      <a:pt x="448" y="3235"/>
                    </a:cubicBezTo>
                    <a:cubicBezTo>
                      <a:pt x="261" y="3980"/>
                      <a:pt x="1" y="4987"/>
                      <a:pt x="373" y="5583"/>
                    </a:cubicBezTo>
                    <a:cubicBezTo>
                      <a:pt x="411" y="5620"/>
                      <a:pt x="485" y="5695"/>
                      <a:pt x="560" y="5732"/>
                    </a:cubicBezTo>
                    <a:lnTo>
                      <a:pt x="597" y="5732"/>
                    </a:lnTo>
                    <a:cubicBezTo>
                      <a:pt x="663" y="5766"/>
                      <a:pt x="734" y="5783"/>
                      <a:pt x="811" y="5783"/>
                    </a:cubicBezTo>
                    <a:cubicBezTo>
                      <a:pt x="1742" y="5783"/>
                      <a:pt x="3464" y="3396"/>
                      <a:pt x="4772" y="1296"/>
                    </a:cubicBezTo>
                    <a:cubicBezTo>
                      <a:pt x="4810" y="1259"/>
                      <a:pt x="4810" y="1221"/>
                      <a:pt x="4772" y="1184"/>
                    </a:cubicBezTo>
                    <a:cubicBezTo>
                      <a:pt x="4772" y="1147"/>
                      <a:pt x="4735" y="1147"/>
                      <a:pt x="4735" y="1147"/>
                    </a:cubicBezTo>
                    <a:cubicBezTo>
                      <a:pt x="4735" y="1128"/>
                      <a:pt x="4726" y="1119"/>
                      <a:pt x="4716" y="1119"/>
                    </a:cubicBezTo>
                    <a:cubicBezTo>
                      <a:pt x="4707" y="1119"/>
                      <a:pt x="4698" y="1128"/>
                      <a:pt x="4698" y="1147"/>
                    </a:cubicBezTo>
                    <a:cubicBezTo>
                      <a:pt x="3952" y="1035"/>
                      <a:pt x="3244" y="849"/>
                      <a:pt x="2536" y="588"/>
                    </a:cubicBezTo>
                    <a:cubicBezTo>
                      <a:pt x="2125" y="439"/>
                      <a:pt x="1715" y="252"/>
                      <a:pt x="1343" y="28"/>
                    </a:cubicBezTo>
                    <a:cubicBezTo>
                      <a:pt x="1324" y="10"/>
                      <a:pt x="1305" y="0"/>
                      <a:pt x="129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8" name="Google Shape;1126;p48">
                <a:extLst>
                  <a:ext uri="{FF2B5EF4-FFF2-40B4-BE49-F238E27FC236}">
                    <a16:creationId xmlns:a16="http://schemas.microsoft.com/office/drawing/2014/main" id="{5618C1B8-B7BD-436C-8631-1B3288EF0C30}"/>
                  </a:ext>
                </a:extLst>
              </p:cNvPr>
              <p:cNvSpPr/>
              <p:nvPr/>
            </p:nvSpPr>
            <p:spPr>
              <a:xfrm rot="-568379">
                <a:off x="6986261" y="2671766"/>
                <a:ext cx="413151" cy="284219"/>
              </a:xfrm>
              <a:custGeom>
                <a:avLst/>
                <a:gdLst/>
                <a:ahLst/>
                <a:cxnLst/>
                <a:rect l="l" t="t" r="r" b="b"/>
                <a:pathLst>
                  <a:path w="14391" h="9900" extrusionOk="0">
                    <a:moveTo>
                      <a:pt x="12618" y="0"/>
                    </a:moveTo>
                    <a:cubicBezTo>
                      <a:pt x="12454" y="0"/>
                      <a:pt x="12177" y="103"/>
                      <a:pt x="12117" y="133"/>
                    </a:cubicBezTo>
                    <a:cubicBezTo>
                      <a:pt x="11669" y="394"/>
                      <a:pt x="11222" y="654"/>
                      <a:pt x="10812" y="990"/>
                    </a:cubicBezTo>
                    <a:cubicBezTo>
                      <a:pt x="10775" y="990"/>
                      <a:pt x="10737" y="1027"/>
                      <a:pt x="10737" y="1065"/>
                    </a:cubicBezTo>
                    <a:cubicBezTo>
                      <a:pt x="10663" y="1698"/>
                      <a:pt x="10439" y="2258"/>
                      <a:pt x="10104" y="2779"/>
                    </a:cubicBezTo>
                    <a:cubicBezTo>
                      <a:pt x="10082" y="2823"/>
                      <a:pt x="10047" y="2841"/>
                      <a:pt x="10007" y="2841"/>
                    </a:cubicBezTo>
                    <a:cubicBezTo>
                      <a:pt x="9979" y="2841"/>
                      <a:pt x="9948" y="2832"/>
                      <a:pt x="9917" y="2817"/>
                    </a:cubicBezTo>
                    <a:cubicBezTo>
                      <a:pt x="9917" y="2817"/>
                      <a:pt x="9880" y="2779"/>
                      <a:pt x="9880" y="2779"/>
                    </a:cubicBezTo>
                    <a:cubicBezTo>
                      <a:pt x="9880" y="2742"/>
                      <a:pt x="9880" y="2705"/>
                      <a:pt x="9880" y="2705"/>
                    </a:cubicBezTo>
                    <a:cubicBezTo>
                      <a:pt x="10178" y="2295"/>
                      <a:pt x="10663" y="1288"/>
                      <a:pt x="10514" y="617"/>
                    </a:cubicBezTo>
                    <a:cubicBezTo>
                      <a:pt x="10476" y="394"/>
                      <a:pt x="10327" y="207"/>
                      <a:pt x="10141" y="95"/>
                    </a:cubicBezTo>
                    <a:lnTo>
                      <a:pt x="10066" y="95"/>
                    </a:lnTo>
                    <a:cubicBezTo>
                      <a:pt x="10029" y="95"/>
                      <a:pt x="9992" y="133"/>
                      <a:pt x="9992" y="170"/>
                    </a:cubicBezTo>
                    <a:cubicBezTo>
                      <a:pt x="9917" y="319"/>
                      <a:pt x="9880" y="431"/>
                      <a:pt x="9805" y="580"/>
                    </a:cubicBezTo>
                    <a:cubicBezTo>
                      <a:pt x="9693" y="841"/>
                      <a:pt x="9582" y="1102"/>
                      <a:pt x="9432" y="1363"/>
                    </a:cubicBezTo>
                    <a:lnTo>
                      <a:pt x="9246" y="1624"/>
                    </a:lnTo>
                    <a:cubicBezTo>
                      <a:pt x="9060" y="1885"/>
                      <a:pt x="8873" y="2220"/>
                      <a:pt x="8836" y="2593"/>
                    </a:cubicBezTo>
                    <a:cubicBezTo>
                      <a:pt x="8799" y="2593"/>
                      <a:pt x="8799" y="2630"/>
                      <a:pt x="8836" y="2668"/>
                    </a:cubicBezTo>
                    <a:cubicBezTo>
                      <a:pt x="8836" y="2705"/>
                      <a:pt x="8799" y="2705"/>
                      <a:pt x="8761" y="2742"/>
                    </a:cubicBezTo>
                    <a:cubicBezTo>
                      <a:pt x="5965" y="4010"/>
                      <a:pt x="3058" y="5091"/>
                      <a:pt x="113" y="5948"/>
                    </a:cubicBezTo>
                    <a:cubicBezTo>
                      <a:pt x="75" y="5948"/>
                      <a:pt x="38" y="5948"/>
                      <a:pt x="38" y="5985"/>
                    </a:cubicBezTo>
                    <a:cubicBezTo>
                      <a:pt x="1" y="6023"/>
                      <a:pt x="1" y="6060"/>
                      <a:pt x="38" y="6097"/>
                    </a:cubicBezTo>
                    <a:cubicBezTo>
                      <a:pt x="523" y="6880"/>
                      <a:pt x="858" y="7775"/>
                      <a:pt x="1007" y="8707"/>
                    </a:cubicBezTo>
                    <a:cubicBezTo>
                      <a:pt x="1082" y="9080"/>
                      <a:pt x="1119" y="9415"/>
                      <a:pt x="1119" y="9788"/>
                    </a:cubicBezTo>
                    <a:cubicBezTo>
                      <a:pt x="1156" y="9825"/>
                      <a:pt x="1156" y="9863"/>
                      <a:pt x="1194" y="9900"/>
                    </a:cubicBezTo>
                    <a:cubicBezTo>
                      <a:pt x="1231" y="9900"/>
                      <a:pt x="1268" y="9900"/>
                      <a:pt x="1306" y="9863"/>
                    </a:cubicBezTo>
                    <a:cubicBezTo>
                      <a:pt x="3841" y="8446"/>
                      <a:pt x="6786" y="6694"/>
                      <a:pt x="9209" y="4382"/>
                    </a:cubicBezTo>
                    <a:lnTo>
                      <a:pt x="9246" y="4382"/>
                    </a:lnTo>
                    <a:cubicBezTo>
                      <a:pt x="9246" y="4364"/>
                      <a:pt x="9255" y="4354"/>
                      <a:pt x="9265" y="4354"/>
                    </a:cubicBezTo>
                    <a:cubicBezTo>
                      <a:pt x="9274" y="4354"/>
                      <a:pt x="9283" y="4364"/>
                      <a:pt x="9283" y="4382"/>
                    </a:cubicBezTo>
                    <a:lnTo>
                      <a:pt x="9321" y="4382"/>
                    </a:lnTo>
                    <a:cubicBezTo>
                      <a:pt x="9544" y="4569"/>
                      <a:pt x="9768" y="4755"/>
                      <a:pt x="10029" y="4904"/>
                    </a:cubicBezTo>
                    <a:cubicBezTo>
                      <a:pt x="10700" y="5240"/>
                      <a:pt x="11371" y="5464"/>
                      <a:pt x="12117" y="5575"/>
                    </a:cubicBezTo>
                    <a:lnTo>
                      <a:pt x="12228" y="5613"/>
                    </a:lnTo>
                    <a:cubicBezTo>
                      <a:pt x="12527" y="5687"/>
                      <a:pt x="12788" y="5725"/>
                      <a:pt x="13049" y="5725"/>
                    </a:cubicBezTo>
                    <a:lnTo>
                      <a:pt x="13235" y="5725"/>
                    </a:lnTo>
                    <a:cubicBezTo>
                      <a:pt x="13272" y="5725"/>
                      <a:pt x="13310" y="5687"/>
                      <a:pt x="13310" y="5650"/>
                    </a:cubicBezTo>
                    <a:cubicBezTo>
                      <a:pt x="13347" y="5613"/>
                      <a:pt x="13347" y="5575"/>
                      <a:pt x="13310" y="5575"/>
                    </a:cubicBezTo>
                    <a:cubicBezTo>
                      <a:pt x="13160" y="5352"/>
                      <a:pt x="12937" y="5203"/>
                      <a:pt x="12713" y="5091"/>
                    </a:cubicBezTo>
                    <a:cubicBezTo>
                      <a:pt x="12639" y="5053"/>
                      <a:pt x="12564" y="5016"/>
                      <a:pt x="12527" y="4979"/>
                    </a:cubicBezTo>
                    <a:cubicBezTo>
                      <a:pt x="12303" y="4830"/>
                      <a:pt x="12117" y="4681"/>
                      <a:pt x="12191" y="4569"/>
                    </a:cubicBezTo>
                    <a:cubicBezTo>
                      <a:pt x="12266" y="4420"/>
                      <a:pt x="12676" y="4382"/>
                      <a:pt x="12937" y="4382"/>
                    </a:cubicBezTo>
                    <a:lnTo>
                      <a:pt x="13086" y="4382"/>
                    </a:lnTo>
                    <a:cubicBezTo>
                      <a:pt x="13162" y="4393"/>
                      <a:pt x="13242" y="4398"/>
                      <a:pt x="13323" y="4398"/>
                    </a:cubicBezTo>
                    <a:cubicBezTo>
                      <a:pt x="13518" y="4398"/>
                      <a:pt x="13722" y="4372"/>
                      <a:pt x="13906" y="4345"/>
                    </a:cubicBezTo>
                    <a:lnTo>
                      <a:pt x="13943" y="4345"/>
                    </a:lnTo>
                    <a:cubicBezTo>
                      <a:pt x="14092" y="4345"/>
                      <a:pt x="14242" y="4271"/>
                      <a:pt x="14353" y="4196"/>
                    </a:cubicBezTo>
                    <a:cubicBezTo>
                      <a:pt x="14391" y="4159"/>
                      <a:pt x="14391" y="4159"/>
                      <a:pt x="14391" y="4121"/>
                    </a:cubicBezTo>
                    <a:cubicBezTo>
                      <a:pt x="14391" y="4084"/>
                      <a:pt x="14391" y="4047"/>
                      <a:pt x="14391" y="4047"/>
                    </a:cubicBezTo>
                    <a:cubicBezTo>
                      <a:pt x="14353" y="4010"/>
                      <a:pt x="14316" y="3972"/>
                      <a:pt x="14242" y="3972"/>
                    </a:cubicBezTo>
                    <a:cubicBezTo>
                      <a:pt x="14018" y="3861"/>
                      <a:pt x="13794" y="3786"/>
                      <a:pt x="13533" y="3749"/>
                    </a:cubicBezTo>
                    <a:cubicBezTo>
                      <a:pt x="13384" y="3749"/>
                      <a:pt x="13272" y="3711"/>
                      <a:pt x="13160" y="3674"/>
                    </a:cubicBezTo>
                    <a:cubicBezTo>
                      <a:pt x="12937" y="3674"/>
                      <a:pt x="12750" y="3637"/>
                      <a:pt x="12564" y="3562"/>
                    </a:cubicBezTo>
                    <a:cubicBezTo>
                      <a:pt x="12489" y="3562"/>
                      <a:pt x="12452" y="3525"/>
                      <a:pt x="12378" y="3488"/>
                    </a:cubicBezTo>
                    <a:cubicBezTo>
                      <a:pt x="12303" y="3450"/>
                      <a:pt x="12266" y="3413"/>
                      <a:pt x="12228" y="3339"/>
                    </a:cubicBezTo>
                    <a:cubicBezTo>
                      <a:pt x="12154" y="3078"/>
                      <a:pt x="12564" y="2854"/>
                      <a:pt x="12825" y="2705"/>
                    </a:cubicBezTo>
                    <a:lnTo>
                      <a:pt x="13011" y="2593"/>
                    </a:lnTo>
                    <a:cubicBezTo>
                      <a:pt x="13272" y="2481"/>
                      <a:pt x="13496" y="2369"/>
                      <a:pt x="13757" y="2220"/>
                    </a:cubicBezTo>
                    <a:cubicBezTo>
                      <a:pt x="13757" y="2220"/>
                      <a:pt x="14391" y="1810"/>
                      <a:pt x="14391" y="1586"/>
                    </a:cubicBezTo>
                    <a:cubicBezTo>
                      <a:pt x="14391" y="1512"/>
                      <a:pt x="14353" y="1475"/>
                      <a:pt x="14316" y="1437"/>
                    </a:cubicBezTo>
                    <a:cubicBezTo>
                      <a:pt x="14233" y="1407"/>
                      <a:pt x="14144" y="1394"/>
                      <a:pt x="14051" y="1394"/>
                    </a:cubicBezTo>
                    <a:cubicBezTo>
                      <a:pt x="13683" y="1394"/>
                      <a:pt x="13249" y="1602"/>
                      <a:pt x="12862" y="1810"/>
                    </a:cubicBezTo>
                    <a:cubicBezTo>
                      <a:pt x="12713" y="1847"/>
                      <a:pt x="12601" y="1922"/>
                      <a:pt x="12527" y="1959"/>
                    </a:cubicBezTo>
                    <a:lnTo>
                      <a:pt x="12378" y="1997"/>
                    </a:lnTo>
                    <a:cubicBezTo>
                      <a:pt x="12238" y="2080"/>
                      <a:pt x="12014" y="2185"/>
                      <a:pt x="11832" y="2185"/>
                    </a:cubicBezTo>
                    <a:cubicBezTo>
                      <a:pt x="11772" y="2185"/>
                      <a:pt x="11716" y="2174"/>
                      <a:pt x="11669" y="2146"/>
                    </a:cubicBezTo>
                    <a:cubicBezTo>
                      <a:pt x="11632" y="2108"/>
                      <a:pt x="11595" y="2071"/>
                      <a:pt x="11557" y="1997"/>
                    </a:cubicBezTo>
                    <a:cubicBezTo>
                      <a:pt x="11483" y="1773"/>
                      <a:pt x="11818" y="1400"/>
                      <a:pt x="11968" y="1251"/>
                    </a:cubicBezTo>
                    <a:cubicBezTo>
                      <a:pt x="12042" y="1176"/>
                      <a:pt x="12079" y="1139"/>
                      <a:pt x="12154" y="1065"/>
                    </a:cubicBezTo>
                    <a:cubicBezTo>
                      <a:pt x="12452" y="804"/>
                      <a:pt x="12825" y="431"/>
                      <a:pt x="12788" y="95"/>
                    </a:cubicBezTo>
                    <a:cubicBezTo>
                      <a:pt x="12788" y="58"/>
                      <a:pt x="12750" y="21"/>
                      <a:pt x="12713" y="21"/>
                    </a:cubicBezTo>
                    <a:cubicBezTo>
                      <a:pt x="12691" y="6"/>
                      <a:pt x="12658" y="0"/>
                      <a:pt x="12618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1127;p48">
                <a:extLst>
                  <a:ext uri="{FF2B5EF4-FFF2-40B4-BE49-F238E27FC236}">
                    <a16:creationId xmlns:a16="http://schemas.microsoft.com/office/drawing/2014/main" id="{DC7D30D5-7D28-428A-BD1F-E5CD7C4AFF37}"/>
                  </a:ext>
                </a:extLst>
              </p:cNvPr>
              <p:cNvSpPr/>
              <p:nvPr/>
            </p:nvSpPr>
            <p:spPr>
              <a:xfrm rot="-568379">
                <a:off x="6114014" y="2089056"/>
                <a:ext cx="978230" cy="871088"/>
              </a:xfrm>
              <a:custGeom>
                <a:avLst/>
                <a:gdLst/>
                <a:ahLst/>
                <a:cxnLst/>
                <a:rect l="l" t="t" r="r" b="b"/>
                <a:pathLst>
                  <a:path w="34074" h="30342" extrusionOk="0">
                    <a:moveTo>
                      <a:pt x="27140" y="1"/>
                    </a:moveTo>
                    <a:cubicBezTo>
                      <a:pt x="22443" y="1082"/>
                      <a:pt x="17708" y="1790"/>
                      <a:pt x="12899" y="2089"/>
                    </a:cubicBezTo>
                    <a:lnTo>
                      <a:pt x="11818" y="2200"/>
                    </a:lnTo>
                    <a:cubicBezTo>
                      <a:pt x="8832" y="2502"/>
                      <a:pt x="5846" y="2653"/>
                      <a:pt x="2860" y="2653"/>
                    </a:cubicBezTo>
                    <a:cubicBezTo>
                      <a:pt x="2528" y="2653"/>
                      <a:pt x="2196" y="2651"/>
                      <a:pt x="1864" y="2648"/>
                    </a:cubicBezTo>
                    <a:cubicBezTo>
                      <a:pt x="1827" y="2685"/>
                      <a:pt x="1790" y="2685"/>
                      <a:pt x="1790" y="2760"/>
                    </a:cubicBezTo>
                    <a:cubicBezTo>
                      <a:pt x="1417" y="4400"/>
                      <a:pt x="1081" y="5966"/>
                      <a:pt x="783" y="7494"/>
                    </a:cubicBezTo>
                    <a:cubicBezTo>
                      <a:pt x="522" y="9060"/>
                      <a:pt x="336" y="10663"/>
                      <a:pt x="299" y="12229"/>
                    </a:cubicBezTo>
                    <a:cubicBezTo>
                      <a:pt x="299" y="12564"/>
                      <a:pt x="261" y="12900"/>
                      <a:pt x="224" y="13235"/>
                    </a:cubicBezTo>
                    <a:cubicBezTo>
                      <a:pt x="0" y="15509"/>
                      <a:pt x="0" y="17821"/>
                      <a:pt x="261" y="20095"/>
                    </a:cubicBezTo>
                    <a:cubicBezTo>
                      <a:pt x="448" y="21847"/>
                      <a:pt x="1305" y="23487"/>
                      <a:pt x="2647" y="24643"/>
                    </a:cubicBezTo>
                    <a:cubicBezTo>
                      <a:pt x="3877" y="25761"/>
                      <a:pt x="5219" y="26730"/>
                      <a:pt x="6673" y="27551"/>
                    </a:cubicBezTo>
                    <a:cubicBezTo>
                      <a:pt x="7456" y="27961"/>
                      <a:pt x="8239" y="28334"/>
                      <a:pt x="9059" y="28669"/>
                    </a:cubicBezTo>
                    <a:lnTo>
                      <a:pt x="9171" y="28669"/>
                    </a:lnTo>
                    <a:cubicBezTo>
                      <a:pt x="11482" y="29638"/>
                      <a:pt x="13943" y="30198"/>
                      <a:pt x="16441" y="30309"/>
                    </a:cubicBezTo>
                    <a:cubicBezTo>
                      <a:pt x="16835" y="30331"/>
                      <a:pt x="17229" y="30341"/>
                      <a:pt x="17623" y="30341"/>
                    </a:cubicBezTo>
                    <a:cubicBezTo>
                      <a:pt x="19985" y="30341"/>
                      <a:pt x="22331" y="29958"/>
                      <a:pt x="24568" y="29191"/>
                    </a:cubicBezTo>
                    <a:cubicBezTo>
                      <a:pt x="26655" y="28408"/>
                      <a:pt x="27774" y="26842"/>
                      <a:pt x="28594" y="25388"/>
                    </a:cubicBezTo>
                    <a:cubicBezTo>
                      <a:pt x="30905" y="21288"/>
                      <a:pt x="32620" y="16516"/>
                      <a:pt x="34037" y="10327"/>
                    </a:cubicBezTo>
                    <a:cubicBezTo>
                      <a:pt x="34074" y="10290"/>
                      <a:pt x="34037" y="10253"/>
                      <a:pt x="34037" y="10253"/>
                    </a:cubicBezTo>
                    <a:cubicBezTo>
                      <a:pt x="32173" y="8202"/>
                      <a:pt x="30756" y="5817"/>
                      <a:pt x="29824" y="3244"/>
                    </a:cubicBezTo>
                    <a:cubicBezTo>
                      <a:pt x="29824" y="3207"/>
                      <a:pt x="29787" y="3207"/>
                      <a:pt x="29787" y="3207"/>
                    </a:cubicBezTo>
                    <a:cubicBezTo>
                      <a:pt x="29768" y="3188"/>
                      <a:pt x="29750" y="3179"/>
                      <a:pt x="29731" y="3179"/>
                    </a:cubicBezTo>
                    <a:cubicBezTo>
                      <a:pt x="29712" y="3179"/>
                      <a:pt x="29694" y="3188"/>
                      <a:pt x="29675" y="3207"/>
                    </a:cubicBezTo>
                    <a:cubicBezTo>
                      <a:pt x="26718" y="4838"/>
                      <a:pt x="22955" y="5230"/>
                      <a:pt x="20082" y="5230"/>
                    </a:cubicBezTo>
                    <a:cubicBezTo>
                      <a:pt x="19804" y="5230"/>
                      <a:pt x="19534" y="5227"/>
                      <a:pt x="19274" y="5220"/>
                    </a:cubicBezTo>
                    <a:cubicBezTo>
                      <a:pt x="19255" y="5239"/>
                      <a:pt x="19246" y="5248"/>
                      <a:pt x="19241" y="5248"/>
                    </a:cubicBezTo>
                    <a:cubicBezTo>
                      <a:pt x="19237" y="5248"/>
                      <a:pt x="19237" y="5239"/>
                      <a:pt x="19237" y="5220"/>
                    </a:cubicBezTo>
                    <a:cubicBezTo>
                      <a:pt x="19199" y="5220"/>
                      <a:pt x="19199" y="5183"/>
                      <a:pt x="19199" y="5183"/>
                    </a:cubicBezTo>
                    <a:cubicBezTo>
                      <a:pt x="19162" y="5145"/>
                      <a:pt x="19162" y="5108"/>
                      <a:pt x="19199" y="5071"/>
                    </a:cubicBezTo>
                    <a:cubicBezTo>
                      <a:pt x="19199" y="5034"/>
                      <a:pt x="19237" y="5034"/>
                      <a:pt x="19237" y="5034"/>
                    </a:cubicBezTo>
                    <a:cubicBezTo>
                      <a:pt x="21548" y="4139"/>
                      <a:pt x="24791" y="2573"/>
                      <a:pt x="27252" y="187"/>
                    </a:cubicBezTo>
                    <a:cubicBezTo>
                      <a:pt x="27289" y="150"/>
                      <a:pt x="27289" y="75"/>
                      <a:pt x="27252" y="38"/>
                    </a:cubicBezTo>
                    <a:cubicBezTo>
                      <a:pt x="27252" y="38"/>
                      <a:pt x="27215" y="38"/>
                      <a:pt x="27215" y="1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0" name="Google Shape;1128;p48">
                <a:extLst>
                  <a:ext uri="{FF2B5EF4-FFF2-40B4-BE49-F238E27FC236}">
                    <a16:creationId xmlns:a16="http://schemas.microsoft.com/office/drawing/2014/main" id="{212C14D3-36E7-4099-B398-B8B52305F6E9}"/>
                  </a:ext>
                </a:extLst>
              </p:cNvPr>
              <p:cNvSpPr/>
              <p:nvPr/>
            </p:nvSpPr>
            <p:spPr>
              <a:xfrm rot="-568379">
                <a:off x="5743401" y="3691836"/>
                <a:ext cx="92070" cy="150665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5248" extrusionOk="0">
                    <a:moveTo>
                      <a:pt x="658" y="1"/>
                    </a:moveTo>
                    <a:cubicBezTo>
                      <a:pt x="540" y="1"/>
                      <a:pt x="418" y="36"/>
                      <a:pt x="336" y="90"/>
                    </a:cubicBezTo>
                    <a:cubicBezTo>
                      <a:pt x="1" y="351"/>
                      <a:pt x="38" y="1171"/>
                      <a:pt x="75" y="1581"/>
                    </a:cubicBezTo>
                    <a:lnTo>
                      <a:pt x="75" y="1730"/>
                    </a:lnTo>
                    <a:cubicBezTo>
                      <a:pt x="113" y="2513"/>
                      <a:pt x="374" y="4489"/>
                      <a:pt x="1343" y="5048"/>
                    </a:cubicBezTo>
                    <a:cubicBezTo>
                      <a:pt x="1455" y="5086"/>
                      <a:pt x="1529" y="5160"/>
                      <a:pt x="1641" y="5197"/>
                    </a:cubicBezTo>
                    <a:cubicBezTo>
                      <a:pt x="1753" y="5231"/>
                      <a:pt x="1868" y="5248"/>
                      <a:pt x="1983" y="5248"/>
                    </a:cubicBezTo>
                    <a:cubicBezTo>
                      <a:pt x="2250" y="5248"/>
                      <a:pt x="2514" y="5156"/>
                      <a:pt x="2722" y="4974"/>
                    </a:cubicBezTo>
                    <a:cubicBezTo>
                      <a:pt x="3058" y="4638"/>
                      <a:pt x="3207" y="3967"/>
                      <a:pt x="3095" y="3147"/>
                    </a:cubicBezTo>
                    <a:lnTo>
                      <a:pt x="3095" y="3110"/>
                    </a:lnTo>
                    <a:cubicBezTo>
                      <a:pt x="3058" y="2774"/>
                      <a:pt x="2946" y="2476"/>
                      <a:pt x="2834" y="2178"/>
                    </a:cubicBezTo>
                    <a:cubicBezTo>
                      <a:pt x="2648" y="1842"/>
                      <a:pt x="2014" y="649"/>
                      <a:pt x="1157" y="165"/>
                    </a:cubicBezTo>
                    <a:cubicBezTo>
                      <a:pt x="1045" y="127"/>
                      <a:pt x="896" y="53"/>
                      <a:pt x="784" y="16"/>
                    </a:cubicBezTo>
                    <a:cubicBezTo>
                      <a:pt x="744" y="6"/>
                      <a:pt x="701" y="1"/>
                      <a:pt x="65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1129;p48">
                <a:extLst>
                  <a:ext uri="{FF2B5EF4-FFF2-40B4-BE49-F238E27FC236}">
                    <a16:creationId xmlns:a16="http://schemas.microsoft.com/office/drawing/2014/main" id="{E56C3939-9C02-4885-A5D6-D387B9DD6061}"/>
                  </a:ext>
                </a:extLst>
              </p:cNvPr>
              <p:cNvSpPr/>
              <p:nvPr/>
            </p:nvSpPr>
            <p:spPr>
              <a:xfrm rot="-568379">
                <a:off x="6364643" y="4198719"/>
                <a:ext cx="85668" cy="119917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4177" extrusionOk="0">
                    <a:moveTo>
                      <a:pt x="747" y="1"/>
                    </a:moveTo>
                    <a:cubicBezTo>
                      <a:pt x="709" y="1"/>
                      <a:pt x="672" y="1"/>
                      <a:pt x="635" y="38"/>
                    </a:cubicBezTo>
                    <a:cubicBezTo>
                      <a:pt x="76" y="597"/>
                      <a:pt x="1" y="1418"/>
                      <a:pt x="374" y="2424"/>
                    </a:cubicBezTo>
                    <a:cubicBezTo>
                      <a:pt x="374" y="2461"/>
                      <a:pt x="896" y="3803"/>
                      <a:pt x="1455" y="4139"/>
                    </a:cubicBezTo>
                    <a:cubicBezTo>
                      <a:pt x="1517" y="4164"/>
                      <a:pt x="1587" y="4176"/>
                      <a:pt x="1659" y="4176"/>
                    </a:cubicBezTo>
                    <a:cubicBezTo>
                      <a:pt x="1803" y="4176"/>
                      <a:pt x="1952" y="4127"/>
                      <a:pt x="2051" y="4027"/>
                    </a:cubicBezTo>
                    <a:cubicBezTo>
                      <a:pt x="2685" y="3095"/>
                      <a:pt x="2983" y="1977"/>
                      <a:pt x="2871" y="858"/>
                    </a:cubicBezTo>
                    <a:cubicBezTo>
                      <a:pt x="2871" y="821"/>
                      <a:pt x="2834" y="784"/>
                      <a:pt x="2834" y="784"/>
                    </a:cubicBezTo>
                    <a:cubicBezTo>
                      <a:pt x="2816" y="765"/>
                      <a:pt x="2797" y="756"/>
                      <a:pt x="2778" y="756"/>
                    </a:cubicBezTo>
                    <a:cubicBezTo>
                      <a:pt x="2760" y="756"/>
                      <a:pt x="2741" y="765"/>
                      <a:pt x="2722" y="784"/>
                    </a:cubicBezTo>
                    <a:cubicBezTo>
                      <a:pt x="2277" y="1174"/>
                      <a:pt x="1894" y="1376"/>
                      <a:pt x="1589" y="1376"/>
                    </a:cubicBezTo>
                    <a:cubicBezTo>
                      <a:pt x="1485" y="1376"/>
                      <a:pt x="1391" y="1353"/>
                      <a:pt x="1306" y="1306"/>
                    </a:cubicBezTo>
                    <a:cubicBezTo>
                      <a:pt x="933" y="1045"/>
                      <a:pt x="747" y="560"/>
                      <a:pt x="821" y="113"/>
                    </a:cubicBezTo>
                    <a:cubicBezTo>
                      <a:pt x="821" y="75"/>
                      <a:pt x="784" y="38"/>
                      <a:pt x="747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2" name="Google Shape;1130;p48">
                <a:extLst>
                  <a:ext uri="{FF2B5EF4-FFF2-40B4-BE49-F238E27FC236}">
                    <a16:creationId xmlns:a16="http://schemas.microsoft.com/office/drawing/2014/main" id="{A05B1DEF-F8DF-45DA-8E40-558D20C7CF87}"/>
                  </a:ext>
                </a:extLst>
              </p:cNvPr>
              <p:cNvSpPr/>
              <p:nvPr/>
            </p:nvSpPr>
            <p:spPr>
              <a:xfrm rot="-568379">
                <a:off x="6043128" y="2755515"/>
                <a:ext cx="1022126" cy="830666"/>
              </a:xfrm>
              <a:custGeom>
                <a:avLst/>
                <a:gdLst/>
                <a:ahLst/>
                <a:cxnLst/>
                <a:rect l="l" t="t" r="r" b="b"/>
                <a:pathLst>
                  <a:path w="35603" h="28934" extrusionOk="0">
                    <a:moveTo>
                      <a:pt x="4897" y="1"/>
                    </a:moveTo>
                    <a:cubicBezTo>
                      <a:pt x="4868" y="1"/>
                      <a:pt x="4839" y="1"/>
                      <a:pt x="4809" y="3"/>
                    </a:cubicBezTo>
                    <a:cubicBezTo>
                      <a:pt x="3915" y="40"/>
                      <a:pt x="3094" y="450"/>
                      <a:pt x="2498" y="1084"/>
                    </a:cubicBezTo>
                    <a:cubicBezTo>
                      <a:pt x="1715" y="1904"/>
                      <a:pt x="0" y="3954"/>
                      <a:pt x="969" y="5744"/>
                    </a:cubicBezTo>
                    <a:cubicBezTo>
                      <a:pt x="1566" y="6899"/>
                      <a:pt x="2610" y="7720"/>
                      <a:pt x="3616" y="8503"/>
                    </a:cubicBezTo>
                    <a:lnTo>
                      <a:pt x="3952" y="8763"/>
                    </a:lnTo>
                    <a:cubicBezTo>
                      <a:pt x="4250" y="9024"/>
                      <a:pt x="4548" y="9248"/>
                      <a:pt x="4847" y="9472"/>
                    </a:cubicBezTo>
                    <a:cubicBezTo>
                      <a:pt x="5853" y="10329"/>
                      <a:pt x="6934" y="11149"/>
                      <a:pt x="8053" y="11820"/>
                    </a:cubicBezTo>
                    <a:cubicBezTo>
                      <a:pt x="8090" y="11839"/>
                      <a:pt x="8118" y="11848"/>
                      <a:pt x="8141" y="11848"/>
                    </a:cubicBezTo>
                    <a:cubicBezTo>
                      <a:pt x="8164" y="11848"/>
                      <a:pt x="8183" y="11839"/>
                      <a:pt x="8202" y="11820"/>
                    </a:cubicBezTo>
                    <a:cubicBezTo>
                      <a:pt x="9208" y="10329"/>
                      <a:pt x="9991" y="8689"/>
                      <a:pt x="10513" y="6974"/>
                    </a:cubicBezTo>
                    <a:cubicBezTo>
                      <a:pt x="10513" y="6937"/>
                      <a:pt x="10550" y="6937"/>
                      <a:pt x="10550" y="6899"/>
                    </a:cubicBezTo>
                    <a:lnTo>
                      <a:pt x="10662" y="6899"/>
                    </a:lnTo>
                    <a:cubicBezTo>
                      <a:pt x="10699" y="6937"/>
                      <a:pt x="10737" y="6974"/>
                      <a:pt x="10699" y="7011"/>
                    </a:cubicBezTo>
                    <a:cubicBezTo>
                      <a:pt x="10103" y="9248"/>
                      <a:pt x="8798" y="11299"/>
                      <a:pt x="7531" y="13200"/>
                    </a:cubicBezTo>
                    <a:cubicBezTo>
                      <a:pt x="7083" y="13834"/>
                      <a:pt x="6636" y="14505"/>
                      <a:pt x="6226" y="15138"/>
                    </a:cubicBezTo>
                    <a:lnTo>
                      <a:pt x="5629" y="15996"/>
                    </a:lnTo>
                    <a:cubicBezTo>
                      <a:pt x="5108" y="16779"/>
                      <a:pt x="4548" y="17673"/>
                      <a:pt x="4921" y="18680"/>
                    </a:cubicBezTo>
                    <a:cubicBezTo>
                      <a:pt x="5853" y="21140"/>
                      <a:pt x="8202" y="23191"/>
                      <a:pt x="10028" y="24458"/>
                    </a:cubicBezTo>
                    <a:cubicBezTo>
                      <a:pt x="10886" y="25055"/>
                      <a:pt x="11781" y="25614"/>
                      <a:pt x="12675" y="26136"/>
                    </a:cubicBezTo>
                    <a:cubicBezTo>
                      <a:pt x="13495" y="26583"/>
                      <a:pt x="14353" y="26993"/>
                      <a:pt x="15210" y="27403"/>
                    </a:cubicBezTo>
                    <a:cubicBezTo>
                      <a:pt x="16925" y="28186"/>
                      <a:pt x="18752" y="28895"/>
                      <a:pt x="20541" y="28932"/>
                    </a:cubicBezTo>
                    <a:cubicBezTo>
                      <a:pt x="20581" y="28933"/>
                      <a:pt x="20620" y="28934"/>
                      <a:pt x="20659" y="28934"/>
                    </a:cubicBezTo>
                    <a:cubicBezTo>
                      <a:pt x="22694" y="28934"/>
                      <a:pt x="23422" y="27034"/>
                      <a:pt x="23971" y="25278"/>
                    </a:cubicBezTo>
                    <a:cubicBezTo>
                      <a:pt x="25089" y="21588"/>
                      <a:pt x="26282" y="16667"/>
                      <a:pt x="25313" y="11410"/>
                    </a:cubicBezTo>
                    <a:cubicBezTo>
                      <a:pt x="25313" y="11373"/>
                      <a:pt x="25313" y="11299"/>
                      <a:pt x="25350" y="11299"/>
                    </a:cubicBezTo>
                    <a:cubicBezTo>
                      <a:pt x="25369" y="11280"/>
                      <a:pt x="25397" y="11271"/>
                      <a:pt x="25420" y="11271"/>
                    </a:cubicBezTo>
                    <a:cubicBezTo>
                      <a:pt x="25444" y="11271"/>
                      <a:pt x="25462" y="11280"/>
                      <a:pt x="25462" y="11299"/>
                    </a:cubicBezTo>
                    <a:cubicBezTo>
                      <a:pt x="25499" y="11299"/>
                      <a:pt x="25499" y="11299"/>
                      <a:pt x="25499" y="11336"/>
                    </a:cubicBezTo>
                    <a:cubicBezTo>
                      <a:pt x="25798" y="12976"/>
                      <a:pt x="25947" y="14654"/>
                      <a:pt x="25872" y="16331"/>
                    </a:cubicBezTo>
                    <a:cubicBezTo>
                      <a:pt x="25872" y="16369"/>
                      <a:pt x="25910" y="16406"/>
                      <a:pt x="25947" y="16406"/>
                    </a:cubicBezTo>
                    <a:cubicBezTo>
                      <a:pt x="25965" y="16424"/>
                      <a:pt x="25975" y="16434"/>
                      <a:pt x="25984" y="16434"/>
                    </a:cubicBezTo>
                    <a:cubicBezTo>
                      <a:pt x="25993" y="16434"/>
                      <a:pt x="26003" y="16424"/>
                      <a:pt x="26021" y="16406"/>
                    </a:cubicBezTo>
                    <a:cubicBezTo>
                      <a:pt x="26879" y="16070"/>
                      <a:pt x="27699" y="15735"/>
                      <a:pt x="28556" y="15399"/>
                    </a:cubicBezTo>
                    <a:cubicBezTo>
                      <a:pt x="29973" y="14840"/>
                      <a:pt x="31464" y="14244"/>
                      <a:pt x="32881" y="13535"/>
                    </a:cubicBezTo>
                    <a:lnTo>
                      <a:pt x="33254" y="13349"/>
                    </a:lnTo>
                    <a:cubicBezTo>
                      <a:pt x="34074" y="12976"/>
                      <a:pt x="35341" y="12417"/>
                      <a:pt x="35453" y="11559"/>
                    </a:cubicBezTo>
                    <a:cubicBezTo>
                      <a:pt x="35602" y="10478"/>
                      <a:pt x="35453" y="9397"/>
                      <a:pt x="35043" y="8428"/>
                    </a:cubicBezTo>
                    <a:lnTo>
                      <a:pt x="34969" y="8204"/>
                    </a:lnTo>
                    <a:cubicBezTo>
                      <a:pt x="34819" y="7645"/>
                      <a:pt x="34521" y="7086"/>
                      <a:pt x="34111" y="6676"/>
                    </a:cubicBezTo>
                    <a:cubicBezTo>
                      <a:pt x="34037" y="6601"/>
                      <a:pt x="33962" y="6564"/>
                      <a:pt x="33887" y="6527"/>
                    </a:cubicBezTo>
                    <a:cubicBezTo>
                      <a:pt x="33436" y="6329"/>
                      <a:pt x="32963" y="6238"/>
                      <a:pt x="32468" y="6238"/>
                    </a:cubicBezTo>
                    <a:cubicBezTo>
                      <a:pt x="32310" y="6238"/>
                      <a:pt x="32149" y="6248"/>
                      <a:pt x="31986" y="6266"/>
                    </a:cubicBezTo>
                    <a:lnTo>
                      <a:pt x="31874" y="6266"/>
                    </a:lnTo>
                    <a:cubicBezTo>
                      <a:pt x="31502" y="6489"/>
                      <a:pt x="31129" y="6676"/>
                      <a:pt x="30719" y="6825"/>
                    </a:cubicBezTo>
                    <a:cubicBezTo>
                      <a:pt x="28518" y="7547"/>
                      <a:pt x="26222" y="7952"/>
                      <a:pt x="23890" y="7952"/>
                    </a:cubicBezTo>
                    <a:cubicBezTo>
                      <a:pt x="23693" y="7952"/>
                      <a:pt x="23497" y="7949"/>
                      <a:pt x="23300" y="7943"/>
                    </a:cubicBezTo>
                    <a:cubicBezTo>
                      <a:pt x="22443" y="7943"/>
                      <a:pt x="21585" y="7869"/>
                      <a:pt x="20728" y="7757"/>
                    </a:cubicBezTo>
                    <a:cubicBezTo>
                      <a:pt x="20717" y="7746"/>
                      <a:pt x="20706" y="7741"/>
                      <a:pt x="20695" y="7741"/>
                    </a:cubicBezTo>
                    <a:cubicBezTo>
                      <a:pt x="20669" y="7741"/>
                      <a:pt x="20642" y="7768"/>
                      <a:pt x="20616" y="7794"/>
                    </a:cubicBezTo>
                    <a:cubicBezTo>
                      <a:pt x="20168" y="8838"/>
                      <a:pt x="19609" y="9807"/>
                      <a:pt x="18976" y="10702"/>
                    </a:cubicBezTo>
                    <a:lnTo>
                      <a:pt x="18864" y="10851"/>
                    </a:lnTo>
                    <a:lnTo>
                      <a:pt x="18715" y="11075"/>
                    </a:lnTo>
                    <a:cubicBezTo>
                      <a:pt x="18379" y="11634"/>
                      <a:pt x="17857" y="12380"/>
                      <a:pt x="17223" y="12380"/>
                    </a:cubicBezTo>
                    <a:cubicBezTo>
                      <a:pt x="17149" y="12380"/>
                      <a:pt x="17074" y="12380"/>
                      <a:pt x="16962" y="12305"/>
                    </a:cubicBezTo>
                    <a:cubicBezTo>
                      <a:pt x="16515" y="12044"/>
                      <a:pt x="16254" y="11112"/>
                      <a:pt x="16142" y="10665"/>
                    </a:cubicBezTo>
                    <a:lnTo>
                      <a:pt x="16105" y="10553"/>
                    </a:lnTo>
                    <a:cubicBezTo>
                      <a:pt x="15844" y="9695"/>
                      <a:pt x="15658" y="8801"/>
                      <a:pt x="15509" y="7981"/>
                    </a:cubicBezTo>
                    <a:cubicBezTo>
                      <a:pt x="15397" y="7421"/>
                      <a:pt x="15285" y="6862"/>
                      <a:pt x="15136" y="6303"/>
                    </a:cubicBezTo>
                    <a:cubicBezTo>
                      <a:pt x="15136" y="6266"/>
                      <a:pt x="15098" y="6228"/>
                      <a:pt x="15098" y="6228"/>
                    </a:cubicBezTo>
                    <a:cubicBezTo>
                      <a:pt x="14241" y="5893"/>
                      <a:pt x="13458" y="5483"/>
                      <a:pt x="12675" y="5073"/>
                    </a:cubicBezTo>
                    <a:cubicBezTo>
                      <a:pt x="11892" y="4625"/>
                      <a:pt x="11110" y="4141"/>
                      <a:pt x="10401" y="3582"/>
                    </a:cubicBezTo>
                    <a:lnTo>
                      <a:pt x="10364" y="3582"/>
                    </a:lnTo>
                    <a:cubicBezTo>
                      <a:pt x="9320" y="2873"/>
                      <a:pt x="8388" y="2053"/>
                      <a:pt x="7568" y="1084"/>
                    </a:cubicBezTo>
                    <a:cubicBezTo>
                      <a:pt x="7531" y="1047"/>
                      <a:pt x="7531" y="1047"/>
                      <a:pt x="7531" y="1047"/>
                    </a:cubicBezTo>
                    <a:lnTo>
                      <a:pt x="7009" y="786"/>
                    </a:lnTo>
                    <a:cubicBezTo>
                      <a:pt x="6364" y="427"/>
                      <a:pt x="5616" y="1"/>
                      <a:pt x="4897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3" name="Google Shape;1131;p48">
                <a:extLst>
                  <a:ext uri="{FF2B5EF4-FFF2-40B4-BE49-F238E27FC236}">
                    <a16:creationId xmlns:a16="http://schemas.microsoft.com/office/drawing/2014/main" id="{F8CFFDD4-DF44-4C04-9B80-11AC574E44F6}"/>
                  </a:ext>
                </a:extLst>
              </p:cNvPr>
              <p:cNvSpPr/>
              <p:nvPr/>
            </p:nvSpPr>
            <p:spPr>
              <a:xfrm rot="-568379">
                <a:off x="5963177" y="3349734"/>
                <a:ext cx="738510" cy="749247"/>
              </a:xfrm>
              <a:custGeom>
                <a:avLst/>
                <a:gdLst/>
                <a:ahLst/>
                <a:cxnLst/>
                <a:rect l="l" t="t" r="r" b="b"/>
                <a:pathLst>
                  <a:path w="25724" h="26098" extrusionOk="0">
                    <a:moveTo>
                      <a:pt x="10662" y="1"/>
                    </a:moveTo>
                    <a:cubicBezTo>
                      <a:pt x="9320" y="1082"/>
                      <a:pt x="7941" y="2051"/>
                      <a:pt x="6487" y="2946"/>
                    </a:cubicBezTo>
                    <a:cubicBezTo>
                      <a:pt x="5890" y="3318"/>
                      <a:pt x="5294" y="3691"/>
                      <a:pt x="4735" y="4101"/>
                    </a:cubicBezTo>
                    <a:cubicBezTo>
                      <a:pt x="4250" y="4400"/>
                      <a:pt x="3766" y="4661"/>
                      <a:pt x="3244" y="4921"/>
                    </a:cubicBezTo>
                    <a:cubicBezTo>
                      <a:pt x="1678" y="5704"/>
                      <a:pt x="0" y="6599"/>
                      <a:pt x="0" y="8500"/>
                    </a:cubicBezTo>
                    <a:cubicBezTo>
                      <a:pt x="0" y="8575"/>
                      <a:pt x="0" y="8575"/>
                      <a:pt x="38" y="8612"/>
                    </a:cubicBezTo>
                    <a:cubicBezTo>
                      <a:pt x="56" y="8631"/>
                      <a:pt x="75" y="8640"/>
                      <a:pt x="93" y="8640"/>
                    </a:cubicBezTo>
                    <a:cubicBezTo>
                      <a:pt x="112" y="8640"/>
                      <a:pt x="131" y="8631"/>
                      <a:pt x="149" y="8612"/>
                    </a:cubicBezTo>
                    <a:lnTo>
                      <a:pt x="410" y="8426"/>
                    </a:lnTo>
                    <a:cubicBezTo>
                      <a:pt x="628" y="8230"/>
                      <a:pt x="884" y="8136"/>
                      <a:pt x="1141" y="8136"/>
                    </a:cubicBezTo>
                    <a:cubicBezTo>
                      <a:pt x="1324" y="8136"/>
                      <a:pt x="1507" y="8184"/>
                      <a:pt x="1678" y="8277"/>
                    </a:cubicBezTo>
                    <a:cubicBezTo>
                      <a:pt x="2162" y="8575"/>
                      <a:pt x="2498" y="9060"/>
                      <a:pt x="2647" y="9581"/>
                    </a:cubicBezTo>
                    <a:cubicBezTo>
                      <a:pt x="2983" y="10551"/>
                      <a:pt x="3057" y="11222"/>
                      <a:pt x="2834" y="11669"/>
                    </a:cubicBezTo>
                    <a:cubicBezTo>
                      <a:pt x="2684" y="11930"/>
                      <a:pt x="2423" y="12079"/>
                      <a:pt x="2162" y="12154"/>
                    </a:cubicBezTo>
                    <a:cubicBezTo>
                      <a:pt x="2125" y="12154"/>
                      <a:pt x="2088" y="12191"/>
                      <a:pt x="2088" y="12228"/>
                    </a:cubicBezTo>
                    <a:cubicBezTo>
                      <a:pt x="2088" y="12266"/>
                      <a:pt x="2088" y="12303"/>
                      <a:pt x="2125" y="12340"/>
                    </a:cubicBezTo>
                    <a:cubicBezTo>
                      <a:pt x="2312" y="12489"/>
                      <a:pt x="2535" y="12676"/>
                      <a:pt x="2796" y="12788"/>
                    </a:cubicBezTo>
                    <a:cubicBezTo>
                      <a:pt x="3383" y="13123"/>
                      <a:pt x="4033" y="13291"/>
                      <a:pt x="4684" y="13291"/>
                    </a:cubicBezTo>
                    <a:cubicBezTo>
                      <a:pt x="4900" y="13291"/>
                      <a:pt x="5117" y="13272"/>
                      <a:pt x="5331" y="13235"/>
                    </a:cubicBezTo>
                    <a:cubicBezTo>
                      <a:pt x="6301" y="13086"/>
                      <a:pt x="7270" y="12899"/>
                      <a:pt x="8202" y="12638"/>
                    </a:cubicBezTo>
                    <a:cubicBezTo>
                      <a:pt x="8947" y="12452"/>
                      <a:pt x="9693" y="12191"/>
                      <a:pt x="10439" y="11967"/>
                    </a:cubicBezTo>
                    <a:cubicBezTo>
                      <a:pt x="11184" y="11781"/>
                      <a:pt x="11967" y="11520"/>
                      <a:pt x="12750" y="11296"/>
                    </a:cubicBezTo>
                    <a:cubicBezTo>
                      <a:pt x="12787" y="11296"/>
                      <a:pt x="12824" y="11259"/>
                      <a:pt x="12824" y="11222"/>
                    </a:cubicBezTo>
                    <a:cubicBezTo>
                      <a:pt x="12824" y="11185"/>
                      <a:pt x="12824" y="11147"/>
                      <a:pt x="12787" y="11110"/>
                    </a:cubicBezTo>
                    <a:cubicBezTo>
                      <a:pt x="12414" y="10849"/>
                      <a:pt x="12116" y="10513"/>
                      <a:pt x="11818" y="10178"/>
                    </a:cubicBezTo>
                    <a:cubicBezTo>
                      <a:pt x="11781" y="10141"/>
                      <a:pt x="11781" y="10066"/>
                      <a:pt x="11818" y="10029"/>
                    </a:cubicBezTo>
                    <a:cubicBezTo>
                      <a:pt x="11837" y="10010"/>
                      <a:pt x="11855" y="10001"/>
                      <a:pt x="11874" y="10001"/>
                    </a:cubicBezTo>
                    <a:cubicBezTo>
                      <a:pt x="11892" y="10001"/>
                      <a:pt x="11911" y="10010"/>
                      <a:pt x="11930" y="10029"/>
                    </a:cubicBezTo>
                    <a:cubicBezTo>
                      <a:pt x="12414" y="10625"/>
                      <a:pt x="13011" y="11110"/>
                      <a:pt x="13682" y="11483"/>
                    </a:cubicBezTo>
                    <a:cubicBezTo>
                      <a:pt x="14204" y="11781"/>
                      <a:pt x="14800" y="12005"/>
                      <a:pt x="15434" y="12117"/>
                    </a:cubicBezTo>
                    <a:cubicBezTo>
                      <a:pt x="15471" y="12117"/>
                      <a:pt x="15434" y="12191"/>
                      <a:pt x="15434" y="12191"/>
                    </a:cubicBezTo>
                    <a:cubicBezTo>
                      <a:pt x="15434" y="12266"/>
                      <a:pt x="15360" y="12303"/>
                      <a:pt x="15322" y="12303"/>
                    </a:cubicBezTo>
                    <a:cubicBezTo>
                      <a:pt x="14763" y="12191"/>
                      <a:pt x="14241" y="12042"/>
                      <a:pt x="13756" y="11781"/>
                    </a:cubicBezTo>
                    <a:cubicBezTo>
                      <a:pt x="13738" y="11762"/>
                      <a:pt x="13719" y="11753"/>
                      <a:pt x="13705" y="11753"/>
                    </a:cubicBezTo>
                    <a:cubicBezTo>
                      <a:pt x="13691" y="11753"/>
                      <a:pt x="13682" y="11762"/>
                      <a:pt x="13682" y="11781"/>
                    </a:cubicBezTo>
                    <a:cubicBezTo>
                      <a:pt x="13645" y="11781"/>
                      <a:pt x="13607" y="11818"/>
                      <a:pt x="13607" y="11818"/>
                    </a:cubicBezTo>
                    <a:cubicBezTo>
                      <a:pt x="12824" y="14540"/>
                      <a:pt x="12191" y="17000"/>
                      <a:pt x="11706" y="19386"/>
                    </a:cubicBezTo>
                    <a:cubicBezTo>
                      <a:pt x="11669" y="19610"/>
                      <a:pt x="11632" y="19833"/>
                      <a:pt x="11557" y="20094"/>
                    </a:cubicBezTo>
                    <a:cubicBezTo>
                      <a:pt x="11296" y="21026"/>
                      <a:pt x="11035" y="22219"/>
                      <a:pt x="11296" y="23077"/>
                    </a:cubicBezTo>
                    <a:cubicBezTo>
                      <a:pt x="11520" y="23785"/>
                      <a:pt x="12153" y="24419"/>
                      <a:pt x="13123" y="24978"/>
                    </a:cubicBezTo>
                    <a:lnTo>
                      <a:pt x="13160" y="24941"/>
                    </a:lnTo>
                    <a:cubicBezTo>
                      <a:pt x="13458" y="25127"/>
                      <a:pt x="13794" y="25276"/>
                      <a:pt x="14092" y="25425"/>
                    </a:cubicBezTo>
                    <a:cubicBezTo>
                      <a:pt x="14946" y="25762"/>
                      <a:pt x="16069" y="26098"/>
                      <a:pt x="17174" y="26098"/>
                    </a:cubicBezTo>
                    <a:cubicBezTo>
                      <a:pt x="17662" y="26098"/>
                      <a:pt x="18146" y="26033"/>
                      <a:pt x="18603" y="25873"/>
                    </a:cubicBezTo>
                    <a:cubicBezTo>
                      <a:pt x="19572" y="25537"/>
                      <a:pt x="20019" y="24866"/>
                      <a:pt x="20467" y="24046"/>
                    </a:cubicBezTo>
                    <a:cubicBezTo>
                      <a:pt x="21026" y="23077"/>
                      <a:pt x="21585" y="21958"/>
                      <a:pt x="22182" y="20728"/>
                    </a:cubicBezTo>
                    <a:cubicBezTo>
                      <a:pt x="22405" y="20206"/>
                      <a:pt x="22666" y="19684"/>
                      <a:pt x="22927" y="19125"/>
                    </a:cubicBezTo>
                    <a:cubicBezTo>
                      <a:pt x="23859" y="17224"/>
                      <a:pt x="24829" y="15248"/>
                      <a:pt x="25723" y="13235"/>
                    </a:cubicBezTo>
                    <a:cubicBezTo>
                      <a:pt x="25723" y="13235"/>
                      <a:pt x="25723" y="13198"/>
                      <a:pt x="25723" y="13160"/>
                    </a:cubicBezTo>
                    <a:cubicBezTo>
                      <a:pt x="25686" y="13160"/>
                      <a:pt x="25686" y="13123"/>
                      <a:pt x="25649" y="13123"/>
                    </a:cubicBezTo>
                    <a:cubicBezTo>
                      <a:pt x="25350" y="13086"/>
                      <a:pt x="25090" y="12974"/>
                      <a:pt x="24829" y="12825"/>
                    </a:cubicBezTo>
                    <a:cubicBezTo>
                      <a:pt x="23934" y="12340"/>
                      <a:pt x="23561" y="11259"/>
                      <a:pt x="23747" y="9544"/>
                    </a:cubicBezTo>
                    <a:cubicBezTo>
                      <a:pt x="23785" y="9507"/>
                      <a:pt x="23747" y="9470"/>
                      <a:pt x="23710" y="9432"/>
                    </a:cubicBezTo>
                    <a:lnTo>
                      <a:pt x="23673" y="9432"/>
                    </a:lnTo>
                    <a:cubicBezTo>
                      <a:pt x="23114" y="9246"/>
                      <a:pt x="22517" y="9022"/>
                      <a:pt x="21772" y="8724"/>
                    </a:cubicBezTo>
                    <a:cubicBezTo>
                      <a:pt x="20504" y="8202"/>
                      <a:pt x="19274" y="7606"/>
                      <a:pt x="18044" y="6935"/>
                    </a:cubicBezTo>
                    <a:cubicBezTo>
                      <a:pt x="14502" y="4959"/>
                      <a:pt x="12079" y="2647"/>
                      <a:pt x="10811" y="38"/>
                    </a:cubicBezTo>
                    <a:cubicBezTo>
                      <a:pt x="10811" y="38"/>
                      <a:pt x="10811" y="38"/>
                      <a:pt x="10774" y="1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4" name="Google Shape;1132;p48">
                <a:extLst>
                  <a:ext uri="{FF2B5EF4-FFF2-40B4-BE49-F238E27FC236}">
                    <a16:creationId xmlns:a16="http://schemas.microsoft.com/office/drawing/2014/main" id="{60F0509B-ACC7-412A-B95E-98EAB50A1BDB}"/>
                  </a:ext>
                </a:extLst>
              </p:cNvPr>
              <p:cNvSpPr/>
              <p:nvPr/>
            </p:nvSpPr>
            <p:spPr>
              <a:xfrm rot="-568379">
                <a:off x="6633716" y="3566212"/>
                <a:ext cx="91008" cy="9680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3372" extrusionOk="0">
                    <a:moveTo>
                      <a:pt x="150" y="0"/>
                    </a:moveTo>
                    <a:cubicBezTo>
                      <a:pt x="113" y="0"/>
                      <a:pt x="113" y="38"/>
                      <a:pt x="113" y="75"/>
                    </a:cubicBezTo>
                    <a:cubicBezTo>
                      <a:pt x="1" y="1082"/>
                      <a:pt x="1" y="2461"/>
                      <a:pt x="1119" y="3095"/>
                    </a:cubicBezTo>
                    <a:cubicBezTo>
                      <a:pt x="1343" y="3244"/>
                      <a:pt x="1641" y="3318"/>
                      <a:pt x="1902" y="3356"/>
                    </a:cubicBezTo>
                    <a:cubicBezTo>
                      <a:pt x="1913" y="3367"/>
                      <a:pt x="1927" y="3371"/>
                      <a:pt x="1942" y="3371"/>
                    </a:cubicBezTo>
                    <a:cubicBezTo>
                      <a:pt x="1977" y="3371"/>
                      <a:pt x="2014" y="3345"/>
                      <a:pt x="2014" y="3318"/>
                    </a:cubicBezTo>
                    <a:cubicBezTo>
                      <a:pt x="2424" y="2386"/>
                      <a:pt x="2834" y="1454"/>
                      <a:pt x="3170" y="522"/>
                    </a:cubicBezTo>
                    <a:cubicBezTo>
                      <a:pt x="3170" y="522"/>
                      <a:pt x="3170" y="448"/>
                      <a:pt x="3170" y="448"/>
                    </a:cubicBezTo>
                    <a:cubicBezTo>
                      <a:pt x="3170" y="448"/>
                      <a:pt x="3170" y="411"/>
                      <a:pt x="3132" y="411"/>
                    </a:cubicBezTo>
                    <a:lnTo>
                      <a:pt x="2983" y="411"/>
                    </a:lnTo>
                    <a:cubicBezTo>
                      <a:pt x="2051" y="411"/>
                      <a:pt x="1119" y="261"/>
                      <a:pt x="262" y="0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5" name="Google Shape;1133;p48">
                <a:extLst>
                  <a:ext uri="{FF2B5EF4-FFF2-40B4-BE49-F238E27FC236}">
                    <a16:creationId xmlns:a16="http://schemas.microsoft.com/office/drawing/2014/main" id="{7FA742FC-05CF-47B9-870F-97B6D8AEBF5B}"/>
                  </a:ext>
                </a:extLst>
              </p:cNvPr>
              <p:cNvSpPr/>
              <p:nvPr/>
            </p:nvSpPr>
            <p:spPr>
              <a:xfrm rot="-568379">
                <a:off x="6707876" y="2428994"/>
                <a:ext cx="210351" cy="122473"/>
              </a:xfrm>
              <a:custGeom>
                <a:avLst/>
                <a:gdLst/>
                <a:ahLst/>
                <a:cxnLst/>
                <a:rect l="l" t="t" r="r" b="b"/>
                <a:pathLst>
                  <a:path w="7327" h="4266" extrusionOk="0">
                    <a:moveTo>
                      <a:pt x="3651" y="1"/>
                    </a:moveTo>
                    <a:cubicBezTo>
                      <a:pt x="2377" y="1"/>
                      <a:pt x="1071" y="625"/>
                      <a:pt x="280" y="1964"/>
                    </a:cubicBezTo>
                    <a:cubicBezTo>
                      <a:pt x="0" y="2447"/>
                      <a:pt x="433" y="2878"/>
                      <a:pt x="866" y="2878"/>
                    </a:cubicBezTo>
                    <a:cubicBezTo>
                      <a:pt x="1067" y="2878"/>
                      <a:pt x="1269" y="2785"/>
                      <a:pt x="1399" y="2560"/>
                    </a:cubicBezTo>
                    <a:cubicBezTo>
                      <a:pt x="1920" y="1655"/>
                      <a:pt x="2796" y="1230"/>
                      <a:pt x="3648" y="1230"/>
                    </a:cubicBezTo>
                    <a:cubicBezTo>
                      <a:pt x="4866" y="1230"/>
                      <a:pt x="6037" y="2099"/>
                      <a:pt x="6059" y="3678"/>
                    </a:cubicBezTo>
                    <a:cubicBezTo>
                      <a:pt x="6077" y="4070"/>
                      <a:pt x="6376" y="4266"/>
                      <a:pt x="6678" y="4266"/>
                    </a:cubicBezTo>
                    <a:cubicBezTo>
                      <a:pt x="6981" y="4266"/>
                      <a:pt x="7289" y="4070"/>
                      <a:pt x="7326" y="3678"/>
                    </a:cubicBezTo>
                    <a:cubicBezTo>
                      <a:pt x="7282" y="1317"/>
                      <a:pt x="5500" y="1"/>
                      <a:pt x="36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6" name="Google Shape;1134;p48">
                <a:extLst>
                  <a:ext uri="{FF2B5EF4-FFF2-40B4-BE49-F238E27FC236}">
                    <a16:creationId xmlns:a16="http://schemas.microsoft.com/office/drawing/2014/main" id="{B1E9AE15-5093-4751-B8F2-209D3E8B8EC6}"/>
                  </a:ext>
                </a:extLst>
              </p:cNvPr>
              <p:cNvSpPr/>
              <p:nvPr/>
            </p:nvSpPr>
            <p:spPr>
              <a:xfrm rot="-568379">
                <a:off x="6218568" y="2399052"/>
                <a:ext cx="210695" cy="122157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4255" extrusionOk="0">
                    <a:moveTo>
                      <a:pt x="3410" y="0"/>
                    </a:moveTo>
                    <a:cubicBezTo>
                      <a:pt x="2179" y="0"/>
                      <a:pt x="959" y="632"/>
                      <a:pt x="255" y="2069"/>
                    </a:cubicBezTo>
                    <a:cubicBezTo>
                      <a:pt x="0" y="2579"/>
                      <a:pt x="426" y="3019"/>
                      <a:pt x="840" y="3019"/>
                    </a:cubicBezTo>
                    <a:cubicBezTo>
                      <a:pt x="1031" y="3019"/>
                      <a:pt x="1219" y="2926"/>
                      <a:pt x="1336" y="2702"/>
                    </a:cubicBezTo>
                    <a:cubicBezTo>
                      <a:pt x="1803" y="1723"/>
                      <a:pt x="2684" y="1275"/>
                      <a:pt x="3559" y="1275"/>
                    </a:cubicBezTo>
                    <a:cubicBezTo>
                      <a:pt x="4781" y="1275"/>
                      <a:pt x="5990" y="2150"/>
                      <a:pt x="6034" y="3672"/>
                    </a:cubicBezTo>
                    <a:cubicBezTo>
                      <a:pt x="6071" y="4059"/>
                      <a:pt x="6399" y="4254"/>
                      <a:pt x="6712" y="4254"/>
                    </a:cubicBezTo>
                    <a:cubicBezTo>
                      <a:pt x="7033" y="4254"/>
                      <a:pt x="7339" y="4049"/>
                      <a:pt x="7301" y="3634"/>
                    </a:cubicBezTo>
                    <a:cubicBezTo>
                      <a:pt x="7100" y="1403"/>
                      <a:pt x="5244" y="0"/>
                      <a:pt x="341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7" name="Google Shape;1135;p48">
                <a:extLst>
                  <a:ext uri="{FF2B5EF4-FFF2-40B4-BE49-F238E27FC236}">
                    <a16:creationId xmlns:a16="http://schemas.microsoft.com/office/drawing/2014/main" id="{E1C214A1-0941-4BC4-8F62-7057E796FDEC}"/>
                  </a:ext>
                </a:extLst>
              </p:cNvPr>
              <p:cNvSpPr/>
              <p:nvPr/>
            </p:nvSpPr>
            <p:spPr>
              <a:xfrm rot="-568379">
                <a:off x="6514172" y="2531994"/>
                <a:ext cx="104903" cy="67811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362" extrusionOk="0">
                    <a:moveTo>
                      <a:pt x="2125" y="384"/>
                    </a:moveTo>
                    <a:cubicBezTo>
                      <a:pt x="2573" y="458"/>
                      <a:pt x="2871" y="1129"/>
                      <a:pt x="3057" y="1502"/>
                    </a:cubicBezTo>
                    <a:cubicBezTo>
                      <a:pt x="3179" y="1850"/>
                      <a:pt x="2984" y="1946"/>
                      <a:pt x="2712" y="1946"/>
                    </a:cubicBezTo>
                    <a:cubicBezTo>
                      <a:pt x="2400" y="1946"/>
                      <a:pt x="1986" y="1820"/>
                      <a:pt x="1827" y="1800"/>
                    </a:cubicBezTo>
                    <a:cubicBezTo>
                      <a:pt x="1641" y="1726"/>
                      <a:pt x="485" y="1577"/>
                      <a:pt x="634" y="1241"/>
                    </a:cubicBezTo>
                    <a:cubicBezTo>
                      <a:pt x="970" y="719"/>
                      <a:pt x="1529" y="421"/>
                      <a:pt x="2125" y="384"/>
                    </a:cubicBezTo>
                    <a:close/>
                    <a:moveTo>
                      <a:pt x="2013" y="1"/>
                    </a:moveTo>
                    <a:cubicBezTo>
                      <a:pt x="1965" y="1"/>
                      <a:pt x="1915" y="4"/>
                      <a:pt x="1864" y="11"/>
                    </a:cubicBezTo>
                    <a:cubicBezTo>
                      <a:pt x="1380" y="86"/>
                      <a:pt x="0" y="757"/>
                      <a:pt x="224" y="1428"/>
                    </a:cubicBezTo>
                    <a:cubicBezTo>
                      <a:pt x="410" y="2099"/>
                      <a:pt x="1491" y="2136"/>
                      <a:pt x="2051" y="2248"/>
                    </a:cubicBezTo>
                    <a:cubicBezTo>
                      <a:pt x="2291" y="2320"/>
                      <a:pt x="2532" y="2361"/>
                      <a:pt x="2773" y="2361"/>
                    </a:cubicBezTo>
                    <a:cubicBezTo>
                      <a:pt x="2905" y="2361"/>
                      <a:pt x="3037" y="2349"/>
                      <a:pt x="3169" y="2322"/>
                    </a:cubicBezTo>
                    <a:cubicBezTo>
                      <a:pt x="3654" y="2248"/>
                      <a:pt x="3616" y="1726"/>
                      <a:pt x="3467" y="1390"/>
                    </a:cubicBezTo>
                    <a:cubicBezTo>
                      <a:pt x="3467" y="1390"/>
                      <a:pt x="3467" y="1353"/>
                      <a:pt x="3467" y="1353"/>
                    </a:cubicBezTo>
                    <a:cubicBezTo>
                      <a:pt x="3153" y="759"/>
                      <a:pt x="2740" y="1"/>
                      <a:pt x="20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8" name="Google Shape;1136;p48">
                <a:extLst>
                  <a:ext uri="{FF2B5EF4-FFF2-40B4-BE49-F238E27FC236}">
                    <a16:creationId xmlns:a16="http://schemas.microsoft.com/office/drawing/2014/main" id="{8EB95192-C4BE-4897-A803-C4862D350AFB}"/>
                  </a:ext>
                </a:extLst>
              </p:cNvPr>
              <p:cNvSpPr/>
              <p:nvPr/>
            </p:nvSpPr>
            <p:spPr>
              <a:xfrm rot="-568379">
                <a:off x="6766917" y="2283493"/>
                <a:ext cx="171709" cy="74643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2600" extrusionOk="0">
                    <a:moveTo>
                      <a:pt x="908" y="1"/>
                    </a:moveTo>
                    <a:cubicBezTo>
                      <a:pt x="223" y="1"/>
                      <a:pt x="0" y="1105"/>
                      <a:pt x="738" y="1281"/>
                    </a:cubicBezTo>
                    <a:cubicBezTo>
                      <a:pt x="2080" y="1542"/>
                      <a:pt x="3423" y="1989"/>
                      <a:pt x="4690" y="2548"/>
                    </a:cubicBezTo>
                    <a:cubicBezTo>
                      <a:pt x="4779" y="2584"/>
                      <a:pt x="4866" y="2600"/>
                      <a:pt x="4949" y="2600"/>
                    </a:cubicBezTo>
                    <a:cubicBezTo>
                      <a:pt x="5567" y="2600"/>
                      <a:pt x="5981" y="1725"/>
                      <a:pt x="5324" y="1430"/>
                    </a:cubicBezTo>
                    <a:cubicBezTo>
                      <a:pt x="3944" y="833"/>
                      <a:pt x="2491" y="349"/>
                      <a:pt x="1037" y="13"/>
                    </a:cubicBezTo>
                    <a:cubicBezTo>
                      <a:pt x="992" y="5"/>
                      <a:pt x="949" y="1"/>
                      <a:pt x="908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9" name="Google Shape;1137;p48">
                <a:extLst>
                  <a:ext uri="{FF2B5EF4-FFF2-40B4-BE49-F238E27FC236}">
                    <a16:creationId xmlns:a16="http://schemas.microsoft.com/office/drawing/2014/main" id="{BE054E7E-18D5-409B-80CC-49156BBBC604}"/>
                  </a:ext>
                </a:extLst>
              </p:cNvPr>
              <p:cNvSpPr/>
              <p:nvPr/>
            </p:nvSpPr>
            <p:spPr>
              <a:xfrm rot="-568379">
                <a:off x="6234425" y="2265147"/>
                <a:ext cx="171278" cy="51647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799" extrusionOk="0">
                    <a:moveTo>
                      <a:pt x="784" y="1"/>
                    </a:moveTo>
                    <a:cubicBezTo>
                      <a:pt x="0" y="1"/>
                      <a:pt x="48" y="1232"/>
                      <a:pt x="856" y="1269"/>
                    </a:cubicBezTo>
                    <a:cubicBezTo>
                      <a:pt x="2236" y="1306"/>
                      <a:pt x="3615" y="1455"/>
                      <a:pt x="4994" y="1791"/>
                    </a:cubicBezTo>
                    <a:cubicBezTo>
                      <a:pt x="5030" y="1796"/>
                      <a:pt x="5064" y="1799"/>
                      <a:pt x="5097" y="1799"/>
                    </a:cubicBezTo>
                    <a:cubicBezTo>
                      <a:pt x="5762" y="1799"/>
                      <a:pt x="5966" y="774"/>
                      <a:pt x="5255" y="561"/>
                    </a:cubicBezTo>
                    <a:cubicBezTo>
                      <a:pt x="3801" y="225"/>
                      <a:pt x="2310" y="39"/>
                      <a:pt x="819" y="2"/>
                    </a:cubicBezTo>
                    <a:cubicBezTo>
                      <a:pt x="807" y="1"/>
                      <a:pt x="795" y="1"/>
                      <a:pt x="78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0" name="Google Shape;1138;p48">
                <a:extLst>
                  <a:ext uri="{FF2B5EF4-FFF2-40B4-BE49-F238E27FC236}">
                    <a16:creationId xmlns:a16="http://schemas.microsoft.com/office/drawing/2014/main" id="{EE200E5F-FB8E-48A4-9AEA-CA27D8899117}"/>
                  </a:ext>
                </a:extLst>
              </p:cNvPr>
              <p:cNvSpPr/>
              <p:nvPr/>
            </p:nvSpPr>
            <p:spPr>
              <a:xfrm rot="-568379">
                <a:off x="6325030" y="2581760"/>
                <a:ext cx="518111" cy="282037"/>
              </a:xfrm>
              <a:custGeom>
                <a:avLst/>
                <a:gdLst/>
                <a:ahLst/>
                <a:cxnLst/>
                <a:rect l="l" t="t" r="r" b="b"/>
                <a:pathLst>
                  <a:path w="18047" h="9824" extrusionOk="0">
                    <a:moveTo>
                      <a:pt x="2983" y="1"/>
                    </a:moveTo>
                    <a:cubicBezTo>
                      <a:pt x="0" y="1"/>
                      <a:pt x="158" y="2593"/>
                      <a:pt x="525" y="3993"/>
                    </a:cubicBezTo>
                    <a:cubicBezTo>
                      <a:pt x="1399" y="7296"/>
                      <a:pt x="5739" y="9824"/>
                      <a:pt x="9812" y="9824"/>
                    </a:cubicBezTo>
                    <a:cubicBezTo>
                      <a:pt x="11991" y="9824"/>
                      <a:pt x="14094" y="9101"/>
                      <a:pt x="15549" y="7386"/>
                    </a:cubicBezTo>
                    <a:cubicBezTo>
                      <a:pt x="16593" y="6193"/>
                      <a:pt x="18046" y="3508"/>
                      <a:pt x="13946" y="2316"/>
                    </a:cubicBezTo>
                    <a:cubicBezTo>
                      <a:pt x="12790" y="1980"/>
                      <a:pt x="11224" y="2129"/>
                      <a:pt x="8950" y="1682"/>
                    </a:cubicBezTo>
                    <a:cubicBezTo>
                      <a:pt x="6713" y="1123"/>
                      <a:pt x="5334" y="302"/>
                      <a:pt x="4178" y="116"/>
                    </a:cubicBezTo>
                    <a:cubicBezTo>
                      <a:pt x="3733" y="37"/>
                      <a:pt x="3336" y="1"/>
                      <a:pt x="298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1" name="Google Shape;1139;p48">
                <a:extLst>
                  <a:ext uri="{FF2B5EF4-FFF2-40B4-BE49-F238E27FC236}">
                    <a16:creationId xmlns:a16="http://schemas.microsoft.com/office/drawing/2014/main" id="{3A92E671-51E9-4132-ABE5-368AAEAC1C3B}"/>
                  </a:ext>
                </a:extLst>
              </p:cNvPr>
              <p:cNvSpPr/>
              <p:nvPr/>
            </p:nvSpPr>
            <p:spPr>
              <a:xfrm rot="-568379">
                <a:off x="6398715" y="2734241"/>
                <a:ext cx="312555" cy="135248"/>
              </a:xfrm>
              <a:custGeom>
                <a:avLst/>
                <a:gdLst/>
                <a:ahLst/>
                <a:cxnLst/>
                <a:rect l="l" t="t" r="r" b="b"/>
                <a:pathLst>
                  <a:path w="10887" h="4711" extrusionOk="0">
                    <a:moveTo>
                      <a:pt x="3986" y="1"/>
                    </a:moveTo>
                    <a:cubicBezTo>
                      <a:pt x="2375" y="1"/>
                      <a:pt x="878" y="473"/>
                      <a:pt x="1" y="1533"/>
                    </a:cubicBezTo>
                    <a:cubicBezTo>
                      <a:pt x="1829" y="3442"/>
                      <a:pt x="4821" y="4711"/>
                      <a:pt x="7689" y="4711"/>
                    </a:cubicBezTo>
                    <a:cubicBezTo>
                      <a:pt x="8798" y="4711"/>
                      <a:pt x="9889" y="4521"/>
                      <a:pt x="10887" y="4105"/>
                    </a:cubicBezTo>
                    <a:cubicBezTo>
                      <a:pt x="10330" y="1614"/>
                      <a:pt x="6964" y="1"/>
                      <a:pt x="3986" y="1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1140;p48">
                <a:extLst>
                  <a:ext uri="{FF2B5EF4-FFF2-40B4-BE49-F238E27FC236}">
                    <a16:creationId xmlns:a16="http://schemas.microsoft.com/office/drawing/2014/main" id="{4E590AE9-8A6E-42F1-9776-86145047EA1F}"/>
                  </a:ext>
                </a:extLst>
              </p:cNvPr>
              <p:cNvSpPr/>
              <p:nvPr/>
            </p:nvSpPr>
            <p:spPr>
              <a:xfrm rot="-568379">
                <a:off x="6999443" y="2587013"/>
                <a:ext cx="81361" cy="105821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3686" extrusionOk="0">
                    <a:moveTo>
                      <a:pt x="1454" y="0"/>
                    </a:moveTo>
                    <a:cubicBezTo>
                      <a:pt x="1417" y="0"/>
                      <a:pt x="1417" y="38"/>
                      <a:pt x="1417" y="75"/>
                    </a:cubicBezTo>
                    <a:cubicBezTo>
                      <a:pt x="1007" y="1082"/>
                      <a:pt x="559" y="2275"/>
                      <a:pt x="0" y="3430"/>
                    </a:cubicBezTo>
                    <a:cubicBezTo>
                      <a:pt x="0" y="3467"/>
                      <a:pt x="0" y="3505"/>
                      <a:pt x="0" y="3542"/>
                    </a:cubicBezTo>
                    <a:cubicBezTo>
                      <a:pt x="0" y="3542"/>
                      <a:pt x="37" y="3579"/>
                      <a:pt x="37" y="3579"/>
                    </a:cubicBezTo>
                    <a:lnTo>
                      <a:pt x="75" y="3579"/>
                    </a:lnTo>
                    <a:cubicBezTo>
                      <a:pt x="315" y="3650"/>
                      <a:pt x="547" y="3686"/>
                      <a:pt x="765" y="3686"/>
                    </a:cubicBezTo>
                    <a:cubicBezTo>
                      <a:pt x="1463" y="3686"/>
                      <a:pt x="2028" y="3329"/>
                      <a:pt x="2312" y="2647"/>
                    </a:cubicBezTo>
                    <a:cubicBezTo>
                      <a:pt x="2833" y="1529"/>
                      <a:pt x="2535" y="560"/>
                      <a:pt x="15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3" name="Google Shape;1141;p48">
                <a:extLst>
                  <a:ext uri="{FF2B5EF4-FFF2-40B4-BE49-F238E27FC236}">
                    <a16:creationId xmlns:a16="http://schemas.microsoft.com/office/drawing/2014/main" id="{6F60E438-0219-4868-B469-20E9F6E3ED76}"/>
                  </a:ext>
                </a:extLst>
              </p:cNvPr>
              <p:cNvSpPr/>
              <p:nvPr/>
            </p:nvSpPr>
            <p:spPr>
              <a:xfrm rot="-568379">
                <a:off x="5609480" y="1609728"/>
                <a:ext cx="1848199" cy="2679210"/>
              </a:xfrm>
              <a:custGeom>
                <a:avLst/>
                <a:gdLst/>
                <a:ahLst/>
                <a:cxnLst/>
                <a:rect l="l" t="t" r="r" b="b"/>
                <a:pathLst>
                  <a:path w="64377" h="93323" extrusionOk="0">
                    <a:moveTo>
                      <a:pt x="19902" y="30048"/>
                    </a:moveTo>
                    <a:cubicBezTo>
                      <a:pt x="19827" y="31278"/>
                      <a:pt x="19753" y="32471"/>
                      <a:pt x="19753" y="33701"/>
                    </a:cubicBezTo>
                    <a:cubicBezTo>
                      <a:pt x="18783" y="33664"/>
                      <a:pt x="18075" y="32806"/>
                      <a:pt x="18187" y="31874"/>
                    </a:cubicBezTo>
                    <a:cubicBezTo>
                      <a:pt x="18150" y="30868"/>
                      <a:pt x="18933" y="30048"/>
                      <a:pt x="19902" y="30048"/>
                    </a:cubicBezTo>
                    <a:close/>
                    <a:moveTo>
                      <a:pt x="50327" y="363"/>
                    </a:moveTo>
                    <a:cubicBezTo>
                      <a:pt x="51646" y="363"/>
                      <a:pt x="52956" y="537"/>
                      <a:pt x="54050" y="1156"/>
                    </a:cubicBezTo>
                    <a:cubicBezTo>
                      <a:pt x="55802" y="2125"/>
                      <a:pt x="56100" y="4585"/>
                      <a:pt x="56399" y="6338"/>
                    </a:cubicBezTo>
                    <a:cubicBezTo>
                      <a:pt x="56399" y="6412"/>
                      <a:pt x="56510" y="6487"/>
                      <a:pt x="56585" y="6487"/>
                    </a:cubicBezTo>
                    <a:cubicBezTo>
                      <a:pt x="59045" y="6561"/>
                      <a:pt x="63705" y="6673"/>
                      <a:pt x="63743" y="10066"/>
                    </a:cubicBezTo>
                    <a:cubicBezTo>
                      <a:pt x="63743" y="12041"/>
                      <a:pt x="63370" y="14017"/>
                      <a:pt x="63109" y="15993"/>
                    </a:cubicBezTo>
                    <a:cubicBezTo>
                      <a:pt x="62699" y="19199"/>
                      <a:pt x="62214" y="22405"/>
                      <a:pt x="61730" y="25574"/>
                    </a:cubicBezTo>
                    <a:cubicBezTo>
                      <a:pt x="61580" y="26618"/>
                      <a:pt x="61394" y="27662"/>
                      <a:pt x="61208" y="28705"/>
                    </a:cubicBezTo>
                    <a:cubicBezTo>
                      <a:pt x="60760" y="31390"/>
                      <a:pt x="58188" y="32918"/>
                      <a:pt x="56138" y="34409"/>
                    </a:cubicBezTo>
                    <a:cubicBezTo>
                      <a:pt x="55541" y="33179"/>
                      <a:pt x="54535" y="32210"/>
                      <a:pt x="53304" y="31613"/>
                    </a:cubicBezTo>
                    <a:cubicBezTo>
                      <a:pt x="53640" y="30420"/>
                      <a:pt x="53938" y="29227"/>
                      <a:pt x="54236" y="27997"/>
                    </a:cubicBezTo>
                    <a:cubicBezTo>
                      <a:pt x="54572" y="28333"/>
                      <a:pt x="54907" y="28631"/>
                      <a:pt x="55280" y="28929"/>
                    </a:cubicBezTo>
                    <a:cubicBezTo>
                      <a:pt x="55322" y="28971"/>
                      <a:pt x="55369" y="28988"/>
                      <a:pt x="55415" y="28988"/>
                    </a:cubicBezTo>
                    <a:cubicBezTo>
                      <a:pt x="55575" y="28988"/>
                      <a:pt x="55723" y="28776"/>
                      <a:pt x="55578" y="28631"/>
                    </a:cubicBezTo>
                    <a:cubicBezTo>
                      <a:pt x="52932" y="26506"/>
                      <a:pt x="51179" y="23412"/>
                      <a:pt x="50024" y="20243"/>
                    </a:cubicBezTo>
                    <a:cubicBezTo>
                      <a:pt x="49986" y="20243"/>
                      <a:pt x="49986" y="20243"/>
                      <a:pt x="49986" y="20206"/>
                    </a:cubicBezTo>
                    <a:lnTo>
                      <a:pt x="49949" y="20168"/>
                    </a:lnTo>
                    <a:cubicBezTo>
                      <a:pt x="49906" y="20125"/>
                      <a:pt x="49862" y="20107"/>
                      <a:pt x="49818" y="20107"/>
                    </a:cubicBezTo>
                    <a:cubicBezTo>
                      <a:pt x="49787" y="20107"/>
                      <a:pt x="49756" y="20116"/>
                      <a:pt x="49726" y="20131"/>
                    </a:cubicBezTo>
                    <a:cubicBezTo>
                      <a:pt x="46967" y="21734"/>
                      <a:pt x="43463" y="22219"/>
                      <a:pt x="40294" y="22256"/>
                    </a:cubicBezTo>
                    <a:cubicBezTo>
                      <a:pt x="43090" y="21063"/>
                      <a:pt x="45886" y="19423"/>
                      <a:pt x="47936" y="17223"/>
                    </a:cubicBezTo>
                    <a:cubicBezTo>
                      <a:pt x="47973" y="17186"/>
                      <a:pt x="48011" y="17186"/>
                      <a:pt x="48011" y="17149"/>
                    </a:cubicBezTo>
                    <a:cubicBezTo>
                      <a:pt x="48011" y="17111"/>
                      <a:pt x="48011" y="17111"/>
                      <a:pt x="48011" y="17111"/>
                    </a:cubicBezTo>
                    <a:cubicBezTo>
                      <a:pt x="48011" y="17111"/>
                      <a:pt x="48011" y="17074"/>
                      <a:pt x="48011" y="17074"/>
                    </a:cubicBezTo>
                    <a:cubicBezTo>
                      <a:pt x="48011" y="17074"/>
                      <a:pt x="48011" y="17037"/>
                      <a:pt x="48011" y="17037"/>
                    </a:cubicBezTo>
                    <a:lnTo>
                      <a:pt x="48011" y="17000"/>
                    </a:lnTo>
                    <a:lnTo>
                      <a:pt x="47973" y="16925"/>
                    </a:lnTo>
                    <a:lnTo>
                      <a:pt x="47862" y="16925"/>
                    </a:lnTo>
                    <a:cubicBezTo>
                      <a:pt x="47843" y="16906"/>
                      <a:pt x="47824" y="16897"/>
                      <a:pt x="47806" y="16897"/>
                    </a:cubicBezTo>
                    <a:cubicBezTo>
                      <a:pt x="47787" y="16897"/>
                      <a:pt x="47768" y="16906"/>
                      <a:pt x="47750" y="16925"/>
                    </a:cubicBezTo>
                    <a:cubicBezTo>
                      <a:pt x="43015" y="18043"/>
                      <a:pt x="38169" y="18789"/>
                      <a:pt x="33322" y="19125"/>
                    </a:cubicBezTo>
                    <a:cubicBezTo>
                      <a:pt x="29957" y="19419"/>
                      <a:pt x="26535" y="19741"/>
                      <a:pt x="23156" y="19741"/>
                    </a:cubicBezTo>
                    <a:cubicBezTo>
                      <a:pt x="22679" y="19741"/>
                      <a:pt x="22203" y="19735"/>
                      <a:pt x="21728" y="19721"/>
                    </a:cubicBezTo>
                    <a:lnTo>
                      <a:pt x="21691" y="19721"/>
                    </a:lnTo>
                    <a:cubicBezTo>
                      <a:pt x="20461" y="19684"/>
                      <a:pt x="19231" y="19572"/>
                      <a:pt x="18038" y="19423"/>
                    </a:cubicBezTo>
                    <a:cubicBezTo>
                      <a:pt x="18026" y="19421"/>
                      <a:pt x="18015" y="19420"/>
                      <a:pt x="18005" y="19420"/>
                    </a:cubicBezTo>
                    <a:cubicBezTo>
                      <a:pt x="17768" y="19420"/>
                      <a:pt x="17676" y="19797"/>
                      <a:pt x="17926" y="19833"/>
                    </a:cubicBezTo>
                    <a:cubicBezTo>
                      <a:pt x="19119" y="19982"/>
                      <a:pt x="20275" y="20057"/>
                      <a:pt x="21468" y="20131"/>
                    </a:cubicBezTo>
                    <a:cubicBezTo>
                      <a:pt x="21132" y="21473"/>
                      <a:pt x="20871" y="22853"/>
                      <a:pt x="20647" y="24232"/>
                    </a:cubicBezTo>
                    <a:cubicBezTo>
                      <a:pt x="19305" y="24232"/>
                      <a:pt x="18001" y="24642"/>
                      <a:pt x="16919" y="25388"/>
                    </a:cubicBezTo>
                    <a:cubicBezTo>
                      <a:pt x="15838" y="22741"/>
                      <a:pt x="15577" y="19833"/>
                      <a:pt x="15279" y="17074"/>
                    </a:cubicBezTo>
                    <a:cubicBezTo>
                      <a:pt x="15018" y="14651"/>
                      <a:pt x="14608" y="12079"/>
                      <a:pt x="15428" y="9730"/>
                    </a:cubicBezTo>
                    <a:cubicBezTo>
                      <a:pt x="15876" y="8351"/>
                      <a:pt x="16994" y="7680"/>
                      <a:pt x="18187" y="7009"/>
                    </a:cubicBezTo>
                    <a:cubicBezTo>
                      <a:pt x="19454" y="6338"/>
                      <a:pt x="20796" y="5741"/>
                      <a:pt x="22213" y="5256"/>
                    </a:cubicBezTo>
                    <a:cubicBezTo>
                      <a:pt x="24785" y="4362"/>
                      <a:pt x="27432" y="3691"/>
                      <a:pt x="30116" y="3206"/>
                    </a:cubicBezTo>
                    <a:cubicBezTo>
                      <a:pt x="32726" y="2759"/>
                      <a:pt x="35373" y="2349"/>
                      <a:pt x="37982" y="1901"/>
                    </a:cubicBezTo>
                    <a:cubicBezTo>
                      <a:pt x="41039" y="1379"/>
                      <a:pt x="44096" y="820"/>
                      <a:pt x="47228" y="559"/>
                    </a:cubicBezTo>
                    <a:cubicBezTo>
                      <a:pt x="48193" y="476"/>
                      <a:pt x="49263" y="363"/>
                      <a:pt x="50327" y="363"/>
                    </a:cubicBezTo>
                    <a:close/>
                    <a:moveTo>
                      <a:pt x="20573" y="24567"/>
                    </a:moveTo>
                    <a:lnTo>
                      <a:pt x="20573" y="24567"/>
                    </a:lnTo>
                    <a:cubicBezTo>
                      <a:pt x="20275" y="26245"/>
                      <a:pt x="20088" y="27923"/>
                      <a:pt x="19939" y="29600"/>
                    </a:cubicBezTo>
                    <a:cubicBezTo>
                      <a:pt x="18746" y="29600"/>
                      <a:pt x="17777" y="30532"/>
                      <a:pt x="17777" y="31725"/>
                    </a:cubicBezTo>
                    <a:cubicBezTo>
                      <a:pt x="17590" y="32955"/>
                      <a:pt x="18522" y="34074"/>
                      <a:pt x="19753" y="34111"/>
                    </a:cubicBezTo>
                    <a:lnTo>
                      <a:pt x="19753" y="34745"/>
                    </a:lnTo>
                    <a:cubicBezTo>
                      <a:pt x="19753" y="35304"/>
                      <a:pt x="19790" y="35863"/>
                      <a:pt x="19827" y="36422"/>
                    </a:cubicBezTo>
                    <a:cubicBezTo>
                      <a:pt x="17143" y="35938"/>
                      <a:pt x="15130" y="33701"/>
                      <a:pt x="14906" y="31017"/>
                    </a:cubicBezTo>
                    <a:cubicBezTo>
                      <a:pt x="14832" y="29339"/>
                      <a:pt x="15354" y="27662"/>
                      <a:pt x="16397" y="26357"/>
                    </a:cubicBezTo>
                    <a:cubicBezTo>
                      <a:pt x="17404" y="25127"/>
                      <a:pt x="19044" y="24642"/>
                      <a:pt x="20573" y="24567"/>
                    </a:cubicBezTo>
                    <a:close/>
                    <a:moveTo>
                      <a:pt x="51440" y="37205"/>
                    </a:moveTo>
                    <a:cubicBezTo>
                      <a:pt x="52410" y="37727"/>
                      <a:pt x="52633" y="38696"/>
                      <a:pt x="52186" y="39703"/>
                    </a:cubicBezTo>
                    <a:cubicBezTo>
                      <a:pt x="51880" y="40398"/>
                      <a:pt x="51326" y="40699"/>
                      <a:pt x="50708" y="40699"/>
                    </a:cubicBezTo>
                    <a:cubicBezTo>
                      <a:pt x="50497" y="40699"/>
                      <a:pt x="50279" y="40664"/>
                      <a:pt x="50061" y="40598"/>
                    </a:cubicBezTo>
                    <a:cubicBezTo>
                      <a:pt x="50546" y="39479"/>
                      <a:pt x="51030" y="38324"/>
                      <a:pt x="51440" y="37205"/>
                    </a:cubicBezTo>
                    <a:close/>
                    <a:moveTo>
                      <a:pt x="8838" y="29083"/>
                    </a:moveTo>
                    <a:cubicBezTo>
                      <a:pt x="8940" y="29083"/>
                      <a:pt x="9128" y="29388"/>
                      <a:pt x="9128" y="29451"/>
                    </a:cubicBezTo>
                    <a:cubicBezTo>
                      <a:pt x="9426" y="29898"/>
                      <a:pt x="9613" y="30346"/>
                      <a:pt x="9762" y="30830"/>
                    </a:cubicBezTo>
                    <a:cubicBezTo>
                      <a:pt x="9799" y="30868"/>
                      <a:pt x="9799" y="30905"/>
                      <a:pt x="9799" y="30905"/>
                    </a:cubicBezTo>
                    <a:cubicBezTo>
                      <a:pt x="9538" y="31501"/>
                      <a:pt x="9389" y="32135"/>
                      <a:pt x="9389" y="32769"/>
                    </a:cubicBezTo>
                    <a:cubicBezTo>
                      <a:pt x="9389" y="32918"/>
                      <a:pt x="9501" y="32993"/>
                      <a:pt x="9608" y="32993"/>
                    </a:cubicBezTo>
                    <a:cubicBezTo>
                      <a:pt x="9715" y="32993"/>
                      <a:pt x="9818" y="32918"/>
                      <a:pt x="9799" y="32769"/>
                    </a:cubicBezTo>
                    <a:cubicBezTo>
                      <a:pt x="9799" y="32150"/>
                      <a:pt x="10048" y="30604"/>
                      <a:pt x="10860" y="30604"/>
                    </a:cubicBezTo>
                    <a:cubicBezTo>
                      <a:pt x="10879" y="30604"/>
                      <a:pt x="10898" y="30605"/>
                      <a:pt x="10917" y="30607"/>
                    </a:cubicBezTo>
                    <a:cubicBezTo>
                      <a:pt x="10880" y="30980"/>
                      <a:pt x="10768" y="31352"/>
                      <a:pt x="10731" y="31762"/>
                    </a:cubicBezTo>
                    <a:cubicBezTo>
                      <a:pt x="10694" y="32210"/>
                      <a:pt x="10806" y="32769"/>
                      <a:pt x="10582" y="33216"/>
                    </a:cubicBezTo>
                    <a:cubicBezTo>
                      <a:pt x="10545" y="33254"/>
                      <a:pt x="10545" y="33328"/>
                      <a:pt x="10582" y="33365"/>
                    </a:cubicBezTo>
                    <a:cubicBezTo>
                      <a:pt x="10582" y="33403"/>
                      <a:pt x="10582" y="33440"/>
                      <a:pt x="10619" y="33477"/>
                    </a:cubicBezTo>
                    <a:cubicBezTo>
                      <a:pt x="12744" y="35789"/>
                      <a:pt x="15130" y="37914"/>
                      <a:pt x="17702" y="39740"/>
                    </a:cubicBezTo>
                    <a:cubicBezTo>
                      <a:pt x="17441" y="39815"/>
                      <a:pt x="17180" y="39927"/>
                      <a:pt x="16919" y="40076"/>
                    </a:cubicBezTo>
                    <a:cubicBezTo>
                      <a:pt x="15987" y="40710"/>
                      <a:pt x="15205" y="41530"/>
                      <a:pt x="14720" y="42536"/>
                    </a:cubicBezTo>
                    <a:cubicBezTo>
                      <a:pt x="12670" y="40076"/>
                      <a:pt x="10917" y="37392"/>
                      <a:pt x="9538" y="34484"/>
                    </a:cubicBezTo>
                    <a:cubicBezTo>
                      <a:pt x="9514" y="34412"/>
                      <a:pt x="9459" y="34371"/>
                      <a:pt x="9393" y="34371"/>
                    </a:cubicBezTo>
                    <a:cubicBezTo>
                      <a:pt x="9356" y="34371"/>
                      <a:pt x="9317" y="34383"/>
                      <a:pt x="9277" y="34409"/>
                    </a:cubicBezTo>
                    <a:lnTo>
                      <a:pt x="9203" y="34409"/>
                    </a:lnTo>
                    <a:cubicBezTo>
                      <a:pt x="9007" y="34451"/>
                      <a:pt x="8812" y="34470"/>
                      <a:pt x="8617" y="34470"/>
                    </a:cubicBezTo>
                    <a:cubicBezTo>
                      <a:pt x="7772" y="34470"/>
                      <a:pt x="6940" y="34123"/>
                      <a:pt x="6183" y="33850"/>
                    </a:cubicBezTo>
                    <a:cubicBezTo>
                      <a:pt x="5922" y="33738"/>
                      <a:pt x="5698" y="33626"/>
                      <a:pt x="5475" y="33515"/>
                    </a:cubicBezTo>
                    <a:cubicBezTo>
                      <a:pt x="5400" y="33477"/>
                      <a:pt x="5325" y="33440"/>
                      <a:pt x="5288" y="33365"/>
                    </a:cubicBezTo>
                    <a:cubicBezTo>
                      <a:pt x="5363" y="33365"/>
                      <a:pt x="5437" y="33328"/>
                      <a:pt x="5512" y="33328"/>
                    </a:cubicBezTo>
                    <a:lnTo>
                      <a:pt x="6146" y="33328"/>
                    </a:lnTo>
                    <a:cubicBezTo>
                      <a:pt x="6220" y="33328"/>
                      <a:pt x="6315" y="33336"/>
                      <a:pt x="6412" y="33336"/>
                    </a:cubicBezTo>
                    <a:cubicBezTo>
                      <a:pt x="6605" y="33336"/>
                      <a:pt x="6804" y="33303"/>
                      <a:pt x="6854" y="33105"/>
                    </a:cubicBezTo>
                    <a:cubicBezTo>
                      <a:pt x="6928" y="32732"/>
                      <a:pt x="6369" y="32508"/>
                      <a:pt x="6146" y="32359"/>
                    </a:cubicBezTo>
                    <a:cubicBezTo>
                      <a:pt x="5885" y="32210"/>
                      <a:pt x="5363" y="31874"/>
                      <a:pt x="5251" y="31539"/>
                    </a:cubicBezTo>
                    <a:lnTo>
                      <a:pt x="5363" y="31539"/>
                    </a:lnTo>
                    <a:cubicBezTo>
                      <a:pt x="5624" y="31576"/>
                      <a:pt x="5922" y="31651"/>
                      <a:pt x="6146" y="31762"/>
                    </a:cubicBezTo>
                    <a:cubicBezTo>
                      <a:pt x="6416" y="31883"/>
                      <a:pt x="6856" y="32197"/>
                      <a:pt x="7212" y="32197"/>
                    </a:cubicBezTo>
                    <a:cubicBezTo>
                      <a:pt x="7297" y="32197"/>
                      <a:pt x="7378" y="32179"/>
                      <a:pt x="7450" y="32135"/>
                    </a:cubicBezTo>
                    <a:cubicBezTo>
                      <a:pt x="7823" y="31874"/>
                      <a:pt x="7488" y="31352"/>
                      <a:pt x="7339" y="31129"/>
                    </a:cubicBezTo>
                    <a:cubicBezTo>
                      <a:pt x="7264" y="30980"/>
                      <a:pt x="6332" y="29563"/>
                      <a:pt x="6667" y="29414"/>
                    </a:cubicBezTo>
                    <a:cubicBezTo>
                      <a:pt x="6686" y="29406"/>
                      <a:pt x="6705" y="29402"/>
                      <a:pt x="6725" y="29402"/>
                    </a:cubicBezTo>
                    <a:cubicBezTo>
                      <a:pt x="7078" y="29402"/>
                      <a:pt x="7719" y="30582"/>
                      <a:pt x="7860" y="30793"/>
                    </a:cubicBezTo>
                    <a:cubicBezTo>
                      <a:pt x="7979" y="30972"/>
                      <a:pt x="8265" y="31459"/>
                      <a:pt x="8546" y="31459"/>
                    </a:cubicBezTo>
                    <a:cubicBezTo>
                      <a:pt x="8617" y="31459"/>
                      <a:pt x="8687" y="31428"/>
                      <a:pt x="8755" y="31352"/>
                    </a:cubicBezTo>
                    <a:cubicBezTo>
                      <a:pt x="8979" y="31129"/>
                      <a:pt x="8942" y="30681"/>
                      <a:pt x="8867" y="30383"/>
                    </a:cubicBezTo>
                    <a:cubicBezTo>
                      <a:pt x="8830" y="30085"/>
                      <a:pt x="8606" y="29488"/>
                      <a:pt x="8792" y="29116"/>
                    </a:cubicBezTo>
                    <a:cubicBezTo>
                      <a:pt x="8804" y="29093"/>
                      <a:pt x="8819" y="29083"/>
                      <a:pt x="8838" y="29083"/>
                    </a:cubicBezTo>
                    <a:close/>
                    <a:moveTo>
                      <a:pt x="53230" y="32023"/>
                    </a:moveTo>
                    <a:cubicBezTo>
                      <a:pt x="56361" y="33626"/>
                      <a:pt x="56995" y="36870"/>
                      <a:pt x="55690" y="39964"/>
                    </a:cubicBezTo>
                    <a:lnTo>
                      <a:pt x="55690" y="40001"/>
                    </a:lnTo>
                    <a:cubicBezTo>
                      <a:pt x="54785" y="42082"/>
                      <a:pt x="52514" y="43212"/>
                      <a:pt x="50317" y="43212"/>
                    </a:cubicBezTo>
                    <a:cubicBezTo>
                      <a:pt x="49799" y="43212"/>
                      <a:pt x="49285" y="43149"/>
                      <a:pt x="48794" y="43021"/>
                    </a:cubicBezTo>
                    <a:cubicBezTo>
                      <a:pt x="49166" y="42387"/>
                      <a:pt x="49539" y="41679"/>
                      <a:pt x="49875" y="41008"/>
                    </a:cubicBezTo>
                    <a:cubicBezTo>
                      <a:pt x="50134" y="41110"/>
                      <a:pt x="50403" y="41159"/>
                      <a:pt x="50667" y="41159"/>
                    </a:cubicBezTo>
                    <a:cubicBezTo>
                      <a:pt x="51465" y="41159"/>
                      <a:pt x="52223" y="40711"/>
                      <a:pt x="52559" y="39927"/>
                    </a:cubicBezTo>
                    <a:cubicBezTo>
                      <a:pt x="53193" y="38808"/>
                      <a:pt x="52745" y="37392"/>
                      <a:pt x="51590" y="36832"/>
                    </a:cubicBezTo>
                    <a:lnTo>
                      <a:pt x="51888" y="36087"/>
                    </a:lnTo>
                    <a:cubicBezTo>
                      <a:pt x="52372" y="34708"/>
                      <a:pt x="52820" y="33403"/>
                      <a:pt x="53230" y="32023"/>
                    </a:cubicBezTo>
                    <a:close/>
                    <a:moveTo>
                      <a:pt x="47153" y="17447"/>
                    </a:moveTo>
                    <a:lnTo>
                      <a:pt x="47153" y="17447"/>
                    </a:lnTo>
                    <a:cubicBezTo>
                      <a:pt x="44954" y="19572"/>
                      <a:pt x="42009" y="21175"/>
                      <a:pt x="39175" y="22256"/>
                    </a:cubicBezTo>
                    <a:cubicBezTo>
                      <a:pt x="39064" y="22293"/>
                      <a:pt x="39026" y="22405"/>
                      <a:pt x="39064" y="22517"/>
                    </a:cubicBezTo>
                    <a:cubicBezTo>
                      <a:pt x="39101" y="22629"/>
                      <a:pt x="39175" y="22666"/>
                      <a:pt x="39250" y="22666"/>
                    </a:cubicBezTo>
                    <a:cubicBezTo>
                      <a:pt x="39484" y="22671"/>
                      <a:pt x="39721" y="22674"/>
                      <a:pt x="39960" y="22674"/>
                    </a:cubicBezTo>
                    <a:cubicBezTo>
                      <a:pt x="43220" y="22674"/>
                      <a:pt x="46877" y="22179"/>
                      <a:pt x="49726" y="20616"/>
                    </a:cubicBezTo>
                    <a:cubicBezTo>
                      <a:pt x="50658" y="23188"/>
                      <a:pt x="52074" y="25574"/>
                      <a:pt x="53938" y="27662"/>
                    </a:cubicBezTo>
                    <a:cubicBezTo>
                      <a:pt x="52745" y="32806"/>
                      <a:pt x="51142" y="37988"/>
                      <a:pt x="48495" y="42648"/>
                    </a:cubicBezTo>
                    <a:cubicBezTo>
                      <a:pt x="47489" y="44363"/>
                      <a:pt x="46370" y="45742"/>
                      <a:pt x="44506" y="46413"/>
                    </a:cubicBezTo>
                    <a:cubicBezTo>
                      <a:pt x="42270" y="47180"/>
                      <a:pt x="39923" y="47564"/>
                      <a:pt x="37585" y="47564"/>
                    </a:cubicBezTo>
                    <a:cubicBezTo>
                      <a:pt x="37195" y="47564"/>
                      <a:pt x="36805" y="47553"/>
                      <a:pt x="36417" y="47532"/>
                    </a:cubicBezTo>
                    <a:cubicBezTo>
                      <a:pt x="33919" y="47420"/>
                      <a:pt x="31496" y="46861"/>
                      <a:pt x="29184" y="45891"/>
                    </a:cubicBezTo>
                    <a:cubicBezTo>
                      <a:pt x="29147" y="45891"/>
                      <a:pt x="29110" y="45854"/>
                      <a:pt x="29073" y="45854"/>
                    </a:cubicBezTo>
                    <a:cubicBezTo>
                      <a:pt x="26724" y="44885"/>
                      <a:pt x="24599" y="43543"/>
                      <a:pt x="22698" y="41828"/>
                    </a:cubicBezTo>
                    <a:cubicBezTo>
                      <a:pt x="21393" y="40710"/>
                      <a:pt x="20536" y="39107"/>
                      <a:pt x="20386" y="37392"/>
                    </a:cubicBezTo>
                    <a:lnTo>
                      <a:pt x="20349" y="37392"/>
                    </a:lnTo>
                    <a:cubicBezTo>
                      <a:pt x="20088" y="35118"/>
                      <a:pt x="20088" y="32844"/>
                      <a:pt x="20312" y="30569"/>
                    </a:cubicBezTo>
                    <a:cubicBezTo>
                      <a:pt x="20349" y="28631"/>
                      <a:pt x="20536" y="26730"/>
                      <a:pt x="20834" y="24828"/>
                    </a:cubicBezTo>
                    <a:cubicBezTo>
                      <a:pt x="21132" y="23225"/>
                      <a:pt x="21468" y="21660"/>
                      <a:pt x="21840" y="20057"/>
                    </a:cubicBezTo>
                    <a:cubicBezTo>
                      <a:pt x="22150" y="20060"/>
                      <a:pt x="22460" y="20061"/>
                      <a:pt x="22769" y="20061"/>
                    </a:cubicBezTo>
                    <a:cubicBezTo>
                      <a:pt x="26150" y="20061"/>
                      <a:pt x="29531" y="19876"/>
                      <a:pt x="32912" y="19535"/>
                    </a:cubicBezTo>
                    <a:cubicBezTo>
                      <a:pt x="37684" y="19199"/>
                      <a:pt x="42456" y="18528"/>
                      <a:pt x="47153" y="17447"/>
                    </a:cubicBezTo>
                    <a:close/>
                    <a:moveTo>
                      <a:pt x="61029" y="40879"/>
                    </a:moveTo>
                    <a:cubicBezTo>
                      <a:pt x="61048" y="40879"/>
                      <a:pt x="61059" y="40884"/>
                      <a:pt x="61059" y="40896"/>
                    </a:cubicBezTo>
                    <a:cubicBezTo>
                      <a:pt x="61096" y="41269"/>
                      <a:pt x="60499" y="41716"/>
                      <a:pt x="60276" y="41977"/>
                    </a:cubicBezTo>
                    <a:cubicBezTo>
                      <a:pt x="60052" y="42201"/>
                      <a:pt x="59754" y="42536"/>
                      <a:pt x="59866" y="42835"/>
                    </a:cubicBezTo>
                    <a:cubicBezTo>
                      <a:pt x="59923" y="43022"/>
                      <a:pt x="60054" y="43087"/>
                      <a:pt x="60210" y="43087"/>
                    </a:cubicBezTo>
                    <a:cubicBezTo>
                      <a:pt x="60456" y="43087"/>
                      <a:pt x="60764" y="42926"/>
                      <a:pt x="60947" y="42835"/>
                    </a:cubicBezTo>
                    <a:cubicBezTo>
                      <a:pt x="61299" y="42706"/>
                      <a:pt x="61983" y="42275"/>
                      <a:pt x="62452" y="42275"/>
                    </a:cubicBezTo>
                    <a:cubicBezTo>
                      <a:pt x="62528" y="42275"/>
                      <a:pt x="62599" y="42286"/>
                      <a:pt x="62662" y="42313"/>
                    </a:cubicBezTo>
                    <a:cubicBezTo>
                      <a:pt x="62848" y="42424"/>
                      <a:pt x="62140" y="42909"/>
                      <a:pt x="62065" y="42909"/>
                    </a:cubicBezTo>
                    <a:cubicBezTo>
                      <a:pt x="61767" y="43096"/>
                      <a:pt x="61469" y="43245"/>
                      <a:pt x="61133" y="43394"/>
                    </a:cubicBezTo>
                    <a:cubicBezTo>
                      <a:pt x="60835" y="43543"/>
                      <a:pt x="60388" y="43767"/>
                      <a:pt x="60499" y="44139"/>
                    </a:cubicBezTo>
                    <a:cubicBezTo>
                      <a:pt x="60574" y="44326"/>
                      <a:pt x="60760" y="44400"/>
                      <a:pt x="60909" y="44438"/>
                    </a:cubicBezTo>
                    <a:cubicBezTo>
                      <a:pt x="61245" y="44512"/>
                      <a:pt x="61543" y="44587"/>
                      <a:pt x="61879" y="44587"/>
                    </a:cubicBezTo>
                    <a:cubicBezTo>
                      <a:pt x="62140" y="44624"/>
                      <a:pt x="62363" y="44699"/>
                      <a:pt x="62587" y="44810"/>
                    </a:cubicBezTo>
                    <a:cubicBezTo>
                      <a:pt x="62624" y="44848"/>
                      <a:pt x="62662" y="44848"/>
                      <a:pt x="62699" y="44885"/>
                    </a:cubicBezTo>
                    <a:cubicBezTo>
                      <a:pt x="62587" y="44959"/>
                      <a:pt x="62438" y="44997"/>
                      <a:pt x="62289" y="45034"/>
                    </a:cubicBezTo>
                    <a:cubicBezTo>
                      <a:pt x="62104" y="45060"/>
                      <a:pt x="61920" y="45087"/>
                      <a:pt x="61722" y="45087"/>
                    </a:cubicBezTo>
                    <a:cubicBezTo>
                      <a:pt x="61640" y="45087"/>
                      <a:pt x="61556" y="45082"/>
                      <a:pt x="61469" y="45071"/>
                    </a:cubicBezTo>
                    <a:cubicBezTo>
                      <a:pt x="61357" y="45071"/>
                      <a:pt x="61190" y="45051"/>
                      <a:pt x="61025" y="45051"/>
                    </a:cubicBezTo>
                    <a:cubicBezTo>
                      <a:pt x="60804" y="45051"/>
                      <a:pt x="60585" y="45087"/>
                      <a:pt x="60499" y="45258"/>
                    </a:cubicBezTo>
                    <a:cubicBezTo>
                      <a:pt x="60313" y="45556"/>
                      <a:pt x="60686" y="45742"/>
                      <a:pt x="60872" y="45854"/>
                    </a:cubicBezTo>
                    <a:cubicBezTo>
                      <a:pt x="61170" y="46003"/>
                      <a:pt x="61431" y="46190"/>
                      <a:pt x="61655" y="46451"/>
                    </a:cubicBezTo>
                    <a:lnTo>
                      <a:pt x="61469" y="46451"/>
                    </a:lnTo>
                    <a:cubicBezTo>
                      <a:pt x="61208" y="46413"/>
                      <a:pt x="60909" y="46376"/>
                      <a:pt x="60648" y="46339"/>
                    </a:cubicBezTo>
                    <a:cubicBezTo>
                      <a:pt x="59642" y="46115"/>
                      <a:pt x="58524" y="45891"/>
                      <a:pt x="57815" y="45109"/>
                    </a:cubicBezTo>
                    <a:cubicBezTo>
                      <a:pt x="57793" y="45065"/>
                      <a:pt x="57746" y="45047"/>
                      <a:pt x="57695" y="45047"/>
                    </a:cubicBezTo>
                    <a:cubicBezTo>
                      <a:pt x="57660" y="45047"/>
                      <a:pt x="57622" y="45056"/>
                      <a:pt x="57592" y="45071"/>
                    </a:cubicBezTo>
                    <a:cubicBezTo>
                      <a:pt x="57592" y="45071"/>
                      <a:pt x="57554" y="45109"/>
                      <a:pt x="57517" y="45109"/>
                    </a:cubicBezTo>
                    <a:cubicBezTo>
                      <a:pt x="55243" y="47271"/>
                      <a:pt x="52410" y="49023"/>
                      <a:pt x="49651" y="50551"/>
                    </a:cubicBezTo>
                    <a:cubicBezTo>
                      <a:pt x="49651" y="50179"/>
                      <a:pt x="49576" y="49843"/>
                      <a:pt x="49539" y="49470"/>
                    </a:cubicBezTo>
                    <a:cubicBezTo>
                      <a:pt x="49353" y="48538"/>
                      <a:pt x="49017" y="47606"/>
                      <a:pt x="48533" y="46786"/>
                    </a:cubicBezTo>
                    <a:cubicBezTo>
                      <a:pt x="51515" y="45966"/>
                      <a:pt x="54423" y="44885"/>
                      <a:pt x="57219" y="43580"/>
                    </a:cubicBezTo>
                    <a:cubicBezTo>
                      <a:pt x="57293" y="43580"/>
                      <a:pt x="57331" y="43468"/>
                      <a:pt x="57331" y="43394"/>
                    </a:cubicBezTo>
                    <a:lnTo>
                      <a:pt x="57331" y="43356"/>
                    </a:lnTo>
                    <a:cubicBezTo>
                      <a:pt x="57442" y="42909"/>
                      <a:pt x="57629" y="42499"/>
                      <a:pt x="57927" y="42164"/>
                    </a:cubicBezTo>
                    <a:cubicBezTo>
                      <a:pt x="58151" y="41791"/>
                      <a:pt x="58300" y="41381"/>
                      <a:pt x="58486" y="40971"/>
                    </a:cubicBezTo>
                    <a:lnTo>
                      <a:pt x="58486" y="40971"/>
                    </a:lnTo>
                    <a:cubicBezTo>
                      <a:pt x="59232" y="41381"/>
                      <a:pt x="58561" y="42909"/>
                      <a:pt x="58188" y="43431"/>
                    </a:cubicBezTo>
                    <a:cubicBezTo>
                      <a:pt x="58086" y="43583"/>
                      <a:pt x="58227" y="43718"/>
                      <a:pt x="58374" y="43718"/>
                    </a:cubicBezTo>
                    <a:cubicBezTo>
                      <a:pt x="58443" y="43718"/>
                      <a:pt x="58513" y="43689"/>
                      <a:pt x="58561" y="43617"/>
                    </a:cubicBezTo>
                    <a:cubicBezTo>
                      <a:pt x="58934" y="43096"/>
                      <a:pt x="59157" y="42499"/>
                      <a:pt x="59232" y="41865"/>
                    </a:cubicBezTo>
                    <a:lnTo>
                      <a:pt x="59269" y="41865"/>
                    </a:lnTo>
                    <a:cubicBezTo>
                      <a:pt x="59679" y="41530"/>
                      <a:pt x="60089" y="41269"/>
                      <a:pt x="60574" y="41045"/>
                    </a:cubicBezTo>
                    <a:cubicBezTo>
                      <a:pt x="60636" y="41014"/>
                      <a:pt x="60933" y="40879"/>
                      <a:pt x="61029" y="40879"/>
                    </a:cubicBezTo>
                    <a:close/>
                    <a:moveTo>
                      <a:pt x="29371" y="46451"/>
                    </a:moveTo>
                    <a:lnTo>
                      <a:pt x="29371" y="46451"/>
                    </a:lnTo>
                    <a:cubicBezTo>
                      <a:pt x="30937" y="47047"/>
                      <a:pt x="32540" y="47457"/>
                      <a:pt x="34180" y="47718"/>
                    </a:cubicBezTo>
                    <a:cubicBezTo>
                      <a:pt x="33882" y="48277"/>
                      <a:pt x="33546" y="48837"/>
                      <a:pt x="33211" y="49396"/>
                    </a:cubicBezTo>
                    <a:cubicBezTo>
                      <a:pt x="32689" y="50253"/>
                      <a:pt x="32167" y="51409"/>
                      <a:pt x="31347" y="51968"/>
                    </a:cubicBezTo>
                    <a:cubicBezTo>
                      <a:pt x="31311" y="51993"/>
                      <a:pt x="31274" y="52004"/>
                      <a:pt x="31237" y="52004"/>
                    </a:cubicBezTo>
                    <a:cubicBezTo>
                      <a:pt x="30542" y="52004"/>
                      <a:pt x="29654" y="47866"/>
                      <a:pt x="29371" y="46451"/>
                    </a:cubicBezTo>
                    <a:close/>
                    <a:moveTo>
                      <a:pt x="18709" y="40000"/>
                    </a:moveTo>
                    <a:cubicBezTo>
                      <a:pt x="19616" y="40000"/>
                      <a:pt x="20520" y="40646"/>
                      <a:pt x="21318" y="41045"/>
                    </a:cubicBezTo>
                    <a:cubicBezTo>
                      <a:pt x="22139" y="42014"/>
                      <a:pt x="23108" y="42872"/>
                      <a:pt x="24189" y="43580"/>
                    </a:cubicBezTo>
                    <a:cubicBezTo>
                      <a:pt x="25606" y="44661"/>
                      <a:pt x="27209" y="45556"/>
                      <a:pt x="28886" y="46227"/>
                    </a:cubicBezTo>
                    <a:cubicBezTo>
                      <a:pt x="29222" y="47644"/>
                      <a:pt x="29445" y="49098"/>
                      <a:pt x="29855" y="50477"/>
                    </a:cubicBezTo>
                    <a:cubicBezTo>
                      <a:pt x="30005" y="51036"/>
                      <a:pt x="30303" y="52378"/>
                      <a:pt x="31086" y="52415"/>
                    </a:cubicBezTo>
                    <a:cubicBezTo>
                      <a:pt x="31099" y="52416"/>
                      <a:pt x="31112" y="52416"/>
                      <a:pt x="31125" y="52416"/>
                    </a:cubicBezTo>
                    <a:cubicBezTo>
                      <a:pt x="31852" y="52416"/>
                      <a:pt x="32434" y="51398"/>
                      <a:pt x="32801" y="50812"/>
                    </a:cubicBezTo>
                    <a:cubicBezTo>
                      <a:pt x="33472" y="49880"/>
                      <a:pt x="34068" y="48837"/>
                      <a:pt x="34590" y="47755"/>
                    </a:cubicBezTo>
                    <a:cubicBezTo>
                      <a:pt x="35410" y="47905"/>
                      <a:pt x="36268" y="47942"/>
                      <a:pt x="37125" y="47979"/>
                    </a:cubicBezTo>
                    <a:cubicBezTo>
                      <a:pt x="37321" y="47985"/>
                      <a:pt x="37517" y="47988"/>
                      <a:pt x="37713" y="47988"/>
                    </a:cubicBezTo>
                    <a:cubicBezTo>
                      <a:pt x="40051" y="47988"/>
                      <a:pt x="42380" y="47580"/>
                      <a:pt x="44581" y="46823"/>
                    </a:cubicBezTo>
                    <a:cubicBezTo>
                      <a:pt x="44991" y="46674"/>
                      <a:pt x="45401" y="46488"/>
                      <a:pt x="45774" y="46302"/>
                    </a:cubicBezTo>
                    <a:lnTo>
                      <a:pt x="45811" y="46302"/>
                    </a:lnTo>
                    <a:cubicBezTo>
                      <a:pt x="46047" y="46277"/>
                      <a:pt x="46288" y="46256"/>
                      <a:pt x="46526" y="46256"/>
                    </a:cubicBezTo>
                    <a:cubicBezTo>
                      <a:pt x="47004" y="46256"/>
                      <a:pt x="47476" y="46339"/>
                      <a:pt x="47899" y="46637"/>
                    </a:cubicBezTo>
                    <a:cubicBezTo>
                      <a:pt x="48346" y="47010"/>
                      <a:pt x="48607" y="47867"/>
                      <a:pt x="48756" y="48352"/>
                    </a:cubicBezTo>
                    <a:cubicBezTo>
                      <a:pt x="49166" y="49321"/>
                      <a:pt x="49315" y="50402"/>
                      <a:pt x="49204" y="51446"/>
                    </a:cubicBezTo>
                    <a:cubicBezTo>
                      <a:pt x="49054" y="52378"/>
                      <a:pt x="47414" y="52975"/>
                      <a:pt x="46669" y="53347"/>
                    </a:cubicBezTo>
                    <a:cubicBezTo>
                      <a:pt x="44432" y="54429"/>
                      <a:pt x="42083" y="55211"/>
                      <a:pt x="39809" y="56181"/>
                    </a:cubicBezTo>
                    <a:cubicBezTo>
                      <a:pt x="39846" y="54503"/>
                      <a:pt x="39735" y="52826"/>
                      <a:pt x="39436" y="51185"/>
                    </a:cubicBezTo>
                    <a:cubicBezTo>
                      <a:pt x="39422" y="51082"/>
                      <a:pt x="39348" y="51037"/>
                      <a:pt x="39267" y="51037"/>
                    </a:cubicBezTo>
                    <a:cubicBezTo>
                      <a:pt x="39144" y="51037"/>
                      <a:pt x="39004" y="51140"/>
                      <a:pt x="39026" y="51297"/>
                    </a:cubicBezTo>
                    <a:cubicBezTo>
                      <a:pt x="39921" y="56069"/>
                      <a:pt x="39101" y="60542"/>
                      <a:pt x="37684" y="65128"/>
                    </a:cubicBezTo>
                    <a:cubicBezTo>
                      <a:pt x="37167" y="66826"/>
                      <a:pt x="36468" y="68707"/>
                      <a:pt x="34463" y="68707"/>
                    </a:cubicBezTo>
                    <a:cubicBezTo>
                      <a:pt x="34443" y="68707"/>
                      <a:pt x="34423" y="68707"/>
                      <a:pt x="34404" y="68707"/>
                    </a:cubicBezTo>
                    <a:cubicBezTo>
                      <a:pt x="32577" y="68669"/>
                      <a:pt x="30713" y="67924"/>
                      <a:pt x="29073" y="67178"/>
                    </a:cubicBezTo>
                    <a:cubicBezTo>
                      <a:pt x="27246" y="66395"/>
                      <a:pt x="25531" y="65426"/>
                      <a:pt x="23928" y="64308"/>
                    </a:cubicBezTo>
                    <a:cubicBezTo>
                      <a:pt x="21952" y="62928"/>
                      <a:pt x="19715" y="60915"/>
                      <a:pt x="18858" y="58604"/>
                    </a:cubicBezTo>
                    <a:cubicBezTo>
                      <a:pt x="18522" y="57635"/>
                      <a:pt x="19007" y="56740"/>
                      <a:pt x="19529" y="55994"/>
                    </a:cubicBezTo>
                    <a:cubicBezTo>
                      <a:pt x="20163" y="55062"/>
                      <a:pt x="20834" y="54130"/>
                      <a:pt x="21430" y="53198"/>
                    </a:cubicBezTo>
                    <a:cubicBezTo>
                      <a:pt x="22735" y="51260"/>
                      <a:pt x="24003" y="49247"/>
                      <a:pt x="24636" y="46973"/>
                    </a:cubicBezTo>
                    <a:cubicBezTo>
                      <a:pt x="24681" y="46815"/>
                      <a:pt x="24550" y="46712"/>
                      <a:pt x="24423" y="46712"/>
                    </a:cubicBezTo>
                    <a:cubicBezTo>
                      <a:pt x="24338" y="46712"/>
                      <a:pt x="24256" y="46757"/>
                      <a:pt x="24226" y="46861"/>
                    </a:cubicBezTo>
                    <a:cubicBezTo>
                      <a:pt x="23704" y="48576"/>
                      <a:pt x="22959" y="50179"/>
                      <a:pt x="21952" y="51633"/>
                    </a:cubicBezTo>
                    <a:cubicBezTo>
                      <a:pt x="20498" y="50701"/>
                      <a:pt x="19119" y="49694"/>
                      <a:pt x="17851" y="48576"/>
                    </a:cubicBezTo>
                    <a:cubicBezTo>
                      <a:pt x="16770" y="47718"/>
                      <a:pt x="15540" y="46861"/>
                      <a:pt x="14906" y="45593"/>
                    </a:cubicBezTo>
                    <a:cubicBezTo>
                      <a:pt x="14049" y="44027"/>
                      <a:pt x="15316" y="42164"/>
                      <a:pt x="16397" y="41045"/>
                    </a:cubicBezTo>
                    <a:cubicBezTo>
                      <a:pt x="16957" y="40411"/>
                      <a:pt x="17777" y="40039"/>
                      <a:pt x="18634" y="40001"/>
                    </a:cubicBezTo>
                    <a:cubicBezTo>
                      <a:pt x="18659" y="40000"/>
                      <a:pt x="18684" y="40000"/>
                      <a:pt x="18709" y="40000"/>
                    </a:cubicBezTo>
                    <a:close/>
                    <a:moveTo>
                      <a:pt x="31980" y="68707"/>
                    </a:moveTo>
                    <a:cubicBezTo>
                      <a:pt x="32875" y="69005"/>
                      <a:pt x="33807" y="69117"/>
                      <a:pt x="34739" y="69117"/>
                    </a:cubicBezTo>
                    <a:lnTo>
                      <a:pt x="34851" y="69117"/>
                    </a:lnTo>
                    <a:cubicBezTo>
                      <a:pt x="34478" y="70049"/>
                      <a:pt x="34105" y="70981"/>
                      <a:pt x="33695" y="71913"/>
                    </a:cubicBezTo>
                    <a:cubicBezTo>
                      <a:pt x="32018" y="71615"/>
                      <a:pt x="31831" y="70161"/>
                      <a:pt x="31980" y="68707"/>
                    </a:cubicBezTo>
                    <a:close/>
                    <a:moveTo>
                      <a:pt x="9100" y="67481"/>
                    </a:moveTo>
                    <a:cubicBezTo>
                      <a:pt x="9666" y="67481"/>
                      <a:pt x="10078" y="68216"/>
                      <a:pt x="10284" y="68744"/>
                    </a:cubicBezTo>
                    <a:cubicBezTo>
                      <a:pt x="10507" y="69303"/>
                      <a:pt x="10582" y="69900"/>
                      <a:pt x="10545" y="70496"/>
                    </a:cubicBezTo>
                    <a:cubicBezTo>
                      <a:pt x="10433" y="71055"/>
                      <a:pt x="9128" y="71167"/>
                      <a:pt x="8681" y="71279"/>
                    </a:cubicBezTo>
                    <a:cubicBezTo>
                      <a:pt x="7003" y="71726"/>
                      <a:pt x="5325" y="72137"/>
                      <a:pt x="3611" y="72435"/>
                    </a:cubicBezTo>
                    <a:cubicBezTo>
                      <a:pt x="3760" y="71987"/>
                      <a:pt x="3834" y="71540"/>
                      <a:pt x="3797" y="71055"/>
                    </a:cubicBezTo>
                    <a:lnTo>
                      <a:pt x="7040" y="68819"/>
                    </a:lnTo>
                    <a:cubicBezTo>
                      <a:pt x="7339" y="68595"/>
                      <a:pt x="7637" y="68409"/>
                      <a:pt x="7898" y="68185"/>
                    </a:cubicBezTo>
                    <a:cubicBezTo>
                      <a:pt x="7935" y="68185"/>
                      <a:pt x="7972" y="68185"/>
                      <a:pt x="7972" y="68148"/>
                    </a:cubicBezTo>
                    <a:cubicBezTo>
                      <a:pt x="8196" y="67998"/>
                      <a:pt x="8420" y="67849"/>
                      <a:pt x="8606" y="67663"/>
                    </a:cubicBezTo>
                    <a:cubicBezTo>
                      <a:pt x="8781" y="67535"/>
                      <a:pt x="8946" y="67481"/>
                      <a:pt x="9100" y="67481"/>
                    </a:cubicBezTo>
                    <a:close/>
                    <a:moveTo>
                      <a:pt x="924" y="68011"/>
                    </a:moveTo>
                    <a:cubicBezTo>
                      <a:pt x="970" y="68011"/>
                      <a:pt x="1020" y="68019"/>
                      <a:pt x="1076" y="68036"/>
                    </a:cubicBezTo>
                    <a:cubicBezTo>
                      <a:pt x="1933" y="68259"/>
                      <a:pt x="2679" y="69415"/>
                      <a:pt x="3051" y="70123"/>
                    </a:cubicBezTo>
                    <a:cubicBezTo>
                      <a:pt x="3163" y="70384"/>
                      <a:pt x="3275" y="70683"/>
                      <a:pt x="3312" y="71018"/>
                    </a:cubicBezTo>
                    <a:cubicBezTo>
                      <a:pt x="3312" y="71018"/>
                      <a:pt x="3312" y="71018"/>
                      <a:pt x="3312" y="71055"/>
                    </a:cubicBezTo>
                    <a:cubicBezTo>
                      <a:pt x="3447" y="71964"/>
                      <a:pt x="3278" y="72994"/>
                      <a:pt x="2339" y="72994"/>
                    </a:cubicBezTo>
                    <a:cubicBezTo>
                      <a:pt x="2237" y="72994"/>
                      <a:pt x="2127" y="72982"/>
                      <a:pt x="2008" y="72957"/>
                    </a:cubicBezTo>
                    <a:cubicBezTo>
                      <a:pt x="852" y="72696"/>
                      <a:pt x="554" y="70533"/>
                      <a:pt x="479" y="69601"/>
                    </a:cubicBezTo>
                    <a:cubicBezTo>
                      <a:pt x="479" y="69222"/>
                      <a:pt x="351" y="68011"/>
                      <a:pt x="924" y="68011"/>
                    </a:cubicBezTo>
                    <a:close/>
                    <a:moveTo>
                      <a:pt x="18634" y="59163"/>
                    </a:moveTo>
                    <a:cubicBezTo>
                      <a:pt x="20685" y="63413"/>
                      <a:pt x="25494" y="66209"/>
                      <a:pt x="29669" y="67924"/>
                    </a:cubicBezTo>
                    <a:cubicBezTo>
                      <a:pt x="30266" y="68185"/>
                      <a:pt x="30899" y="68409"/>
                      <a:pt x="31570" y="68632"/>
                    </a:cubicBezTo>
                    <a:cubicBezTo>
                      <a:pt x="31384" y="70273"/>
                      <a:pt x="31645" y="71950"/>
                      <a:pt x="33546" y="72323"/>
                    </a:cubicBezTo>
                    <a:cubicBezTo>
                      <a:pt x="32428" y="74821"/>
                      <a:pt x="31198" y="77281"/>
                      <a:pt x="30005" y="79779"/>
                    </a:cubicBezTo>
                    <a:cubicBezTo>
                      <a:pt x="29483" y="80897"/>
                      <a:pt x="28923" y="82016"/>
                      <a:pt x="28290" y="83097"/>
                    </a:cubicBezTo>
                    <a:cubicBezTo>
                      <a:pt x="27842" y="83954"/>
                      <a:pt x="27395" y="84551"/>
                      <a:pt x="26500" y="84886"/>
                    </a:cubicBezTo>
                    <a:cubicBezTo>
                      <a:pt x="26059" y="85037"/>
                      <a:pt x="25593" y="85101"/>
                      <a:pt x="25120" y="85101"/>
                    </a:cubicBezTo>
                    <a:cubicBezTo>
                      <a:pt x="24072" y="85101"/>
                      <a:pt x="22988" y="84787"/>
                      <a:pt x="22064" y="84402"/>
                    </a:cubicBezTo>
                    <a:cubicBezTo>
                      <a:pt x="21057" y="83991"/>
                      <a:pt x="19753" y="83246"/>
                      <a:pt x="19343" y="82127"/>
                    </a:cubicBezTo>
                    <a:cubicBezTo>
                      <a:pt x="19044" y="81084"/>
                      <a:pt x="19566" y="79518"/>
                      <a:pt x="19790" y="78474"/>
                    </a:cubicBezTo>
                    <a:cubicBezTo>
                      <a:pt x="20275" y="75976"/>
                      <a:pt x="20946" y="73441"/>
                      <a:pt x="21654" y="70944"/>
                    </a:cubicBezTo>
                    <a:cubicBezTo>
                      <a:pt x="22176" y="71205"/>
                      <a:pt x="22698" y="71391"/>
                      <a:pt x="23257" y="71465"/>
                    </a:cubicBezTo>
                    <a:cubicBezTo>
                      <a:pt x="23279" y="71472"/>
                      <a:pt x="23299" y="71474"/>
                      <a:pt x="23318" y="71474"/>
                    </a:cubicBezTo>
                    <a:cubicBezTo>
                      <a:pt x="23534" y="71474"/>
                      <a:pt x="23605" y="71124"/>
                      <a:pt x="23332" y="71055"/>
                    </a:cubicBezTo>
                    <a:cubicBezTo>
                      <a:pt x="21989" y="70832"/>
                      <a:pt x="20796" y="70123"/>
                      <a:pt x="19939" y="69042"/>
                    </a:cubicBezTo>
                    <a:cubicBezTo>
                      <a:pt x="19906" y="69001"/>
                      <a:pt x="19865" y="68983"/>
                      <a:pt x="19824" y="68983"/>
                    </a:cubicBezTo>
                    <a:cubicBezTo>
                      <a:pt x="19679" y="68983"/>
                      <a:pt x="19525" y="69196"/>
                      <a:pt x="19641" y="69341"/>
                    </a:cubicBezTo>
                    <a:cubicBezTo>
                      <a:pt x="19939" y="69676"/>
                      <a:pt x="20275" y="70012"/>
                      <a:pt x="20647" y="70273"/>
                    </a:cubicBezTo>
                    <a:cubicBezTo>
                      <a:pt x="19119" y="70683"/>
                      <a:pt x="17628" y="71205"/>
                      <a:pt x="16099" y="71615"/>
                    </a:cubicBezTo>
                    <a:cubicBezTo>
                      <a:pt x="15167" y="71876"/>
                      <a:pt x="14198" y="72062"/>
                      <a:pt x="13229" y="72211"/>
                    </a:cubicBezTo>
                    <a:cubicBezTo>
                      <a:pt x="13024" y="72245"/>
                      <a:pt x="12819" y="72262"/>
                      <a:pt x="12615" y="72262"/>
                    </a:cubicBezTo>
                    <a:cubicBezTo>
                      <a:pt x="11709" y="72262"/>
                      <a:pt x="10835" y="71932"/>
                      <a:pt x="10134" y="71354"/>
                    </a:cubicBezTo>
                    <a:cubicBezTo>
                      <a:pt x="11327" y="71018"/>
                      <a:pt x="10992" y="69564"/>
                      <a:pt x="10656" y="68632"/>
                    </a:cubicBezTo>
                    <a:cubicBezTo>
                      <a:pt x="10381" y="67833"/>
                      <a:pt x="9821" y="67096"/>
                      <a:pt x="9096" y="67096"/>
                    </a:cubicBezTo>
                    <a:cubicBezTo>
                      <a:pt x="8839" y="67096"/>
                      <a:pt x="8563" y="67188"/>
                      <a:pt x="8271" y="67402"/>
                    </a:cubicBezTo>
                    <a:lnTo>
                      <a:pt x="8010" y="67626"/>
                    </a:lnTo>
                    <a:cubicBezTo>
                      <a:pt x="8010" y="65128"/>
                      <a:pt x="10955" y="64457"/>
                      <a:pt x="12707" y="63264"/>
                    </a:cubicBezTo>
                    <a:cubicBezTo>
                      <a:pt x="14683" y="61922"/>
                      <a:pt x="16808" y="60729"/>
                      <a:pt x="18634" y="59163"/>
                    </a:cubicBezTo>
                    <a:close/>
                    <a:moveTo>
                      <a:pt x="20908" y="84327"/>
                    </a:moveTo>
                    <a:cubicBezTo>
                      <a:pt x="21318" y="84551"/>
                      <a:pt x="21728" y="84737"/>
                      <a:pt x="22139" y="84886"/>
                    </a:cubicBezTo>
                    <a:cubicBezTo>
                      <a:pt x="22847" y="85147"/>
                      <a:pt x="23555" y="85334"/>
                      <a:pt x="24301" y="85445"/>
                    </a:cubicBezTo>
                    <a:cubicBezTo>
                      <a:pt x="23639" y="86471"/>
                      <a:pt x="21452" y="89872"/>
                      <a:pt x="20420" y="89872"/>
                    </a:cubicBezTo>
                    <a:cubicBezTo>
                      <a:pt x="20289" y="89872"/>
                      <a:pt x="20177" y="89817"/>
                      <a:pt x="20088" y="89695"/>
                    </a:cubicBezTo>
                    <a:cubicBezTo>
                      <a:pt x="19641" y="89062"/>
                      <a:pt x="20125" y="87719"/>
                      <a:pt x="20312" y="87048"/>
                    </a:cubicBezTo>
                    <a:cubicBezTo>
                      <a:pt x="20498" y="86116"/>
                      <a:pt x="20722" y="85222"/>
                      <a:pt x="20908" y="84327"/>
                    </a:cubicBezTo>
                    <a:close/>
                    <a:moveTo>
                      <a:pt x="19529" y="88950"/>
                    </a:moveTo>
                    <a:lnTo>
                      <a:pt x="19529" y="88950"/>
                    </a:lnTo>
                    <a:cubicBezTo>
                      <a:pt x="19454" y="89472"/>
                      <a:pt x="19678" y="89956"/>
                      <a:pt x="20088" y="90255"/>
                    </a:cubicBezTo>
                    <a:cubicBezTo>
                      <a:pt x="20194" y="90311"/>
                      <a:pt x="20305" y="90336"/>
                      <a:pt x="20419" y="90336"/>
                    </a:cubicBezTo>
                    <a:cubicBezTo>
                      <a:pt x="20826" y="90336"/>
                      <a:pt x="21267" y="90016"/>
                      <a:pt x="21617" y="89695"/>
                    </a:cubicBezTo>
                    <a:lnTo>
                      <a:pt x="21617" y="89695"/>
                    </a:lnTo>
                    <a:cubicBezTo>
                      <a:pt x="21728" y="90814"/>
                      <a:pt x="21430" y="91895"/>
                      <a:pt x="20796" y="92790"/>
                    </a:cubicBezTo>
                    <a:cubicBezTo>
                      <a:pt x="20706" y="92903"/>
                      <a:pt x="20610" y="92952"/>
                      <a:pt x="20512" y="92952"/>
                    </a:cubicBezTo>
                    <a:cubicBezTo>
                      <a:pt x="19967" y="92952"/>
                      <a:pt x="19363" y="91445"/>
                      <a:pt x="19268" y="91224"/>
                    </a:cubicBezTo>
                    <a:cubicBezTo>
                      <a:pt x="18970" y="90404"/>
                      <a:pt x="18933" y="89583"/>
                      <a:pt x="19529" y="88950"/>
                    </a:cubicBezTo>
                    <a:close/>
                    <a:moveTo>
                      <a:pt x="49837" y="0"/>
                    </a:moveTo>
                    <a:cubicBezTo>
                      <a:pt x="46706" y="112"/>
                      <a:pt x="43612" y="447"/>
                      <a:pt x="40555" y="1044"/>
                    </a:cubicBezTo>
                    <a:cubicBezTo>
                      <a:pt x="37610" y="1528"/>
                      <a:pt x="34627" y="2013"/>
                      <a:pt x="31682" y="2535"/>
                    </a:cubicBezTo>
                    <a:cubicBezTo>
                      <a:pt x="28886" y="2945"/>
                      <a:pt x="26090" y="3579"/>
                      <a:pt x="23369" y="4399"/>
                    </a:cubicBezTo>
                    <a:cubicBezTo>
                      <a:pt x="22176" y="4772"/>
                      <a:pt x="20983" y="5219"/>
                      <a:pt x="19790" y="5741"/>
                    </a:cubicBezTo>
                    <a:cubicBezTo>
                      <a:pt x="18634" y="6263"/>
                      <a:pt x="17218" y="6859"/>
                      <a:pt x="16286" y="7717"/>
                    </a:cubicBezTo>
                    <a:cubicBezTo>
                      <a:pt x="14533" y="9283"/>
                      <a:pt x="14459" y="11780"/>
                      <a:pt x="14571" y="13980"/>
                    </a:cubicBezTo>
                    <a:cubicBezTo>
                      <a:pt x="14720" y="16664"/>
                      <a:pt x="15018" y="19348"/>
                      <a:pt x="15503" y="22032"/>
                    </a:cubicBezTo>
                    <a:cubicBezTo>
                      <a:pt x="15726" y="23263"/>
                      <a:pt x="16099" y="24456"/>
                      <a:pt x="16584" y="25649"/>
                    </a:cubicBezTo>
                    <a:cubicBezTo>
                      <a:pt x="16509" y="25686"/>
                      <a:pt x="16397" y="25760"/>
                      <a:pt x="16323" y="25835"/>
                    </a:cubicBezTo>
                    <a:cubicBezTo>
                      <a:pt x="15018" y="27102"/>
                      <a:pt x="14571" y="29004"/>
                      <a:pt x="14459" y="30756"/>
                    </a:cubicBezTo>
                    <a:cubicBezTo>
                      <a:pt x="14347" y="33813"/>
                      <a:pt x="16994" y="36385"/>
                      <a:pt x="19864" y="36907"/>
                    </a:cubicBezTo>
                    <a:cubicBezTo>
                      <a:pt x="19939" y="37876"/>
                      <a:pt x="20163" y="38883"/>
                      <a:pt x="20536" y="39778"/>
                    </a:cubicBezTo>
                    <a:cubicBezTo>
                      <a:pt x="20610" y="39964"/>
                      <a:pt x="20685" y="40150"/>
                      <a:pt x="20796" y="40337"/>
                    </a:cubicBezTo>
                    <a:cubicBezTo>
                      <a:pt x="20063" y="39918"/>
                      <a:pt x="19264" y="39662"/>
                      <a:pt x="18431" y="39662"/>
                    </a:cubicBezTo>
                    <a:cubicBezTo>
                      <a:pt x="18374" y="39662"/>
                      <a:pt x="18318" y="39663"/>
                      <a:pt x="18261" y="39666"/>
                    </a:cubicBezTo>
                    <a:cubicBezTo>
                      <a:pt x="15615" y="37802"/>
                      <a:pt x="13191" y="35677"/>
                      <a:pt x="10992" y="33291"/>
                    </a:cubicBezTo>
                    <a:cubicBezTo>
                      <a:pt x="11104" y="32955"/>
                      <a:pt x="11141" y="32620"/>
                      <a:pt x="11141" y="32284"/>
                    </a:cubicBezTo>
                    <a:cubicBezTo>
                      <a:pt x="11141" y="31651"/>
                      <a:pt x="11327" y="31054"/>
                      <a:pt x="11365" y="30420"/>
                    </a:cubicBezTo>
                    <a:cubicBezTo>
                      <a:pt x="11365" y="30309"/>
                      <a:pt x="11290" y="30234"/>
                      <a:pt x="11216" y="30197"/>
                    </a:cubicBezTo>
                    <a:cubicBezTo>
                      <a:pt x="11113" y="30169"/>
                      <a:pt x="11011" y="30155"/>
                      <a:pt x="10910" y="30155"/>
                    </a:cubicBezTo>
                    <a:cubicBezTo>
                      <a:pt x="10610" y="30155"/>
                      <a:pt x="10330" y="30281"/>
                      <a:pt x="10134" y="30532"/>
                    </a:cubicBezTo>
                    <a:cubicBezTo>
                      <a:pt x="9948" y="29861"/>
                      <a:pt x="9613" y="29302"/>
                      <a:pt x="9203" y="28817"/>
                    </a:cubicBezTo>
                    <a:cubicBezTo>
                      <a:pt x="9100" y="28715"/>
                      <a:pt x="8974" y="28667"/>
                      <a:pt x="8853" y="28667"/>
                    </a:cubicBezTo>
                    <a:cubicBezTo>
                      <a:pt x="8710" y="28667"/>
                      <a:pt x="8575" y="28734"/>
                      <a:pt x="8494" y="28855"/>
                    </a:cubicBezTo>
                    <a:cubicBezTo>
                      <a:pt x="8159" y="29302"/>
                      <a:pt x="8420" y="30010"/>
                      <a:pt x="8494" y="30495"/>
                    </a:cubicBezTo>
                    <a:cubicBezTo>
                      <a:pt x="8494" y="30644"/>
                      <a:pt x="8494" y="30793"/>
                      <a:pt x="8494" y="30905"/>
                    </a:cubicBezTo>
                    <a:cubicBezTo>
                      <a:pt x="8457" y="30905"/>
                      <a:pt x="8457" y="30868"/>
                      <a:pt x="8420" y="30868"/>
                    </a:cubicBezTo>
                    <a:lnTo>
                      <a:pt x="8271" y="30681"/>
                    </a:lnTo>
                    <a:lnTo>
                      <a:pt x="7935" y="30197"/>
                    </a:lnTo>
                    <a:cubicBezTo>
                      <a:pt x="7637" y="29749"/>
                      <a:pt x="7376" y="29190"/>
                      <a:pt x="6817" y="29004"/>
                    </a:cubicBezTo>
                    <a:cubicBezTo>
                      <a:pt x="6771" y="28990"/>
                      <a:pt x="6727" y="28983"/>
                      <a:pt x="6685" y="28983"/>
                    </a:cubicBezTo>
                    <a:cubicBezTo>
                      <a:pt x="6392" y="28983"/>
                      <a:pt x="6220" y="29306"/>
                      <a:pt x="6220" y="29600"/>
                    </a:cubicBezTo>
                    <a:cubicBezTo>
                      <a:pt x="6183" y="30197"/>
                      <a:pt x="6705" y="30868"/>
                      <a:pt x="7003" y="31352"/>
                    </a:cubicBezTo>
                    <a:cubicBezTo>
                      <a:pt x="7040" y="31464"/>
                      <a:pt x="7078" y="31539"/>
                      <a:pt x="7152" y="31651"/>
                    </a:cubicBezTo>
                    <a:cubicBezTo>
                      <a:pt x="7189" y="31762"/>
                      <a:pt x="7152" y="31725"/>
                      <a:pt x="7189" y="31762"/>
                    </a:cubicBezTo>
                    <a:cubicBezTo>
                      <a:pt x="6817" y="31651"/>
                      <a:pt x="6481" y="31539"/>
                      <a:pt x="6183" y="31352"/>
                    </a:cubicBezTo>
                    <a:cubicBezTo>
                      <a:pt x="5948" y="31248"/>
                      <a:pt x="5639" y="31125"/>
                      <a:pt x="5360" y="31125"/>
                    </a:cubicBezTo>
                    <a:cubicBezTo>
                      <a:pt x="5241" y="31125"/>
                      <a:pt x="5128" y="31147"/>
                      <a:pt x="5027" y="31203"/>
                    </a:cubicBezTo>
                    <a:cubicBezTo>
                      <a:pt x="4244" y="31576"/>
                      <a:pt x="5661" y="32583"/>
                      <a:pt x="5959" y="32732"/>
                    </a:cubicBezTo>
                    <a:cubicBezTo>
                      <a:pt x="6034" y="32806"/>
                      <a:pt x="6183" y="32881"/>
                      <a:pt x="6295" y="32955"/>
                    </a:cubicBezTo>
                    <a:lnTo>
                      <a:pt x="6257" y="32955"/>
                    </a:lnTo>
                    <a:cubicBezTo>
                      <a:pt x="6115" y="32927"/>
                      <a:pt x="5973" y="32915"/>
                      <a:pt x="5832" y="32915"/>
                    </a:cubicBezTo>
                    <a:cubicBezTo>
                      <a:pt x="5605" y="32915"/>
                      <a:pt x="5384" y="32947"/>
                      <a:pt x="5176" y="32993"/>
                    </a:cubicBezTo>
                    <a:cubicBezTo>
                      <a:pt x="4915" y="33067"/>
                      <a:pt x="4766" y="33328"/>
                      <a:pt x="4915" y="33589"/>
                    </a:cubicBezTo>
                    <a:cubicBezTo>
                      <a:pt x="5139" y="33962"/>
                      <a:pt x="5735" y="34111"/>
                      <a:pt x="6071" y="34260"/>
                    </a:cubicBezTo>
                    <a:cubicBezTo>
                      <a:pt x="6898" y="34555"/>
                      <a:pt x="7724" y="34897"/>
                      <a:pt x="8569" y="34897"/>
                    </a:cubicBezTo>
                    <a:cubicBezTo>
                      <a:pt x="8791" y="34897"/>
                      <a:pt x="9015" y="34874"/>
                      <a:pt x="9240" y="34819"/>
                    </a:cubicBezTo>
                    <a:cubicBezTo>
                      <a:pt x="10656" y="37764"/>
                      <a:pt x="12409" y="40486"/>
                      <a:pt x="14533" y="42984"/>
                    </a:cubicBezTo>
                    <a:cubicBezTo>
                      <a:pt x="14347" y="43356"/>
                      <a:pt x="14235" y="43767"/>
                      <a:pt x="14198" y="44214"/>
                    </a:cubicBezTo>
                    <a:cubicBezTo>
                      <a:pt x="14123" y="45854"/>
                      <a:pt x="15279" y="47010"/>
                      <a:pt x="16435" y="47979"/>
                    </a:cubicBezTo>
                    <a:cubicBezTo>
                      <a:pt x="18075" y="49470"/>
                      <a:pt x="19864" y="50812"/>
                      <a:pt x="21728" y="52005"/>
                    </a:cubicBezTo>
                    <a:cubicBezTo>
                      <a:pt x="21207" y="52788"/>
                      <a:pt x="20647" y="53571"/>
                      <a:pt x="20125" y="54391"/>
                    </a:cubicBezTo>
                    <a:cubicBezTo>
                      <a:pt x="19231" y="55696"/>
                      <a:pt x="17889" y="57113"/>
                      <a:pt x="18485" y="58790"/>
                    </a:cubicBezTo>
                    <a:lnTo>
                      <a:pt x="18448" y="58790"/>
                    </a:lnTo>
                    <a:cubicBezTo>
                      <a:pt x="16248" y="60617"/>
                      <a:pt x="13900" y="62183"/>
                      <a:pt x="11402" y="63525"/>
                    </a:cubicBezTo>
                    <a:cubicBezTo>
                      <a:pt x="9538" y="64531"/>
                      <a:pt x="7413" y="65463"/>
                      <a:pt x="7599" y="67887"/>
                    </a:cubicBezTo>
                    <a:cubicBezTo>
                      <a:pt x="6332" y="68819"/>
                      <a:pt x="4990" y="69676"/>
                      <a:pt x="3685" y="70571"/>
                    </a:cubicBezTo>
                    <a:cubicBezTo>
                      <a:pt x="3350" y="69341"/>
                      <a:pt x="2306" y="67887"/>
                      <a:pt x="1076" y="67551"/>
                    </a:cubicBezTo>
                    <a:cubicBezTo>
                      <a:pt x="992" y="67528"/>
                      <a:pt x="915" y="67517"/>
                      <a:pt x="844" y="67517"/>
                    </a:cubicBezTo>
                    <a:cubicBezTo>
                      <a:pt x="0" y="67517"/>
                      <a:pt x="35" y="69051"/>
                      <a:pt x="69" y="69601"/>
                    </a:cubicBezTo>
                    <a:cubicBezTo>
                      <a:pt x="181" y="70906"/>
                      <a:pt x="554" y="73031"/>
                      <a:pt x="2082" y="73367"/>
                    </a:cubicBezTo>
                    <a:cubicBezTo>
                      <a:pt x="2184" y="73398"/>
                      <a:pt x="2290" y="73413"/>
                      <a:pt x="2396" y="73413"/>
                    </a:cubicBezTo>
                    <a:cubicBezTo>
                      <a:pt x="2790" y="73413"/>
                      <a:pt x="3181" y="73206"/>
                      <a:pt x="3387" y="72882"/>
                    </a:cubicBezTo>
                    <a:lnTo>
                      <a:pt x="3424" y="72882"/>
                    </a:lnTo>
                    <a:cubicBezTo>
                      <a:pt x="5512" y="72509"/>
                      <a:pt x="7562" y="72062"/>
                      <a:pt x="9613" y="71465"/>
                    </a:cubicBezTo>
                    <a:cubicBezTo>
                      <a:pt x="10582" y="72340"/>
                      <a:pt x="11551" y="72630"/>
                      <a:pt x="12616" y="72630"/>
                    </a:cubicBezTo>
                    <a:cubicBezTo>
                      <a:pt x="13230" y="72630"/>
                      <a:pt x="13875" y="72534"/>
                      <a:pt x="14571" y="72397"/>
                    </a:cubicBezTo>
                    <a:cubicBezTo>
                      <a:pt x="16808" y="71987"/>
                      <a:pt x="18895" y="71167"/>
                      <a:pt x="21095" y="70571"/>
                    </a:cubicBezTo>
                    <a:lnTo>
                      <a:pt x="21281" y="70720"/>
                    </a:lnTo>
                    <a:cubicBezTo>
                      <a:pt x="20386" y="73665"/>
                      <a:pt x="19678" y="76647"/>
                      <a:pt x="19156" y="79704"/>
                    </a:cubicBezTo>
                    <a:cubicBezTo>
                      <a:pt x="18970" y="80636"/>
                      <a:pt x="18709" y="81755"/>
                      <a:pt x="19156" y="82649"/>
                    </a:cubicBezTo>
                    <a:cubicBezTo>
                      <a:pt x="19454" y="83246"/>
                      <a:pt x="19939" y="83731"/>
                      <a:pt x="20536" y="84066"/>
                    </a:cubicBezTo>
                    <a:cubicBezTo>
                      <a:pt x="20237" y="85520"/>
                      <a:pt x="19827" y="86937"/>
                      <a:pt x="19604" y="88391"/>
                    </a:cubicBezTo>
                    <a:cubicBezTo>
                      <a:pt x="19566" y="88391"/>
                      <a:pt x="19492" y="88428"/>
                      <a:pt x="19454" y="88465"/>
                    </a:cubicBezTo>
                    <a:cubicBezTo>
                      <a:pt x="18597" y="89136"/>
                      <a:pt x="18560" y="90105"/>
                      <a:pt x="18821" y="91075"/>
                    </a:cubicBezTo>
                    <a:cubicBezTo>
                      <a:pt x="19007" y="91708"/>
                      <a:pt x="19529" y="93162"/>
                      <a:pt x="20312" y="93311"/>
                    </a:cubicBezTo>
                    <a:cubicBezTo>
                      <a:pt x="20366" y="93319"/>
                      <a:pt x="20419" y="93323"/>
                      <a:pt x="20470" y="93323"/>
                    </a:cubicBezTo>
                    <a:cubicBezTo>
                      <a:pt x="21898" y="93323"/>
                      <a:pt x="22171" y="90402"/>
                      <a:pt x="22027" y="89323"/>
                    </a:cubicBezTo>
                    <a:lnTo>
                      <a:pt x="22139" y="89211"/>
                    </a:lnTo>
                    <a:cubicBezTo>
                      <a:pt x="23145" y="88055"/>
                      <a:pt x="24040" y="86787"/>
                      <a:pt x="24785" y="85483"/>
                    </a:cubicBezTo>
                    <a:cubicBezTo>
                      <a:pt x="25307" y="85483"/>
                      <a:pt x="25792" y="85483"/>
                      <a:pt x="26277" y="85371"/>
                    </a:cubicBezTo>
                    <a:cubicBezTo>
                      <a:pt x="28178" y="84998"/>
                      <a:pt x="28886" y="83059"/>
                      <a:pt x="29669" y="81456"/>
                    </a:cubicBezTo>
                    <a:cubicBezTo>
                      <a:pt x="31757" y="77430"/>
                      <a:pt x="33658" y="73292"/>
                      <a:pt x="35373" y="69080"/>
                    </a:cubicBezTo>
                    <a:cubicBezTo>
                      <a:pt x="36603" y="68781"/>
                      <a:pt x="37274" y="67588"/>
                      <a:pt x="37721" y="66395"/>
                    </a:cubicBezTo>
                    <a:cubicBezTo>
                      <a:pt x="38952" y="63301"/>
                      <a:pt x="39660" y="60021"/>
                      <a:pt x="39846" y="56665"/>
                    </a:cubicBezTo>
                    <a:cubicBezTo>
                      <a:pt x="42754" y="55398"/>
                      <a:pt x="45960" y="54503"/>
                      <a:pt x="48644" y="52714"/>
                    </a:cubicBezTo>
                    <a:cubicBezTo>
                      <a:pt x="49241" y="52378"/>
                      <a:pt x="49614" y="51782"/>
                      <a:pt x="49688" y="51073"/>
                    </a:cubicBezTo>
                    <a:cubicBezTo>
                      <a:pt x="52484" y="49508"/>
                      <a:pt x="55355" y="47755"/>
                      <a:pt x="57703" y="45556"/>
                    </a:cubicBezTo>
                    <a:cubicBezTo>
                      <a:pt x="58486" y="46302"/>
                      <a:pt x="59567" y="46525"/>
                      <a:pt x="60574" y="46749"/>
                    </a:cubicBezTo>
                    <a:cubicBezTo>
                      <a:pt x="60822" y="46839"/>
                      <a:pt x="61084" y="46889"/>
                      <a:pt x="61352" y="46889"/>
                    </a:cubicBezTo>
                    <a:cubicBezTo>
                      <a:pt x="61526" y="46889"/>
                      <a:pt x="61702" y="46868"/>
                      <a:pt x="61879" y="46823"/>
                    </a:cubicBezTo>
                    <a:cubicBezTo>
                      <a:pt x="62102" y="46749"/>
                      <a:pt x="62214" y="46451"/>
                      <a:pt x="62065" y="46264"/>
                    </a:cubicBezTo>
                    <a:cubicBezTo>
                      <a:pt x="61841" y="45966"/>
                      <a:pt x="61580" y="45742"/>
                      <a:pt x="61245" y="45593"/>
                    </a:cubicBezTo>
                    <a:lnTo>
                      <a:pt x="61133" y="45519"/>
                    </a:lnTo>
                    <a:lnTo>
                      <a:pt x="61543" y="45519"/>
                    </a:lnTo>
                    <a:cubicBezTo>
                      <a:pt x="61659" y="45538"/>
                      <a:pt x="61777" y="45547"/>
                      <a:pt x="61895" y="45547"/>
                    </a:cubicBezTo>
                    <a:cubicBezTo>
                      <a:pt x="62236" y="45547"/>
                      <a:pt x="62581" y="45471"/>
                      <a:pt x="62885" y="45332"/>
                    </a:cubicBezTo>
                    <a:cubicBezTo>
                      <a:pt x="63146" y="45220"/>
                      <a:pt x="63221" y="44885"/>
                      <a:pt x="63034" y="44661"/>
                    </a:cubicBezTo>
                    <a:cubicBezTo>
                      <a:pt x="62662" y="44363"/>
                      <a:pt x="62214" y="44214"/>
                      <a:pt x="61730" y="44214"/>
                    </a:cubicBezTo>
                    <a:cubicBezTo>
                      <a:pt x="61469" y="44214"/>
                      <a:pt x="61208" y="44139"/>
                      <a:pt x="60984" y="44065"/>
                    </a:cubicBezTo>
                    <a:cubicBezTo>
                      <a:pt x="61021" y="44065"/>
                      <a:pt x="61021" y="44027"/>
                      <a:pt x="61059" y="43990"/>
                    </a:cubicBezTo>
                    <a:cubicBezTo>
                      <a:pt x="61170" y="43916"/>
                      <a:pt x="61282" y="43878"/>
                      <a:pt x="61394" y="43804"/>
                    </a:cubicBezTo>
                    <a:cubicBezTo>
                      <a:pt x="61916" y="43543"/>
                      <a:pt x="62587" y="43319"/>
                      <a:pt x="62960" y="42835"/>
                    </a:cubicBezTo>
                    <a:cubicBezTo>
                      <a:pt x="63221" y="42574"/>
                      <a:pt x="63146" y="42126"/>
                      <a:pt x="62811" y="41977"/>
                    </a:cubicBezTo>
                    <a:cubicBezTo>
                      <a:pt x="62697" y="41925"/>
                      <a:pt x="62577" y="41903"/>
                      <a:pt x="62454" y="41903"/>
                    </a:cubicBezTo>
                    <a:cubicBezTo>
                      <a:pt x="62056" y="41903"/>
                      <a:pt x="61633" y="42133"/>
                      <a:pt x="61320" y="42275"/>
                    </a:cubicBezTo>
                    <a:cubicBezTo>
                      <a:pt x="60984" y="42387"/>
                      <a:pt x="60686" y="42536"/>
                      <a:pt x="60388" y="42648"/>
                    </a:cubicBezTo>
                    <a:lnTo>
                      <a:pt x="60350" y="42648"/>
                    </a:lnTo>
                    <a:lnTo>
                      <a:pt x="60350" y="42611"/>
                    </a:lnTo>
                    <a:cubicBezTo>
                      <a:pt x="60425" y="42499"/>
                      <a:pt x="60499" y="42387"/>
                      <a:pt x="60574" y="42275"/>
                    </a:cubicBezTo>
                    <a:cubicBezTo>
                      <a:pt x="60909" y="41940"/>
                      <a:pt x="61506" y="41492"/>
                      <a:pt x="61469" y="40971"/>
                    </a:cubicBezTo>
                    <a:cubicBezTo>
                      <a:pt x="61469" y="40694"/>
                      <a:pt x="61277" y="40482"/>
                      <a:pt x="61011" y="40482"/>
                    </a:cubicBezTo>
                    <a:cubicBezTo>
                      <a:pt x="60990" y="40482"/>
                      <a:pt x="60969" y="40483"/>
                      <a:pt x="60947" y="40486"/>
                    </a:cubicBezTo>
                    <a:cubicBezTo>
                      <a:pt x="60276" y="40672"/>
                      <a:pt x="59679" y="40971"/>
                      <a:pt x="59195" y="41418"/>
                    </a:cubicBezTo>
                    <a:cubicBezTo>
                      <a:pt x="59157" y="41008"/>
                      <a:pt x="58859" y="40672"/>
                      <a:pt x="58449" y="40560"/>
                    </a:cubicBezTo>
                    <a:cubicBezTo>
                      <a:pt x="58429" y="40550"/>
                      <a:pt x="58406" y="40546"/>
                      <a:pt x="58383" y="40546"/>
                    </a:cubicBezTo>
                    <a:cubicBezTo>
                      <a:pt x="58320" y="40546"/>
                      <a:pt x="58253" y="40580"/>
                      <a:pt x="58225" y="40635"/>
                    </a:cubicBezTo>
                    <a:cubicBezTo>
                      <a:pt x="57927" y="41194"/>
                      <a:pt x="57741" y="41791"/>
                      <a:pt x="57405" y="42313"/>
                    </a:cubicBezTo>
                    <a:cubicBezTo>
                      <a:pt x="57181" y="42611"/>
                      <a:pt x="57032" y="42946"/>
                      <a:pt x="56958" y="43319"/>
                    </a:cubicBezTo>
                    <a:cubicBezTo>
                      <a:pt x="54162" y="44587"/>
                      <a:pt x="51291" y="45631"/>
                      <a:pt x="48346" y="46488"/>
                    </a:cubicBezTo>
                    <a:cubicBezTo>
                      <a:pt x="48346" y="46469"/>
                      <a:pt x="48337" y="46460"/>
                      <a:pt x="48328" y="46460"/>
                    </a:cubicBezTo>
                    <a:cubicBezTo>
                      <a:pt x="48318" y="46460"/>
                      <a:pt x="48309" y="46469"/>
                      <a:pt x="48309" y="46488"/>
                    </a:cubicBezTo>
                    <a:cubicBezTo>
                      <a:pt x="47885" y="46031"/>
                      <a:pt x="47290" y="45803"/>
                      <a:pt x="46698" y="45803"/>
                    </a:cubicBezTo>
                    <a:cubicBezTo>
                      <a:pt x="46613" y="45803"/>
                      <a:pt x="46529" y="45808"/>
                      <a:pt x="46445" y="45817"/>
                    </a:cubicBezTo>
                    <a:cubicBezTo>
                      <a:pt x="47041" y="45332"/>
                      <a:pt x="47601" y="44773"/>
                      <a:pt x="48048" y="44102"/>
                    </a:cubicBezTo>
                    <a:cubicBezTo>
                      <a:pt x="48234" y="43878"/>
                      <a:pt x="48383" y="43655"/>
                      <a:pt x="48533" y="43356"/>
                    </a:cubicBezTo>
                    <a:cubicBezTo>
                      <a:pt x="49121" y="43523"/>
                      <a:pt x="49721" y="43604"/>
                      <a:pt x="50317" y="43604"/>
                    </a:cubicBezTo>
                    <a:cubicBezTo>
                      <a:pt x="52780" y="43604"/>
                      <a:pt x="55154" y="42224"/>
                      <a:pt x="56175" y="39852"/>
                    </a:cubicBezTo>
                    <a:cubicBezTo>
                      <a:pt x="56883" y="38249"/>
                      <a:pt x="56958" y="36422"/>
                      <a:pt x="56361" y="34782"/>
                    </a:cubicBezTo>
                    <a:cubicBezTo>
                      <a:pt x="58225" y="33403"/>
                      <a:pt x="60388" y="32061"/>
                      <a:pt x="61357" y="29861"/>
                    </a:cubicBezTo>
                    <a:cubicBezTo>
                      <a:pt x="61841" y="28705"/>
                      <a:pt x="61916" y="27289"/>
                      <a:pt x="62102" y="26059"/>
                    </a:cubicBezTo>
                    <a:cubicBezTo>
                      <a:pt x="62662" y="22442"/>
                      <a:pt x="63183" y="18826"/>
                      <a:pt x="63668" y="15210"/>
                    </a:cubicBezTo>
                    <a:cubicBezTo>
                      <a:pt x="63892" y="13383"/>
                      <a:pt x="64376" y="11296"/>
                      <a:pt x="64115" y="9432"/>
                    </a:cubicBezTo>
                    <a:cubicBezTo>
                      <a:pt x="63705" y="6338"/>
                      <a:pt x="59195" y="6151"/>
                      <a:pt x="56771" y="6039"/>
                    </a:cubicBezTo>
                    <a:cubicBezTo>
                      <a:pt x="56473" y="4362"/>
                      <a:pt x="56175" y="2460"/>
                      <a:pt x="54870" y="1230"/>
                    </a:cubicBezTo>
                    <a:cubicBezTo>
                      <a:pt x="53603" y="0"/>
                      <a:pt x="51478" y="0"/>
                      <a:pt x="4983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8" name="Google Shape;1142;p48">
              <a:extLst>
                <a:ext uri="{FF2B5EF4-FFF2-40B4-BE49-F238E27FC236}">
                  <a16:creationId xmlns:a16="http://schemas.microsoft.com/office/drawing/2014/main" id="{FE027504-EBA3-41F3-A032-0395B492BE77}"/>
                </a:ext>
              </a:extLst>
            </p:cNvPr>
            <p:cNvGrpSpPr/>
            <p:nvPr/>
          </p:nvGrpSpPr>
          <p:grpSpPr>
            <a:xfrm>
              <a:off x="5590883" y="3069012"/>
              <a:ext cx="205441" cy="203094"/>
              <a:chOff x="4648257" y="3237414"/>
              <a:chExt cx="189731" cy="187563"/>
            </a:xfrm>
          </p:grpSpPr>
          <p:sp>
            <p:nvSpPr>
              <p:cNvPr id="158" name="Google Shape;1143;p48">
                <a:extLst>
                  <a:ext uri="{FF2B5EF4-FFF2-40B4-BE49-F238E27FC236}">
                    <a16:creationId xmlns:a16="http://schemas.microsoft.com/office/drawing/2014/main" id="{1C083277-6ED9-48FE-BC56-E8A39FFCB06B}"/>
                  </a:ext>
                </a:extLst>
              </p:cNvPr>
              <p:cNvSpPr/>
              <p:nvPr/>
            </p:nvSpPr>
            <p:spPr>
              <a:xfrm rot="1183445">
                <a:off x="4676172" y="3264739"/>
                <a:ext cx="135606" cy="132607"/>
              </a:xfrm>
              <a:custGeom>
                <a:avLst/>
                <a:gdLst/>
                <a:ahLst/>
                <a:cxnLst/>
                <a:rect l="l" t="t" r="r" b="b"/>
                <a:pathLst>
                  <a:path w="6421" h="6279" extrusionOk="0">
                    <a:moveTo>
                      <a:pt x="3175" y="0"/>
                    </a:moveTo>
                    <a:cubicBezTo>
                      <a:pt x="2958" y="0"/>
                      <a:pt x="2742" y="36"/>
                      <a:pt x="2526" y="72"/>
                    </a:cubicBezTo>
                    <a:cubicBezTo>
                      <a:pt x="975" y="397"/>
                      <a:pt x="37" y="1551"/>
                      <a:pt x="1" y="3282"/>
                    </a:cubicBezTo>
                    <a:cubicBezTo>
                      <a:pt x="73" y="5338"/>
                      <a:pt x="1732" y="6276"/>
                      <a:pt x="3211" y="6276"/>
                    </a:cubicBezTo>
                    <a:cubicBezTo>
                      <a:pt x="3252" y="6277"/>
                      <a:pt x="3293" y="6278"/>
                      <a:pt x="3334" y="6278"/>
                    </a:cubicBezTo>
                    <a:cubicBezTo>
                      <a:pt x="4194" y="6278"/>
                      <a:pt x="5044" y="5920"/>
                      <a:pt x="5663" y="5266"/>
                    </a:cubicBezTo>
                    <a:cubicBezTo>
                      <a:pt x="6204" y="4617"/>
                      <a:pt x="6421" y="3751"/>
                      <a:pt x="6276" y="2922"/>
                    </a:cubicBezTo>
                    <a:cubicBezTo>
                      <a:pt x="6132" y="1298"/>
                      <a:pt x="4762" y="72"/>
                      <a:pt x="31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9" name="Google Shape;1144;p48">
                <a:extLst>
                  <a:ext uri="{FF2B5EF4-FFF2-40B4-BE49-F238E27FC236}">
                    <a16:creationId xmlns:a16="http://schemas.microsoft.com/office/drawing/2014/main" id="{690C2F8B-8264-4809-BDBC-AB38B9C9AF22}"/>
                  </a:ext>
                </a:extLst>
              </p:cNvPr>
              <p:cNvSpPr/>
              <p:nvPr/>
            </p:nvSpPr>
            <p:spPr>
              <a:xfrm rot="1183445">
                <a:off x="4668467" y="3258335"/>
                <a:ext cx="149312" cy="145722"/>
              </a:xfrm>
              <a:custGeom>
                <a:avLst/>
                <a:gdLst/>
                <a:ahLst/>
                <a:cxnLst/>
                <a:rect l="l" t="t" r="r" b="b"/>
                <a:pathLst>
                  <a:path w="7070" h="6900" extrusionOk="0">
                    <a:moveTo>
                      <a:pt x="3478" y="419"/>
                    </a:moveTo>
                    <a:cubicBezTo>
                      <a:pt x="5024" y="419"/>
                      <a:pt x="6367" y="1599"/>
                      <a:pt x="6528" y="3212"/>
                    </a:cubicBezTo>
                    <a:cubicBezTo>
                      <a:pt x="6810" y="5349"/>
                      <a:pt x="5200" y="6453"/>
                      <a:pt x="3569" y="6453"/>
                    </a:cubicBezTo>
                    <a:cubicBezTo>
                      <a:pt x="2062" y="6453"/>
                      <a:pt x="538" y="5512"/>
                      <a:pt x="469" y="3572"/>
                    </a:cubicBezTo>
                    <a:cubicBezTo>
                      <a:pt x="505" y="1985"/>
                      <a:pt x="1335" y="795"/>
                      <a:pt x="2922" y="470"/>
                    </a:cubicBezTo>
                    <a:cubicBezTo>
                      <a:pt x="3109" y="436"/>
                      <a:pt x="3295" y="419"/>
                      <a:pt x="3478" y="419"/>
                    </a:cubicBezTo>
                    <a:close/>
                    <a:moveTo>
                      <a:pt x="3292" y="1"/>
                    </a:moveTo>
                    <a:cubicBezTo>
                      <a:pt x="1309" y="1"/>
                      <a:pt x="72" y="1716"/>
                      <a:pt x="0" y="3572"/>
                    </a:cubicBezTo>
                    <a:cubicBezTo>
                      <a:pt x="91" y="5781"/>
                      <a:pt x="1808" y="6899"/>
                      <a:pt x="3519" y="6899"/>
                    </a:cubicBezTo>
                    <a:cubicBezTo>
                      <a:pt x="5217" y="6899"/>
                      <a:pt x="6907" y="5799"/>
                      <a:pt x="6997" y="3572"/>
                    </a:cubicBezTo>
                    <a:cubicBezTo>
                      <a:pt x="7069" y="1480"/>
                      <a:pt x="5338" y="2"/>
                      <a:pt x="3354" y="2"/>
                    </a:cubicBezTo>
                    <a:cubicBezTo>
                      <a:pt x="3334" y="1"/>
                      <a:pt x="3313" y="1"/>
                      <a:pt x="329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9" name="Google Shape;1145;p48">
              <a:extLst>
                <a:ext uri="{FF2B5EF4-FFF2-40B4-BE49-F238E27FC236}">
                  <a16:creationId xmlns:a16="http://schemas.microsoft.com/office/drawing/2014/main" id="{6174F926-82F6-4742-8520-4CC0B057E1A2}"/>
                </a:ext>
              </a:extLst>
            </p:cNvPr>
            <p:cNvGrpSpPr/>
            <p:nvPr/>
          </p:nvGrpSpPr>
          <p:grpSpPr>
            <a:xfrm>
              <a:off x="5182518" y="3810932"/>
              <a:ext cx="351383" cy="357748"/>
              <a:chOff x="4983908" y="2055726"/>
              <a:chExt cx="324513" cy="330392"/>
            </a:xfrm>
          </p:grpSpPr>
          <p:sp>
            <p:nvSpPr>
              <p:cNvPr id="156" name="Google Shape;1146;p48">
                <a:extLst>
                  <a:ext uri="{FF2B5EF4-FFF2-40B4-BE49-F238E27FC236}">
                    <a16:creationId xmlns:a16="http://schemas.microsoft.com/office/drawing/2014/main" id="{359E1C1E-639D-41F5-BC85-C1E0C096FB66}"/>
                  </a:ext>
                </a:extLst>
              </p:cNvPr>
              <p:cNvSpPr/>
              <p:nvPr/>
            </p:nvSpPr>
            <p:spPr>
              <a:xfrm rot="1183445">
                <a:off x="5035852" y="2106763"/>
                <a:ext cx="217104" cy="226249"/>
              </a:xfrm>
              <a:custGeom>
                <a:avLst/>
                <a:gdLst/>
                <a:ahLst/>
                <a:cxnLst/>
                <a:rect l="l" t="t" r="r" b="b"/>
                <a:pathLst>
                  <a:path w="10280" h="10713" extrusionOk="0">
                    <a:moveTo>
                      <a:pt x="6096" y="1"/>
                    </a:moveTo>
                    <a:cubicBezTo>
                      <a:pt x="6024" y="1"/>
                      <a:pt x="5988" y="1"/>
                      <a:pt x="5988" y="37"/>
                    </a:cubicBezTo>
                    <a:lnTo>
                      <a:pt x="5879" y="217"/>
                    </a:lnTo>
                    <a:cubicBezTo>
                      <a:pt x="5591" y="614"/>
                      <a:pt x="5302" y="1047"/>
                      <a:pt x="5014" y="1444"/>
                    </a:cubicBezTo>
                    <a:cubicBezTo>
                      <a:pt x="4978" y="1516"/>
                      <a:pt x="4869" y="1624"/>
                      <a:pt x="4761" y="1768"/>
                    </a:cubicBezTo>
                    <a:cubicBezTo>
                      <a:pt x="4365" y="2237"/>
                      <a:pt x="4076" y="2598"/>
                      <a:pt x="4076" y="2814"/>
                    </a:cubicBezTo>
                    <a:cubicBezTo>
                      <a:pt x="4076" y="2886"/>
                      <a:pt x="4004" y="2922"/>
                      <a:pt x="3932" y="2922"/>
                    </a:cubicBezTo>
                    <a:cubicBezTo>
                      <a:pt x="2741" y="2526"/>
                      <a:pt x="1515" y="2093"/>
                      <a:pt x="289" y="1660"/>
                    </a:cubicBezTo>
                    <a:lnTo>
                      <a:pt x="253" y="1660"/>
                    </a:lnTo>
                    <a:cubicBezTo>
                      <a:pt x="217" y="1660"/>
                      <a:pt x="181" y="1696"/>
                      <a:pt x="145" y="1732"/>
                    </a:cubicBezTo>
                    <a:cubicBezTo>
                      <a:pt x="145" y="1768"/>
                      <a:pt x="145" y="1804"/>
                      <a:pt x="145" y="1840"/>
                    </a:cubicBezTo>
                    <a:cubicBezTo>
                      <a:pt x="974" y="3030"/>
                      <a:pt x="1768" y="4040"/>
                      <a:pt x="2525" y="5086"/>
                    </a:cubicBezTo>
                    <a:cubicBezTo>
                      <a:pt x="2525" y="5086"/>
                      <a:pt x="2525" y="5122"/>
                      <a:pt x="2525" y="5122"/>
                    </a:cubicBezTo>
                    <a:cubicBezTo>
                      <a:pt x="2525" y="5158"/>
                      <a:pt x="2489" y="5195"/>
                      <a:pt x="2489" y="5231"/>
                    </a:cubicBezTo>
                    <a:cubicBezTo>
                      <a:pt x="1659" y="6421"/>
                      <a:pt x="866" y="7611"/>
                      <a:pt x="36" y="8837"/>
                    </a:cubicBezTo>
                    <a:cubicBezTo>
                      <a:pt x="0" y="8873"/>
                      <a:pt x="0" y="8909"/>
                      <a:pt x="36" y="8946"/>
                    </a:cubicBezTo>
                    <a:cubicBezTo>
                      <a:pt x="36" y="8982"/>
                      <a:pt x="73" y="8982"/>
                      <a:pt x="109" y="9018"/>
                    </a:cubicBezTo>
                    <a:lnTo>
                      <a:pt x="181" y="9018"/>
                    </a:lnTo>
                    <a:lnTo>
                      <a:pt x="2525" y="8116"/>
                    </a:lnTo>
                    <a:cubicBezTo>
                      <a:pt x="2705" y="8080"/>
                      <a:pt x="2886" y="7972"/>
                      <a:pt x="3066" y="7900"/>
                    </a:cubicBezTo>
                    <a:cubicBezTo>
                      <a:pt x="3463" y="7683"/>
                      <a:pt x="3896" y="7539"/>
                      <a:pt x="4328" y="7467"/>
                    </a:cubicBezTo>
                    <a:cubicBezTo>
                      <a:pt x="4581" y="7467"/>
                      <a:pt x="5158" y="8368"/>
                      <a:pt x="5447" y="8801"/>
                    </a:cubicBezTo>
                    <a:cubicBezTo>
                      <a:pt x="5555" y="8982"/>
                      <a:pt x="5663" y="9126"/>
                      <a:pt x="5699" y="9198"/>
                    </a:cubicBezTo>
                    <a:cubicBezTo>
                      <a:pt x="6024" y="9631"/>
                      <a:pt x="6384" y="10028"/>
                      <a:pt x="6709" y="10496"/>
                    </a:cubicBezTo>
                    <a:lnTo>
                      <a:pt x="6817" y="10641"/>
                    </a:lnTo>
                    <a:cubicBezTo>
                      <a:pt x="6817" y="10677"/>
                      <a:pt x="6853" y="10713"/>
                      <a:pt x="6925" y="10713"/>
                    </a:cubicBezTo>
                    <a:lnTo>
                      <a:pt x="6925" y="10677"/>
                    </a:lnTo>
                    <a:cubicBezTo>
                      <a:pt x="6997" y="10677"/>
                      <a:pt x="6997" y="10641"/>
                      <a:pt x="6997" y="10569"/>
                    </a:cubicBezTo>
                    <a:cubicBezTo>
                      <a:pt x="6889" y="9234"/>
                      <a:pt x="6781" y="7900"/>
                      <a:pt x="6709" y="6637"/>
                    </a:cubicBezTo>
                    <a:cubicBezTo>
                      <a:pt x="6709" y="6601"/>
                      <a:pt x="6745" y="6529"/>
                      <a:pt x="6781" y="6529"/>
                    </a:cubicBezTo>
                    <a:lnTo>
                      <a:pt x="10207" y="5267"/>
                    </a:lnTo>
                    <a:cubicBezTo>
                      <a:pt x="10243" y="5231"/>
                      <a:pt x="10280" y="5195"/>
                      <a:pt x="10280" y="5158"/>
                    </a:cubicBezTo>
                    <a:cubicBezTo>
                      <a:pt x="10280" y="5122"/>
                      <a:pt x="10243" y="5050"/>
                      <a:pt x="10207" y="5050"/>
                    </a:cubicBezTo>
                    <a:cubicBezTo>
                      <a:pt x="9017" y="4617"/>
                      <a:pt x="7791" y="4221"/>
                      <a:pt x="6601" y="3824"/>
                    </a:cubicBezTo>
                    <a:cubicBezTo>
                      <a:pt x="6529" y="3788"/>
                      <a:pt x="6492" y="3752"/>
                      <a:pt x="6492" y="3680"/>
                    </a:cubicBezTo>
                    <a:cubicBezTo>
                      <a:pt x="6420" y="2526"/>
                      <a:pt x="6312" y="1299"/>
                      <a:pt x="6204" y="73"/>
                    </a:cubicBezTo>
                    <a:cubicBezTo>
                      <a:pt x="6168" y="37"/>
                      <a:pt x="6132" y="1"/>
                      <a:pt x="6096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7" name="Google Shape;1147;p48">
                <a:extLst>
                  <a:ext uri="{FF2B5EF4-FFF2-40B4-BE49-F238E27FC236}">
                    <a16:creationId xmlns:a16="http://schemas.microsoft.com/office/drawing/2014/main" id="{4B3FBF2F-564D-44A4-95BE-4D088D9425F7}"/>
                  </a:ext>
                </a:extLst>
              </p:cNvPr>
              <p:cNvSpPr/>
              <p:nvPr/>
            </p:nvSpPr>
            <p:spPr>
              <a:xfrm rot="1183445">
                <a:off x="5020569" y="2090459"/>
                <a:ext cx="251190" cy="260926"/>
              </a:xfrm>
              <a:custGeom>
                <a:avLst/>
                <a:gdLst/>
                <a:ahLst/>
                <a:cxnLst/>
                <a:rect l="l" t="t" r="r" b="b"/>
                <a:pathLst>
                  <a:path w="11894" h="12355" extrusionOk="0">
                    <a:moveTo>
                      <a:pt x="6808" y="948"/>
                    </a:moveTo>
                    <a:cubicBezTo>
                      <a:pt x="6916" y="2138"/>
                      <a:pt x="7024" y="3329"/>
                      <a:pt x="7132" y="4555"/>
                    </a:cubicBezTo>
                    <a:cubicBezTo>
                      <a:pt x="7132" y="4627"/>
                      <a:pt x="7168" y="4735"/>
                      <a:pt x="7277" y="4771"/>
                    </a:cubicBezTo>
                    <a:cubicBezTo>
                      <a:pt x="8467" y="5168"/>
                      <a:pt x="9693" y="5565"/>
                      <a:pt x="10883" y="5998"/>
                    </a:cubicBezTo>
                    <a:cubicBezTo>
                      <a:pt x="9765" y="6430"/>
                      <a:pt x="8647" y="6863"/>
                      <a:pt x="7493" y="7296"/>
                    </a:cubicBezTo>
                    <a:cubicBezTo>
                      <a:pt x="7385" y="7296"/>
                      <a:pt x="7349" y="7404"/>
                      <a:pt x="7349" y="7512"/>
                    </a:cubicBezTo>
                    <a:cubicBezTo>
                      <a:pt x="7421" y="8811"/>
                      <a:pt x="7529" y="10109"/>
                      <a:pt x="7637" y="11444"/>
                    </a:cubicBezTo>
                    <a:cubicBezTo>
                      <a:pt x="7277" y="10939"/>
                      <a:pt x="6916" y="10470"/>
                      <a:pt x="6519" y="9965"/>
                    </a:cubicBezTo>
                    <a:cubicBezTo>
                      <a:pt x="6267" y="9640"/>
                      <a:pt x="5473" y="8198"/>
                      <a:pt x="5040" y="8198"/>
                    </a:cubicBezTo>
                    <a:cubicBezTo>
                      <a:pt x="4499" y="8198"/>
                      <a:pt x="3742" y="8666"/>
                      <a:pt x="3237" y="8883"/>
                    </a:cubicBezTo>
                    <a:lnTo>
                      <a:pt x="857" y="9712"/>
                    </a:lnTo>
                    <a:cubicBezTo>
                      <a:pt x="1686" y="8486"/>
                      <a:pt x="2480" y="7296"/>
                      <a:pt x="3309" y="6106"/>
                    </a:cubicBezTo>
                    <a:cubicBezTo>
                      <a:pt x="3345" y="6070"/>
                      <a:pt x="3345" y="5998"/>
                      <a:pt x="3345" y="5961"/>
                    </a:cubicBezTo>
                    <a:cubicBezTo>
                      <a:pt x="3345" y="5889"/>
                      <a:pt x="3345" y="5853"/>
                      <a:pt x="3345" y="5817"/>
                    </a:cubicBezTo>
                    <a:lnTo>
                      <a:pt x="3309" y="5817"/>
                    </a:lnTo>
                    <a:cubicBezTo>
                      <a:pt x="2516" y="4735"/>
                      <a:pt x="1722" y="3689"/>
                      <a:pt x="965" y="2607"/>
                    </a:cubicBezTo>
                    <a:lnTo>
                      <a:pt x="965" y="2607"/>
                    </a:lnTo>
                    <a:cubicBezTo>
                      <a:pt x="2191" y="3040"/>
                      <a:pt x="3417" y="3437"/>
                      <a:pt x="4608" y="3870"/>
                    </a:cubicBezTo>
                    <a:cubicBezTo>
                      <a:pt x="4627" y="3874"/>
                      <a:pt x="4646" y="3877"/>
                      <a:pt x="4664" y="3877"/>
                    </a:cubicBezTo>
                    <a:cubicBezTo>
                      <a:pt x="4787" y="3877"/>
                      <a:pt x="4896" y="3778"/>
                      <a:pt x="4896" y="3653"/>
                    </a:cubicBezTo>
                    <a:cubicBezTo>
                      <a:pt x="4896" y="3401"/>
                      <a:pt x="5690" y="2571"/>
                      <a:pt x="5834" y="2319"/>
                    </a:cubicBezTo>
                    <a:cubicBezTo>
                      <a:pt x="6159" y="1886"/>
                      <a:pt x="6483" y="1417"/>
                      <a:pt x="6808" y="948"/>
                    </a:cubicBezTo>
                    <a:close/>
                    <a:moveTo>
                      <a:pt x="6940" y="1"/>
                    </a:moveTo>
                    <a:cubicBezTo>
                      <a:pt x="6867" y="1"/>
                      <a:pt x="6791" y="36"/>
                      <a:pt x="6736" y="119"/>
                    </a:cubicBezTo>
                    <a:cubicBezTo>
                      <a:pt x="6231" y="840"/>
                      <a:pt x="5726" y="1597"/>
                      <a:pt x="5221" y="2355"/>
                    </a:cubicBezTo>
                    <a:cubicBezTo>
                      <a:pt x="4968" y="2643"/>
                      <a:pt x="4752" y="2968"/>
                      <a:pt x="4535" y="3292"/>
                    </a:cubicBezTo>
                    <a:cubicBezTo>
                      <a:pt x="3165" y="2824"/>
                      <a:pt x="1794" y="2355"/>
                      <a:pt x="424" y="1886"/>
                    </a:cubicBezTo>
                    <a:cubicBezTo>
                      <a:pt x="395" y="1876"/>
                      <a:pt x="367" y="1872"/>
                      <a:pt x="340" y="1872"/>
                    </a:cubicBezTo>
                    <a:cubicBezTo>
                      <a:pt x="173" y="1872"/>
                      <a:pt x="78" y="2055"/>
                      <a:pt x="171" y="2210"/>
                    </a:cubicBezTo>
                    <a:cubicBezTo>
                      <a:pt x="1037" y="3473"/>
                      <a:pt x="1939" y="4699"/>
                      <a:pt x="2876" y="5889"/>
                    </a:cubicBezTo>
                    <a:cubicBezTo>
                      <a:pt x="1939" y="7260"/>
                      <a:pt x="1001" y="8630"/>
                      <a:pt x="63" y="10001"/>
                    </a:cubicBezTo>
                    <a:cubicBezTo>
                      <a:pt x="1" y="10157"/>
                      <a:pt x="100" y="10340"/>
                      <a:pt x="268" y="10340"/>
                    </a:cubicBezTo>
                    <a:cubicBezTo>
                      <a:pt x="294" y="10340"/>
                      <a:pt x="322" y="10335"/>
                      <a:pt x="352" y="10326"/>
                    </a:cubicBezTo>
                    <a:lnTo>
                      <a:pt x="4391" y="8847"/>
                    </a:lnTo>
                    <a:cubicBezTo>
                      <a:pt x="4499" y="8813"/>
                      <a:pt x="4598" y="8797"/>
                      <a:pt x="4690" y="8797"/>
                    </a:cubicBezTo>
                    <a:cubicBezTo>
                      <a:pt x="5275" y="8797"/>
                      <a:pt x="5568" y="9430"/>
                      <a:pt x="5942" y="9929"/>
                    </a:cubicBezTo>
                    <a:cubicBezTo>
                      <a:pt x="6555" y="10686"/>
                      <a:pt x="7132" y="11480"/>
                      <a:pt x="7709" y="12273"/>
                    </a:cubicBezTo>
                    <a:cubicBezTo>
                      <a:pt x="7745" y="12309"/>
                      <a:pt x="7782" y="12309"/>
                      <a:pt x="7854" y="12345"/>
                    </a:cubicBezTo>
                    <a:lnTo>
                      <a:pt x="7890" y="12345"/>
                    </a:lnTo>
                    <a:cubicBezTo>
                      <a:pt x="7909" y="12352"/>
                      <a:pt x="7928" y="12355"/>
                      <a:pt x="7947" y="12355"/>
                    </a:cubicBezTo>
                    <a:cubicBezTo>
                      <a:pt x="8034" y="12355"/>
                      <a:pt x="8113" y="12290"/>
                      <a:pt x="8142" y="12201"/>
                    </a:cubicBezTo>
                    <a:cubicBezTo>
                      <a:pt x="8142" y="12165"/>
                      <a:pt x="8142" y="12129"/>
                      <a:pt x="8142" y="12057"/>
                    </a:cubicBezTo>
                    <a:cubicBezTo>
                      <a:pt x="7998" y="10686"/>
                      <a:pt x="7890" y="9280"/>
                      <a:pt x="7782" y="7873"/>
                    </a:cubicBezTo>
                    <a:cubicBezTo>
                      <a:pt x="7745" y="7224"/>
                      <a:pt x="11028" y="6358"/>
                      <a:pt x="11605" y="6142"/>
                    </a:cubicBezTo>
                    <a:cubicBezTo>
                      <a:pt x="11893" y="6142"/>
                      <a:pt x="11893" y="5709"/>
                      <a:pt x="11605" y="5709"/>
                    </a:cubicBezTo>
                    <a:cubicBezTo>
                      <a:pt x="10342" y="5240"/>
                      <a:pt x="9044" y="4807"/>
                      <a:pt x="7782" y="4375"/>
                    </a:cubicBezTo>
                    <a:cubicBezTo>
                      <a:pt x="7313" y="4230"/>
                      <a:pt x="7421" y="2751"/>
                      <a:pt x="7385" y="2355"/>
                    </a:cubicBezTo>
                    <a:cubicBezTo>
                      <a:pt x="7313" y="1669"/>
                      <a:pt x="7241" y="948"/>
                      <a:pt x="7168" y="227"/>
                    </a:cubicBezTo>
                    <a:cubicBezTo>
                      <a:pt x="7168" y="93"/>
                      <a:pt x="7058" y="1"/>
                      <a:pt x="694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0" name="Google Shape;1148;p48">
              <a:extLst>
                <a:ext uri="{FF2B5EF4-FFF2-40B4-BE49-F238E27FC236}">
                  <a16:creationId xmlns:a16="http://schemas.microsoft.com/office/drawing/2014/main" id="{B421253B-ED54-4220-8AB7-8F02804E05A7}"/>
                </a:ext>
              </a:extLst>
            </p:cNvPr>
            <p:cNvGrpSpPr/>
            <p:nvPr/>
          </p:nvGrpSpPr>
          <p:grpSpPr>
            <a:xfrm>
              <a:off x="7437199" y="1507128"/>
              <a:ext cx="257003" cy="260096"/>
              <a:chOff x="3767956" y="1646327"/>
              <a:chExt cx="193119" cy="195443"/>
            </a:xfrm>
          </p:grpSpPr>
          <p:sp>
            <p:nvSpPr>
              <p:cNvPr id="154" name="Google Shape;1149;p48">
                <a:extLst>
                  <a:ext uri="{FF2B5EF4-FFF2-40B4-BE49-F238E27FC236}">
                    <a16:creationId xmlns:a16="http://schemas.microsoft.com/office/drawing/2014/main" id="{9B240859-9358-47DD-8CA5-D4DAD0797C63}"/>
                  </a:ext>
                </a:extLst>
              </p:cNvPr>
              <p:cNvSpPr/>
              <p:nvPr/>
            </p:nvSpPr>
            <p:spPr>
              <a:xfrm rot="1183603">
                <a:off x="3803401" y="1679802"/>
                <a:ext cx="122741" cy="127072"/>
              </a:xfrm>
              <a:custGeom>
                <a:avLst/>
                <a:gdLst/>
                <a:ahLst/>
                <a:cxnLst/>
                <a:rect l="l" t="t" r="r" b="b"/>
                <a:pathLst>
                  <a:path w="7143" h="7395" extrusionOk="0">
                    <a:moveTo>
                      <a:pt x="2237" y="0"/>
                    </a:moveTo>
                    <a:cubicBezTo>
                      <a:pt x="2165" y="0"/>
                      <a:pt x="2165" y="72"/>
                      <a:pt x="2165" y="108"/>
                    </a:cubicBezTo>
                    <a:cubicBezTo>
                      <a:pt x="2201" y="866"/>
                      <a:pt x="2273" y="1659"/>
                      <a:pt x="2345" y="2417"/>
                    </a:cubicBezTo>
                    <a:cubicBezTo>
                      <a:pt x="2345" y="2453"/>
                      <a:pt x="2345" y="2489"/>
                      <a:pt x="2345" y="2489"/>
                    </a:cubicBezTo>
                    <a:lnTo>
                      <a:pt x="2273" y="2525"/>
                    </a:lnTo>
                    <a:lnTo>
                      <a:pt x="73" y="3463"/>
                    </a:lnTo>
                    <a:cubicBezTo>
                      <a:pt x="1" y="3499"/>
                      <a:pt x="1" y="3535"/>
                      <a:pt x="1" y="3571"/>
                    </a:cubicBezTo>
                    <a:cubicBezTo>
                      <a:pt x="1" y="3643"/>
                      <a:pt x="37" y="3679"/>
                      <a:pt x="73" y="3679"/>
                    </a:cubicBezTo>
                    <a:lnTo>
                      <a:pt x="2453" y="4328"/>
                    </a:lnTo>
                    <a:cubicBezTo>
                      <a:pt x="2489" y="4328"/>
                      <a:pt x="2562" y="4364"/>
                      <a:pt x="2562" y="4437"/>
                    </a:cubicBezTo>
                    <a:lnTo>
                      <a:pt x="2814" y="7286"/>
                    </a:lnTo>
                    <a:cubicBezTo>
                      <a:pt x="2814" y="7320"/>
                      <a:pt x="2877" y="7353"/>
                      <a:pt x="2915" y="7387"/>
                    </a:cubicBezTo>
                    <a:lnTo>
                      <a:pt x="2915" y="7387"/>
                    </a:lnTo>
                    <a:cubicBezTo>
                      <a:pt x="2941" y="7375"/>
                      <a:pt x="2968" y="7348"/>
                      <a:pt x="2994" y="7322"/>
                    </a:cubicBezTo>
                    <a:cubicBezTo>
                      <a:pt x="3463" y="6528"/>
                      <a:pt x="3896" y="5735"/>
                      <a:pt x="4329" y="4941"/>
                    </a:cubicBezTo>
                    <a:cubicBezTo>
                      <a:pt x="4365" y="4905"/>
                      <a:pt x="4401" y="4869"/>
                      <a:pt x="4437" y="4869"/>
                    </a:cubicBezTo>
                    <a:lnTo>
                      <a:pt x="4473" y="4869"/>
                    </a:lnTo>
                    <a:lnTo>
                      <a:pt x="6998" y="5555"/>
                    </a:lnTo>
                    <a:lnTo>
                      <a:pt x="7034" y="5555"/>
                    </a:lnTo>
                    <a:cubicBezTo>
                      <a:pt x="7070" y="5555"/>
                      <a:pt x="7106" y="5519"/>
                      <a:pt x="7106" y="5482"/>
                    </a:cubicBezTo>
                    <a:cubicBezTo>
                      <a:pt x="7142" y="5446"/>
                      <a:pt x="7142" y="5410"/>
                      <a:pt x="7106" y="5374"/>
                    </a:cubicBezTo>
                    <a:cubicBezTo>
                      <a:pt x="6529" y="4725"/>
                      <a:pt x="5916" y="4040"/>
                      <a:pt x="5303" y="3355"/>
                    </a:cubicBezTo>
                    <a:cubicBezTo>
                      <a:pt x="5303" y="3355"/>
                      <a:pt x="5303" y="3318"/>
                      <a:pt x="5303" y="3282"/>
                    </a:cubicBezTo>
                    <a:cubicBezTo>
                      <a:pt x="5267" y="3282"/>
                      <a:pt x="5267" y="3246"/>
                      <a:pt x="5303" y="3210"/>
                    </a:cubicBezTo>
                    <a:cubicBezTo>
                      <a:pt x="5699" y="2489"/>
                      <a:pt x="6060" y="1768"/>
                      <a:pt x="6421" y="1082"/>
                    </a:cubicBezTo>
                    <a:cubicBezTo>
                      <a:pt x="6457" y="1046"/>
                      <a:pt x="6457" y="974"/>
                      <a:pt x="6421" y="938"/>
                    </a:cubicBezTo>
                    <a:cubicBezTo>
                      <a:pt x="6385" y="938"/>
                      <a:pt x="6385" y="902"/>
                      <a:pt x="6349" y="902"/>
                    </a:cubicBezTo>
                    <a:lnTo>
                      <a:pt x="6313" y="902"/>
                    </a:lnTo>
                    <a:cubicBezTo>
                      <a:pt x="5519" y="1190"/>
                      <a:pt x="4762" y="1479"/>
                      <a:pt x="4004" y="1804"/>
                    </a:cubicBezTo>
                    <a:lnTo>
                      <a:pt x="3968" y="1804"/>
                    </a:lnTo>
                    <a:cubicBezTo>
                      <a:pt x="3932" y="1804"/>
                      <a:pt x="3932" y="1804"/>
                      <a:pt x="3896" y="1768"/>
                    </a:cubicBezTo>
                    <a:lnTo>
                      <a:pt x="2345" y="36"/>
                    </a:lnTo>
                    <a:cubicBezTo>
                      <a:pt x="2345" y="0"/>
                      <a:pt x="2309" y="0"/>
                      <a:pt x="2273" y="0"/>
                    </a:cubicBezTo>
                    <a:close/>
                    <a:moveTo>
                      <a:pt x="2915" y="7387"/>
                    </a:moveTo>
                    <a:lnTo>
                      <a:pt x="2915" y="7387"/>
                    </a:lnTo>
                    <a:cubicBezTo>
                      <a:pt x="2905" y="7392"/>
                      <a:pt x="2896" y="7394"/>
                      <a:pt x="2886" y="7394"/>
                    </a:cubicBezTo>
                    <a:lnTo>
                      <a:pt x="2922" y="7394"/>
                    </a:lnTo>
                    <a:cubicBezTo>
                      <a:pt x="2920" y="7392"/>
                      <a:pt x="2918" y="7389"/>
                      <a:pt x="2915" y="7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1150;p48">
                <a:extLst>
                  <a:ext uri="{FF2B5EF4-FFF2-40B4-BE49-F238E27FC236}">
                    <a16:creationId xmlns:a16="http://schemas.microsoft.com/office/drawing/2014/main" id="{200E4D27-9A59-4B56-AB63-520DFA9EF05E}"/>
                  </a:ext>
                </a:extLst>
              </p:cNvPr>
              <p:cNvSpPr/>
              <p:nvPr/>
            </p:nvSpPr>
            <p:spPr>
              <a:xfrm rot="1183603">
                <a:off x="3789518" y="1667127"/>
                <a:ext cx="149994" cy="153843"/>
              </a:xfrm>
              <a:custGeom>
                <a:avLst/>
                <a:gdLst/>
                <a:ahLst/>
                <a:cxnLst/>
                <a:rect l="l" t="t" r="r" b="b"/>
                <a:pathLst>
                  <a:path w="8729" h="8953" extrusionOk="0">
                    <a:moveTo>
                      <a:pt x="3066" y="843"/>
                    </a:moveTo>
                    <a:lnTo>
                      <a:pt x="4617" y="2575"/>
                    </a:lnTo>
                    <a:cubicBezTo>
                      <a:pt x="4653" y="2611"/>
                      <a:pt x="4689" y="2647"/>
                      <a:pt x="4761" y="2647"/>
                    </a:cubicBezTo>
                    <a:lnTo>
                      <a:pt x="4869" y="2647"/>
                    </a:lnTo>
                    <a:cubicBezTo>
                      <a:pt x="5627" y="2322"/>
                      <a:pt x="6384" y="2034"/>
                      <a:pt x="7142" y="1745"/>
                    </a:cubicBezTo>
                    <a:lnTo>
                      <a:pt x="7142" y="1745"/>
                    </a:lnTo>
                    <a:cubicBezTo>
                      <a:pt x="6745" y="2467"/>
                      <a:pt x="6384" y="3188"/>
                      <a:pt x="5988" y="3909"/>
                    </a:cubicBezTo>
                    <a:cubicBezTo>
                      <a:pt x="5951" y="4017"/>
                      <a:pt x="5951" y="4126"/>
                      <a:pt x="6024" y="4198"/>
                    </a:cubicBezTo>
                    <a:cubicBezTo>
                      <a:pt x="6637" y="4883"/>
                      <a:pt x="7250" y="5532"/>
                      <a:pt x="7827" y="6217"/>
                    </a:cubicBezTo>
                    <a:lnTo>
                      <a:pt x="5302" y="5532"/>
                    </a:lnTo>
                    <a:lnTo>
                      <a:pt x="5194" y="5532"/>
                    </a:lnTo>
                    <a:cubicBezTo>
                      <a:pt x="5122" y="5532"/>
                      <a:pt x="5086" y="5568"/>
                      <a:pt x="5050" y="5640"/>
                    </a:cubicBezTo>
                    <a:cubicBezTo>
                      <a:pt x="4617" y="6434"/>
                      <a:pt x="4148" y="7263"/>
                      <a:pt x="3679" y="8057"/>
                    </a:cubicBezTo>
                    <a:lnTo>
                      <a:pt x="3427" y="5208"/>
                    </a:lnTo>
                    <a:lnTo>
                      <a:pt x="3427" y="5172"/>
                    </a:lnTo>
                    <a:cubicBezTo>
                      <a:pt x="3427" y="5099"/>
                      <a:pt x="3355" y="5027"/>
                      <a:pt x="3246" y="4991"/>
                    </a:cubicBezTo>
                    <a:lnTo>
                      <a:pt x="866" y="4342"/>
                    </a:lnTo>
                    <a:lnTo>
                      <a:pt x="3138" y="3368"/>
                    </a:lnTo>
                    <a:cubicBezTo>
                      <a:pt x="3138" y="3368"/>
                      <a:pt x="3174" y="3332"/>
                      <a:pt x="3210" y="3296"/>
                    </a:cubicBezTo>
                    <a:cubicBezTo>
                      <a:pt x="3246" y="3260"/>
                      <a:pt x="3282" y="3188"/>
                      <a:pt x="3246" y="3152"/>
                    </a:cubicBezTo>
                    <a:cubicBezTo>
                      <a:pt x="3174" y="2358"/>
                      <a:pt x="3138" y="1601"/>
                      <a:pt x="3066" y="843"/>
                    </a:cubicBezTo>
                    <a:close/>
                    <a:moveTo>
                      <a:pt x="2840" y="0"/>
                    </a:moveTo>
                    <a:cubicBezTo>
                      <a:pt x="2718" y="0"/>
                      <a:pt x="2597" y="81"/>
                      <a:pt x="2597" y="230"/>
                    </a:cubicBezTo>
                    <a:cubicBezTo>
                      <a:pt x="2669" y="1168"/>
                      <a:pt x="2741" y="2106"/>
                      <a:pt x="2814" y="3044"/>
                    </a:cubicBezTo>
                    <a:cubicBezTo>
                      <a:pt x="1948" y="3440"/>
                      <a:pt x="1046" y="3801"/>
                      <a:pt x="181" y="4162"/>
                    </a:cubicBezTo>
                    <a:cubicBezTo>
                      <a:pt x="0" y="4234"/>
                      <a:pt x="0" y="4486"/>
                      <a:pt x="145" y="4594"/>
                    </a:cubicBezTo>
                    <a:lnTo>
                      <a:pt x="3030" y="5352"/>
                    </a:lnTo>
                    <a:cubicBezTo>
                      <a:pt x="3138" y="6470"/>
                      <a:pt x="3246" y="7588"/>
                      <a:pt x="3355" y="8742"/>
                    </a:cubicBezTo>
                    <a:cubicBezTo>
                      <a:pt x="3355" y="8874"/>
                      <a:pt x="3462" y="8953"/>
                      <a:pt x="3579" y="8953"/>
                    </a:cubicBezTo>
                    <a:cubicBezTo>
                      <a:pt x="3653" y="8953"/>
                      <a:pt x="3731" y="8921"/>
                      <a:pt x="3787" y="8850"/>
                    </a:cubicBezTo>
                    <a:cubicBezTo>
                      <a:pt x="4328" y="7913"/>
                      <a:pt x="4869" y="6939"/>
                      <a:pt x="5374" y="5965"/>
                    </a:cubicBezTo>
                    <a:lnTo>
                      <a:pt x="8440" y="6795"/>
                    </a:lnTo>
                    <a:lnTo>
                      <a:pt x="8620" y="6795"/>
                    </a:lnTo>
                    <a:cubicBezTo>
                      <a:pt x="8656" y="6758"/>
                      <a:pt x="8693" y="6722"/>
                      <a:pt x="8729" y="6686"/>
                    </a:cubicBezTo>
                    <a:lnTo>
                      <a:pt x="8729" y="6650"/>
                    </a:lnTo>
                    <a:lnTo>
                      <a:pt x="8729" y="6614"/>
                    </a:lnTo>
                    <a:cubicBezTo>
                      <a:pt x="8729" y="6614"/>
                      <a:pt x="8729" y="6578"/>
                      <a:pt x="8729" y="6578"/>
                    </a:cubicBezTo>
                    <a:cubicBezTo>
                      <a:pt x="8729" y="6578"/>
                      <a:pt x="8729" y="6542"/>
                      <a:pt x="8729" y="6542"/>
                    </a:cubicBezTo>
                    <a:cubicBezTo>
                      <a:pt x="8729" y="6542"/>
                      <a:pt x="8729" y="6506"/>
                      <a:pt x="8729" y="6506"/>
                    </a:cubicBezTo>
                    <a:cubicBezTo>
                      <a:pt x="8693" y="6470"/>
                      <a:pt x="8693" y="6470"/>
                      <a:pt x="8693" y="6434"/>
                    </a:cubicBezTo>
                    <a:cubicBezTo>
                      <a:pt x="7935" y="5640"/>
                      <a:pt x="7214" y="4811"/>
                      <a:pt x="6456" y="3981"/>
                    </a:cubicBezTo>
                    <a:cubicBezTo>
                      <a:pt x="6925" y="3152"/>
                      <a:pt x="7358" y="2286"/>
                      <a:pt x="7827" y="1421"/>
                    </a:cubicBezTo>
                    <a:cubicBezTo>
                      <a:pt x="7890" y="1294"/>
                      <a:pt x="7787" y="1083"/>
                      <a:pt x="7638" y="1083"/>
                    </a:cubicBezTo>
                    <a:cubicBezTo>
                      <a:pt x="7618" y="1083"/>
                      <a:pt x="7596" y="1087"/>
                      <a:pt x="7574" y="1096"/>
                    </a:cubicBezTo>
                    <a:cubicBezTo>
                      <a:pt x="6673" y="1421"/>
                      <a:pt x="5771" y="1781"/>
                      <a:pt x="4869" y="2178"/>
                    </a:cubicBezTo>
                    <a:cubicBezTo>
                      <a:pt x="4256" y="1457"/>
                      <a:pt x="3607" y="771"/>
                      <a:pt x="2994" y="50"/>
                    </a:cubicBezTo>
                    <a:cubicBezTo>
                      <a:pt x="2949" y="17"/>
                      <a:pt x="2894" y="0"/>
                      <a:pt x="284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1" name="Google Shape;1151;p48">
              <a:extLst>
                <a:ext uri="{FF2B5EF4-FFF2-40B4-BE49-F238E27FC236}">
                  <a16:creationId xmlns:a16="http://schemas.microsoft.com/office/drawing/2014/main" id="{791E2BB5-77D5-4193-A2F0-6B63C862C940}"/>
                </a:ext>
              </a:extLst>
            </p:cNvPr>
            <p:cNvGrpSpPr/>
            <p:nvPr/>
          </p:nvGrpSpPr>
          <p:grpSpPr>
            <a:xfrm rot="1800051">
              <a:off x="7259409" y="3152257"/>
              <a:ext cx="421525" cy="330253"/>
              <a:chOff x="5202828" y="2369225"/>
              <a:chExt cx="389301" cy="305007"/>
            </a:xfrm>
          </p:grpSpPr>
          <p:sp>
            <p:nvSpPr>
              <p:cNvPr id="152" name="Google Shape;1152;p48">
                <a:extLst>
                  <a:ext uri="{FF2B5EF4-FFF2-40B4-BE49-F238E27FC236}">
                    <a16:creationId xmlns:a16="http://schemas.microsoft.com/office/drawing/2014/main" id="{207AECF9-EFD3-4C7B-90E3-FE761E73CDA0}"/>
                  </a:ext>
                </a:extLst>
              </p:cNvPr>
              <p:cNvSpPr/>
              <p:nvPr/>
            </p:nvSpPr>
            <p:spPr>
              <a:xfrm rot="1183445">
                <a:off x="5243281" y="2430236"/>
                <a:ext cx="318412" cy="186714"/>
              </a:xfrm>
              <a:custGeom>
                <a:avLst/>
                <a:gdLst/>
                <a:ahLst/>
                <a:cxnLst/>
                <a:rect l="l" t="t" r="r" b="b"/>
                <a:pathLst>
                  <a:path w="15077" h="8841" extrusionOk="0">
                    <a:moveTo>
                      <a:pt x="12713" y="0"/>
                    </a:moveTo>
                    <a:cubicBezTo>
                      <a:pt x="12671" y="0"/>
                      <a:pt x="12629" y="2"/>
                      <a:pt x="12588" y="4"/>
                    </a:cubicBezTo>
                    <a:cubicBezTo>
                      <a:pt x="11758" y="40"/>
                      <a:pt x="10965" y="293"/>
                      <a:pt x="10279" y="762"/>
                    </a:cubicBezTo>
                    <a:cubicBezTo>
                      <a:pt x="7863" y="2276"/>
                      <a:pt x="5410" y="3972"/>
                      <a:pt x="2705" y="5919"/>
                    </a:cubicBezTo>
                    <a:cubicBezTo>
                      <a:pt x="2669" y="5919"/>
                      <a:pt x="0" y="8011"/>
                      <a:pt x="36" y="8552"/>
                    </a:cubicBezTo>
                    <a:cubicBezTo>
                      <a:pt x="36" y="8624"/>
                      <a:pt x="109" y="8696"/>
                      <a:pt x="181" y="8696"/>
                    </a:cubicBezTo>
                    <a:cubicBezTo>
                      <a:pt x="397" y="8804"/>
                      <a:pt x="650" y="8841"/>
                      <a:pt x="902" y="8841"/>
                    </a:cubicBezTo>
                    <a:cubicBezTo>
                      <a:pt x="1840" y="8768"/>
                      <a:pt x="2741" y="8516"/>
                      <a:pt x="3607" y="8155"/>
                    </a:cubicBezTo>
                    <a:cubicBezTo>
                      <a:pt x="3823" y="8047"/>
                      <a:pt x="4040" y="7975"/>
                      <a:pt x="4220" y="7939"/>
                    </a:cubicBezTo>
                    <a:cubicBezTo>
                      <a:pt x="6060" y="7290"/>
                      <a:pt x="7899" y="6640"/>
                      <a:pt x="9738" y="6027"/>
                    </a:cubicBezTo>
                    <a:cubicBezTo>
                      <a:pt x="10027" y="5919"/>
                      <a:pt x="10316" y="5811"/>
                      <a:pt x="10640" y="5739"/>
                    </a:cubicBezTo>
                    <a:cubicBezTo>
                      <a:pt x="11975" y="5306"/>
                      <a:pt x="13489" y="4837"/>
                      <a:pt x="14283" y="3683"/>
                    </a:cubicBezTo>
                    <a:cubicBezTo>
                      <a:pt x="14860" y="2781"/>
                      <a:pt x="15076" y="1411"/>
                      <a:pt x="14175" y="581"/>
                    </a:cubicBezTo>
                    <a:cubicBezTo>
                      <a:pt x="13773" y="213"/>
                      <a:pt x="13247" y="0"/>
                      <a:pt x="12713" y="0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3" name="Google Shape;1153;p48">
                <a:extLst>
                  <a:ext uri="{FF2B5EF4-FFF2-40B4-BE49-F238E27FC236}">
                    <a16:creationId xmlns:a16="http://schemas.microsoft.com/office/drawing/2014/main" id="{B084C3BA-399D-4CB2-80FE-FE2B3EAEF6D0}"/>
                  </a:ext>
                </a:extLst>
              </p:cNvPr>
              <p:cNvSpPr/>
              <p:nvPr/>
            </p:nvSpPr>
            <p:spPr>
              <a:xfrm rot="1183445">
                <a:off x="5226847" y="2420896"/>
                <a:ext cx="341263" cy="201666"/>
              </a:xfrm>
              <a:custGeom>
                <a:avLst/>
                <a:gdLst/>
                <a:ahLst/>
                <a:cxnLst/>
                <a:rect l="l" t="t" r="r" b="b"/>
                <a:pathLst>
                  <a:path w="16159" h="9549" extrusionOk="0">
                    <a:moveTo>
                      <a:pt x="13406" y="468"/>
                    </a:moveTo>
                    <a:cubicBezTo>
                      <a:pt x="13935" y="468"/>
                      <a:pt x="14450" y="622"/>
                      <a:pt x="14897" y="1010"/>
                    </a:cubicBezTo>
                    <a:cubicBezTo>
                      <a:pt x="15762" y="1804"/>
                      <a:pt x="15546" y="3102"/>
                      <a:pt x="14969" y="3968"/>
                    </a:cubicBezTo>
                    <a:cubicBezTo>
                      <a:pt x="14031" y="5374"/>
                      <a:pt x="11975" y="5735"/>
                      <a:pt x="10460" y="6276"/>
                    </a:cubicBezTo>
                    <a:cubicBezTo>
                      <a:pt x="8621" y="6925"/>
                      <a:pt x="6781" y="7538"/>
                      <a:pt x="4942" y="8188"/>
                    </a:cubicBezTo>
                    <a:cubicBezTo>
                      <a:pt x="4151" y="8451"/>
                      <a:pt x="2716" y="9096"/>
                      <a:pt x="1645" y="9096"/>
                    </a:cubicBezTo>
                    <a:cubicBezTo>
                      <a:pt x="1398" y="9096"/>
                      <a:pt x="1171" y="9062"/>
                      <a:pt x="975" y="8981"/>
                    </a:cubicBezTo>
                    <a:cubicBezTo>
                      <a:pt x="506" y="8765"/>
                      <a:pt x="3463" y="6420"/>
                      <a:pt x="3572" y="6348"/>
                    </a:cubicBezTo>
                    <a:cubicBezTo>
                      <a:pt x="6024" y="4545"/>
                      <a:pt x="8513" y="2850"/>
                      <a:pt x="11110" y="1227"/>
                    </a:cubicBezTo>
                    <a:cubicBezTo>
                      <a:pt x="11781" y="815"/>
                      <a:pt x="12609" y="468"/>
                      <a:pt x="13406" y="468"/>
                    </a:cubicBezTo>
                    <a:close/>
                    <a:moveTo>
                      <a:pt x="13454" y="0"/>
                    </a:moveTo>
                    <a:cubicBezTo>
                      <a:pt x="12841" y="0"/>
                      <a:pt x="12210" y="163"/>
                      <a:pt x="11687" y="397"/>
                    </a:cubicBezTo>
                    <a:cubicBezTo>
                      <a:pt x="9450" y="1479"/>
                      <a:pt x="7395" y="3102"/>
                      <a:pt x="5375" y="4545"/>
                    </a:cubicBezTo>
                    <a:cubicBezTo>
                      <a:pt x="4004" y="5447"/>
                      <a:pt x="2706" y="6420"/>
                      <a:pt x="1444" y="7466"/>
                    </a:cubicBezTo>
                    <a:cubicBezTo>
                      <a:pt x="1119" y="7791"/>
                      <a:pt x="1" y="8837"/>
                      <a:pt x="722" y="9306"/>
                    </a:cubicBezTo>
                    <a:cubicBezTo>
                      <a:pt x="975" y="9480"/>
                      <a:pt x="1301" y="9549"/>
                      <a:pt x="1664" y="9549"/>
                    </a:cubicBezTo>
                    <a:cubicBezTo>
                      <a:pt x="2807" y="9549"/>
                      <a:pt x="4320" y="8867"/>
                      <a:pt x="5086" y="8620"/>
                    </a:cubicBezTo>
                    <a:cubicBezTo>
                      <a:pt x="7467" y="7791"/>
                      <a:pt x="9883" y="6961"/>
                      <a:pt x="12300" y="6132"/>
                    </a:cubicBezTo>
                    <a:cubicBezTo>
                      <a:pt x="13779" y="5591"/>
                      <a:pt x="15149" y="4978"/>
                      <a:pt x="15762" y="3463"/>
                    </a:cubicBezTo>
                    <a:cubicBezTo>
                      <a:pt x="16159" y="2453"/>
                      <a:pt x="15906" y="1299"/>
                      <a:pt x="15113" y="578"/>
                    </a:cubicBezTo>
                    <a:cubicBezTo>
                      <a:pt x="14662" y="163"/>
                      <a:pt x="14067" y="0"/>
                      <a:pt x="1345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745615-4D43-4625-9A04-BCBF41F39CE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47AA0D-9280-474E-945F-8EB3187726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2491D1-6158-4D3B-AD5C-A2B21EC0E50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51AA067-C17B-4BB8-8AED-3BFBE328B72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DEC7F54-D0A6-4C7F-A12D-3C8957136B2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7025A252-37DD-4E3E-A08E-E5DE1BEF1BDE}"/>
              </a:ext>
            </a:extLst>
          </p:cNvPr>
          <p:cNvGrpSpPr/>
          <p:nvPr/>
        </p:nvGrpSpPr>
        <p:grpSpPr>
          <a:xfrm>
            <a:off x="1568391" y="4459746"/>
            <a:ext cx="6456269" cy="1516459"/>
            <a:chOff x="7564338" y="2690577"/>
            <a:chExt cx="3650261" cy="1310901"/>
          </a:xfrm>
        </p:grpSpPr>
        <p:sp>
          <p:nvSpPr>
            <p:cNvPr id="128" name="วงรี 5">
              <a:extLst>
                <a:ext uri="{FF2B5EF4-FFF2-40B4-BE49-F238E27FC236}">
                  <a16:creationId xmlns:a16="http://schemas.microsoft.com/office/drawing/2014/main" id="{325B18A7-C224-4F97-92D8-B77688D722AF}"/>
                </a:ext>
              </a:extLst>
            </p:cNvPr>
            <p:cNvSpPr/>
            <p:nvPr/>
          </p:nvSpPr>
          <p:spPr>
            <a:xfrm>
              <a:off x="7564338" y="2690577"/>
              <a:ext cx="3650261" cy="110441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A3750D24-13C1-4E1E-8167-B0989C87C066}"/>
                </a:ext>
              </a:extLst>
            </p:cNvPr>
            <p:cNvSpPr txBox="1"/>
            <p:nvPr/>
          </p:nvSpPr>
          <p:spPr>
            <a:xfrm>
              <a:off x="7830311" y="2884038"/>
              <a:ext cx="3277672" cy="11174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ระยะเวลา 50 นาที น้อยกว่า ระยะเวลา 1 ชั่วโมง หรือ 60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 ต้นกล้าใช้เวลาเล่นฟุตบอลน้อยกว่าทำการบ้าน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25" name="Google Shape;587;p23">
            <a:extLst>
              <a:ext uri="{FF2B5EF4-FFF2-40B4-BE49-F238E27FC236}">
                <a16:creationId xmlns:a16="http://schemas.microsoft.com/office/drawing/2014/main" id="{4942E62B-4FF7-4B6C-9C63-CBC22492B1C7}"/>
              </a:ext>
            </a:extLst>
          </p:cNvPr>
          <p:cNvSpPr/>
          <p:nvPr/>
        </p:nvSpPr>
        <p:spPr>
          <a:xfrm>
            <a:off x="1395738" y="1169937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ต้นกล้าใช้เวลาเล่นฟุตบอล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50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7" name="Google Shape;587;p23">
            <a:extLst>
              <a:ext uri="{FF2B5EF4-FFF2-40B4-BE49-F238E27FC236}">
                <a16:creationId xmlns:a16="http://schemas.microsoft.com/office/drawing/2014/main" id="{B8E1A9AE-2BAB-40D8-A464-99FAD66C29EA}"/>
              </a:ext>
            </a:extLst>
          </p:cNvPr>
          <p:cNvSpPr/>
          <p:nvPr/>
        </p:nvSpPr>
        <p:spPr>
          <a:xfrm>
            <a:off x="2148134" y="2260014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ต้นกล้าใช้เวลาทำการบ้าน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 ชั่วโมง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8" name="Google Shape;587;p23">
            <a:extLst>
              <a:ext uri="{FF2B5EF4-FFF2-40B4-BE49-F238E27FC236}">
                <a16:creationId xmlns:a16="http://schemas.microsoft.com/office/drawing/2014/main" id="{C83EB097-CA5E-4DCD-A425-838F967A8DE5}"/>
              </a:ext>
            </a:extLst>
          </p:cNvPr>
          <p:cNvSpPr/>
          <p:nvPr/>
        </p:nvSpPr>
        <p:spPr>
          <a:xfrm>
            <a:off x="1986916" y="3211733"/>
            <a:ext cx="4989955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ต้นกล้าใช้เวลาเล่นฟุตบอลมากกว่าหรือน้อยกว่าทำการบ้าน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167507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5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75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75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  <p:bldP spid="227" grpId="0" animBg="1"/>
      <p:bldP spid="228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ECDD33E-A418-42ED-9C01-75E807549FE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2" name="รูปภาพ 231">
            <a:hlinkClick r:id="rId4" action="ppaction://hlinksldjump"/>
            <a:extLst>
              <a:ext uri="{FF2B5EF4-FFF2-40B4-BE49-F238E27FC236}">
                <a16:creationId xmlns:a16="http://schemas.microsoft.com/office/drawing/2014/main" id="{F7142069-7E28-4FBB-B424-184B504AFF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grpSp>
        <p:nvGrpSpPr>
          <p:cNvPr id="144" name="Google Shape;1050;p48">
            <a:extLst>
              <a:ext uri="{FF2B5EF4-FFF2-40B4-BE49-F238E27FC236}">
                <a16:creationId xmlns:a16="http://schemas.microsoft.com/office/drawing/2014/main" id="{58FCC7B1-5CBA-4F54-85EB-6A90D40C32B5}"/>
              </a:ext>
            </a:extLst>
          </p:cNvPr>
          <p:cNvGrpSpPr/>
          <p:nvPr/>
        </p:nvGrpSpPr>
        <p:grpSpPr>
          <a:xfrm>
            <a:off x="8103671" y="1743144"/>
            <a:ext cx="3513305" cy="3565399"/>
            <a:chOff x="4221956" y="857361"/>
            <a:chExt cx="3513305" cy="3565399"/>
          </a:xfrm>
        </p:grpSpPr>
        <p:grpSp>
          <p:nvGrpSpPr>
            <p:cNvPr id="145" name="Google Shape;1051;p48">
              <a:extLst>
                <a:ext uri="{FF2B5EF4-FFF2-40B4-BE49-F238E27FC236}">
                  <a16:creationId xmlns:a16="http://schemas.microsoft.com/office/drawing/2014/main" id="{2E1B52B8-9DC3-4798-9269-CEF2984F64D2}"/>
                </a:ext>
              </a:extLst>
            </p:cNvPr>
            <p:cNvGrpSpPr/>
            <p:nvPr/>
          </p:nvGrpSpPr>
          <p:grpSpPr>
            <a:xfrm rot="-3043530">
              <a:off x="5268783" y="1096881"/>
              <a:ext cx="1441253" cy="1734957"/>
              <a:chOff x="7421571" y="1521451"/>
              <a:chExt cx="1441108" cy="1734783"/>
            </a:xfrm>
          </p:grpSpPr>
          <p:sp>
            <p:nvSpPr>
              <p:cNvPr id="198" name="Google Shape;1052;p48">
                <a:extLst>
                  <a:ext uri="{FF2B5EF4-FFF2-40B4-BE49-F238E27FC236}">
                    <a16:creationId xmlns:a16="http://schemas.microsoft.com/office/drawing/2014/main" id="{B21B01EB-F04D-4539-88A5-7C7CC9A0701A}"/>
                  </a:ext>
                </a:extLst>
              </p:cNvPr>
              <p:cNvSpPr/>
              <p:nvPr/>
            </p:nvSpPr>
            <p:spPr>
              <a:xfrm>
                <a:off x="7811432" y="3245486"/>
                <a:ext cx="49418" cy="10748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296" extrusionOk="0">
                    <a:moveTo>
                      <a:pt x="137" y="1"/>
                    </a:moveTo>
                    <a:cubicBezTo>
                      <a:pt x="69" y="1"/>
                      <a:pt x="24" y="46"/>
                      <a:pt x="24" y="114"/>
                    </a:cubicBezTo>
                    <a:cubicBezTo>
                      <a:pt x="1" y="159"/>
                      <a:pt x="46" y="205"/>
                      <a:pt x="114" y="227"/>
                    </a:cubicBezTo>
                    <a:cubicBezTo>
                      <a:pt x="499" y="250"/>
                      <a:pt x="884" y="295"/>
                      <a:pt x="1247" y="295"/>
                    </a:cubicBezTo>
                    <a:cubicBezTo>
                      <a:pt x="1292" y="295"/>
                      <a:pt x="1337" y="250"/>
                      <a:pt x="1337" y="205"/>
                    </a:cubicBezTo>
                    <a:cubicBezTo>
                      <a:pt x="1360" y="159"/>
                      <a:pt x="1315" y="114"/>
                      <a:pt x="1269" y="91"/>
                    </a:cubicBezTo>
                    <a:cubicBezTo>
                      <a:pt x="907" y="69"/>
                      <a:pt x="522" y="46"/>
                      <a:pt x="13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99" name="Google Shape;1053;p48">
                <a:extLst>
                  <a:ext uri="{FF2B5EF4-FFF2-40B4-BE49-F238E27FC236}">
                    <a16:creationId xmlns:a16="http://schemas.microsoft.com/office/drawing/2014/main" id="{AE972695-4CFC-42BE-8DF3-1AAC79C0AA57}"/>
                  </a:ext>
                </a:extLst>
              </p:cNvPr>
              <p:cNvSpPr/>
              <p:nvPr/>
            </p:nvSpPr>
            <p:spPr>
              <a:xfrm>
                <a:off x="7513690" y="31703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0" y="0"/>
                      <a:pt x="40" y="21"/>
                      <a:pt x="23" y="55"/>
                    </a:cubicBezTo>
                    <a:cubicBezTo>
                      <a:pt x="0" y="123"/>
                      <a:pt x="23" y="168"/>
                      <a:pt x="91" y="191"/>
                    </a:cubicBezTo>
                    <a:cubicBezTo>
                      <a:pt x="431" y="349"/>
                      <a:pt x="793" y="485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24" y="417"/>
                    </a:cubicBezTo>
                    <a:cubicBezTo>
                      <a:pt x="861" y="304"/>
                      <a:pt x="521" y="145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0" name="Google Shape;1054;p48">
                <a:extLst>
                  <a:ext uri="{FF2B5EF4-FFF2-40B4-BE49-F238E27FC236}">
                    <a16:creationId xmlns:a16="http://schemas.microsoft.com/office/drawing/2014/main" id="{96921C1E-0E41-4696-834E-5EFEE8B48138}"/>
                  </a:ext>
                </a:extLst>
              </p:cNvPr>
              <p:cNvSpPr/>
              <p:nvPr/>
            </p:nvSpPr>
            <p:spPr>
              <a:xfrm>
                <a:off x="7708892" y="3230635"/>
                <a:ext cx="51597" cy="14960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412" extrusionOk="0">
                    <a:moveTo>
                      <a:pt x="131" y="0"/>
                    </a:moveTo>
                    <a:cubicBezTo>
                      <a:pt x="14" y="0"/>
                      <a:pt x="0" y="184"/>
                      <a:pt x="129" y="206"/>
                    </a:cubicBezTo>
                    <a:cubicBezTo>
                      <a:pt x="492" y="297"/>
                      <a:pt x="877" y="364"/>
                      <a:pt x="1239" y="410"/>
                    </a:cubicBezTo>
                    <a:lnTo>
                      <a:pt x="1284" y="410"/>
                    </a:lnTo>
                    <a:cubicBezTo>
                      <a:pt x="1291" y="411"/>
                      <a:pt x="1297" y="411"/>
                      <a:pt x="1303" y="411"/>
                    </a:cubicBezTo>
                    <a:cubicBezTo>
                      <a:pt x="1420" y="411"/>
                      <a:pt x="1414" y="206"/>
                      <a:pt x="1284" y="206"/>
                    </a:cubicBezTo>
                    <a:cubicBezTo>
                      <a:pt x="899" y="138"/>
                      <a:pt x="537" y="93"/>
                      <a:pt x="152" y="2"/>
                    </a:cubicBezTo>
                    <a:cubicBezTo>
                      <a:pt x="145" y="1"/>
                      <a:pt x="138" y="0"/>
                      <a:pt x="13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1" name="Google Shape;1055;p48">
                <a:extLst>
                  <a:ext uri="{FF2B5EF4-FFF2-40B4-BE49-F238E27FC236}">
                    <a16:creationId xmlns:a16="http://schemas.microsoft.com/office/drawing/2014/main" id="{D282C8CA-E15E-4764-84A6-074D403344FC}"/>
                  </a:ext>
                </a:extLst>
              </p:cNvPr>
              <p:cNvSpPr/>
              <p:nvPr/>
            </p:nvSpPr>
            <p:spPr>
              <a:xfrm>
                <a:off x="7609439" y="3205944"/>
                <a:ext cx="49055" cy="18191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501" extrusionOk="0">
                    <a:moveTo>
                      <a:pt x="151" y="0"/>
                    </a:moveTo>
                    <a:cubicBezTo>
                      <a:pt x="51" y="0"/>
                      <a:pt x="0" y="143"/>
                      <a:pt x="127" y="206"/>
                    </a:cubicBezTo>
                    <a:cubicBezTo>
                      <a:pt x="467" y="320"/>
                      <a:pt x="852" y="410"/>
                      <a:pt x="1214" y="501"/>
                    </a:cubicBezTo>
                    <a:lnTo>
                      <a:pt x="1237" y="501"/>
                    </a:lnTo>
                    <a:cubicBezTo>
                      <a:pt x="1282" y="501"/>
                      <a:pt x="1328" y="478"/>
                      <a:pt x="1350" y="433"/>
                    </a:cubicBezTo>
                    <a:cubicBezTo>
                      <a:pt x="1350" y="365"/>
                      <a:pt x="1328" y="320"/>
                      <a:pt x="1260" y="297"/>
                    </a:cubicBezTo>
                    <a:cubicBezTo>
                      <a:pt x="897" y="206"/>
                      <a:pt x="535" y="116"/>
                      <a:pt x="172" y="2"/>
                    </a:cubicBezTo>
                    <a:cubicBezTo>
                      <a:pt x="165" y="1"/>
                      <a:pt x="158" y="0"/>
                      <a:pt x="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2" name="Google Shape;1056;p48">
                <a:extLst>
                  <a:ext uri="{FF2B5EF4-FFF2-40B4-BE49-F238E27FC236}">
                    <a16:creationId xmlns:a16="http://schemas.microsoft.com/office/drawing/2014/main" id="{09C23509-6CD1-4DDD-93AF-9213A3E28297}"/>
                  </a:ext>
                </a:extLst>
              </p:cNvPr>
              <p:cNvSpPr/>
              <p:nvPr/>
            </p:nvSpPr>
            <p:spPr>
              <a:xfrm>
                <a:off x="7909469" y="1569090"/>
                <a:ext cx="34458" cy="40413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13" extrusionOk="0">
                    <a:moveTo>
                      <a:pt x="152" y="1"/>
                    </a:moveTo>
                    <a:cubicBezTo>
                      <a:pt x="72" y="1"/>
                      <a:pt x="1" y="81"/>
                      <a:pt x="65" y="161"/>
                    </a:cubicBezTo>
                    <a:cubicBezTo>
                      <a:pt x="268" y="478"/>
                      <a:pt x="518" y="795"/>
                      <a:pt x="767" y="1090"/>
                    </a:cubicBezTo>
                    <a:cubicBezTo>
                      <a:pt x="790" y="1112"/>
                      <a:pt x="812" y="1112"/>
                      <a:pt x="857" y="1112"/>
                    </a:cubicBezTo>
                    <a:cubicBezTo>
                      <a:pt x="880" y="1112"/>
                      <a:pt x="903" y="1112"/>
                      <a:pt x="925" y="1090"/>
                    </a:cubicBezTo>
                    <a:cubicBezTo>
                      <a:pt x="948" y="1044"/>
                      <a:pt x="948" y="976"/>
                      <a:pt x="925" y="954"/>
                    </a:cubicBezTo>
                    <a:cubicBezTo>
                      <a:pt x="676" y="659"/>
                      <a:pt x="450" y="365"/>
                      <a:pt x="246" y="48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3" name="Google Shape;1057;p48">
                <a:extLst>
                  <a:ext uri="{FF2B5EF4-FFF2-40B4-BE49-F238E27FC236}">
                    <a16:creationId xmlns:a16="http://schemas.microsoft.com/office/drawing/2014/main" id="{95C15BC4-E516-46A7-A080-E3A4A36E6249}"/>
                  </a:ext>
                </a:extLst>
              </p:cNvPr>
              <p:cNvSpPr/>
              <p:nvPr/>
            </p:nvSpPr>
            <p:spPr>
              <a:xfrm>
                <a:off x="7943890" y="2817754"/>
                <a:ext cx="22222" cy="46114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270" extrusionOk="0">
                    <a:moveTo>
                      <a:pt x="490" y="0"/>
                    </a:moveTo>
                    <a:cubicBezTo>
                      <a:pt x="456" y="0"/>
                      <a:pt x="422" y="25"/>
                      <a:pt x="408" y="69"/>
                    </a:cubicBezTo>
                    <a:cubicBezTo>
                      <a:pt x="227" y="409"/>
                      <a:pt x="91" y="771"/>
                      <a:pt x="0" y="1156"/>
                    </a:cubicBezTo>
                    <a:cubicBezTo>
                      <a:pt x="0" y="1202"/>
                      <a:pt x="23" y="1270"/>
                      <a:pt x="91" y="1270"/>
                    </a:cubicBezTo>
                    <a:lnTo>
                      <a:pt x="113" y="1270"/>
                    </a:lnTo>
                    <a:cubicBezTo>
                      <a:pt x="159" y="1270"/>
                      <a:pt x="204" y="1247"/>
                      <a:pt x="227" y="1202"/>
                    </a:cubicBezTo>
                    <a:cubicBezTo>
                      <a:pt x="295" y="839"/>
                      <a:pt x="408" y="477"/>
                      <a:pt x="589" y="160"/>
                    </a:cubicBezTo>
                    <a:cubicBezTo>
                      <a:pt x="612" y="114"/>
                      <a:pt x="589" y="46"/>
                      <a:pt x="544" y="24"/>
                    </a:cubicBezTo>
                    <a:cubicBezTo>
                      <a:pt x="528" y="8"/>
                      <a:pt x="509" y="0"/>
                      <a:pt x="49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4" name="Google Shape;1058;p48">
                <a:extLst>
                  <a:ext uri="{FF2B5EF4-FFF2-40B4-BE49-F238E27FC236}">
                    <a16:creationId xmlns:a16="http://schemas.microsoft.com/office/drawing/2014/main" id="{94BA2D50-38C9-4C90-A4C9-1AA0F72BFBE2}"/>
                  </a:ext>
                </a:extLst>
              </p:cNvPr>
              <p:cNvSpPr/>
              <p:nvPr/>
            </p:nvSpPr>
            <p:spPr>
              <a:xfrm>
                <a:off x="7421571" y="3124501"/>
                <a:ext cx="46077" cy="27051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745" extrusionOk="0">
                    <a:moveTo>
                      <a:pt x="123" y="1"/>
                    </a:moveTo>
                    <a:cubicBezTo>
                      <a:pt x="91" y="1"/>
                      <a:pt x="59" y="20"/>
                      <a:pt x="45" y="48"/>
                    </a:cubicBezTo>
                    <a:cubicBezTo>
                      <a:pt x="0" y="116"/>
                      <a:pt x="23" y="161"/>
                      <a:pt x="68" y="207"/>
                    </a:cubicBezTo>
                    <a:cubicBezTo>
                      <a:pt x="408" y="388"/>
                      <a:pt x="748" y="569"/>
                      <a:pt x="1088" y="728"/>
                    </a:cubicBezTo>
                    <a:cubicBezTo>
                      <a:pt x="1088" y="739"/>
                      <a:pt x="1093" y="745"/>
                      <a:pt x="1102" y="745"/>
                    </a:cubicBezTo>
                    <a:cubicBezTo>
                      <a:pt x="1110" y="745"/>
                      <a:pt x="1122" y="739"/>
                      <a:pt x="1133" y="728"/>
                    </a:cubicBezTo>
                    <a:cubicBezTo>
                      <a:pt x="1246" y="728"/>
                      <a:pt x="1269" y="592"/>
                      <a:pt x="1178" y="546"/>
                    </a:cubicBezTo>
                    <a:cubicBezTo>
                      <a:pt x="838" y="388"/>
                      <a:pt x="499" y="207"/>
                      <a:pt x="181" y="25"/>
                    </a:cubicBezTo>
                    <a:cubicBezTo>
                      <a:pt x="164" y="8"/>
                      <a:pt x="144" y="1"/>
                      <a:pt x="12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5" name="Google Shape;1059;p48">
                <a:extLst>
                  <a:ext uri="{FF2B5EF4-FFF2-40B4-BE49-F238E27FC236}">
                    <a16:creationId xmlns:a16="http://schemas.microsoft.com/office/drawing/2014/main" id="{22F257F0-FDC3-4292-922E-620BA4AFE95D}"/>
                  </a:ext>
                </a:extLst>
              </p:cNvPr>
              <p:cNvSpPr/>
              <p:nvPr/>
            </p:nvSpPr>
            <p:spPr>
              <a:xfrm>
                <a:off x="7978385" y="1645558"/>
                <a:ext cx="42846" cy="3220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887" extrusionOk="0">
                    <a:moveTo>
                      <a:pt x="170" y="1"/>
                    </a:moveTo>
                    <a:cubicBezTo>
                      <a:pt x="86" y="1"/>
                      <a:pt x="1" y="129"/>
                      <a:pt x="92" y="184"/>
                    </a:cubicBezTo>
                    <a:cubicBezTo>
                      <a:pt x="387" y="434"/>
                      <a:pt x="704" y="660"/>
                      <a:pt x="1021" y="864"/>
                    </a:cubicBezTo>
                    <a:cubicBezTo>
                      <a:pt x="1021" y="887"/>
                      <a:pt x="1044" y="887"/>
                      <a:pt x="1066" y="887"/>
                    </a:cubicBezTo>
                    <a:cubicBezTo>
                      <a:pt x="1112" y="887"/>
                      <a:pt x="1134" y="864"/>
                      <a:pt x="1157" y="841"/>
                    </a:cubicBezTo>
                    <a:cubicBezTo>
                      <a:pt x="1180" y="796"/>
                      <a:pt x="1180" y="728"/>
                      <a:pt x="1134" y="683"/>
                    </a:cubicBezTo>
                    <a:cubicBezTo>
                      <a:pt x="817" y="479"/>
                      <a:pt x="523" y="252"/>
                      <a:pt x="228" y="26"/>
                    </a:cubicBezTo>
                    <a:cubicBezTo>
                      <a:pt x="211" y="8"/>
                      <a:pt x="191" y="1"/>
                      <a:pt x="1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6" name="Google Shape;1060;p48">
                <a:extLst>
                  <a:ext uri="{FF2B5EF4-FFF2-40B4-BE49-F238E27FC236}">
                    <a16:creationId xmlns:a16="http://schemas.microsoft.com/office/drawing/2014/main" id="{073543AF-6B26-4432-9842-0196A8ABD377}"/>
                  </a:ext>
                </a:extLst>
              </p:cNvPr>
              <p:cNvSpPr/>
              <p:nvPr/>
            </p:nvSpPr>
            <p:spPr>
              <a:xfrm>
                <a:off x="7942220" y="2918115"/>
                <a:ext cx="18954" cy="47748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315" extrusionOk="0">
                    <a:moveTo>
                      <a:pt x="91" y="1"/>
                    </a:moveTo>
                    <a:cubicBezTo>
                      <a:pt x="46" y="23"/>
                      <a:pt x="1" y="69"/>
                      <a:pt x="23" y="137"/>
                    </a:cubicBezTo>
                    <a:cubicBezTo>
                      <a:pt x="69" y="499"/>
                      <a:pt x="182" y="884"/>
                      <a:pt x="318" y="1247"/>
                    </a:cubicBezTo>
                    <a:cubicBezTo>
                      <a:pt x="318" y="1269"/>
                      <a:pt x="363" y="1315"/>
                      <a:pt x="409" y="1315"/>
                    </a:cubicBezTo>
                    <a:lnTo>
                      <a:pt x="454" y="1315"/>
                    </a:lnTo>
                    <a:cubicBezTo>
                      <a:pt x="499" y="1292"/>
                      <a:pt x="522" y="1224"/>
                      <a:pt x="499" y="1179"/>
                    </a:cubicBezTo>
                    <a:cubicBezTo>
                      <a:pt x="386" y="816"/>
                      <a:pt x="273" y="454"/>
                      <a:pt x="227" y="91"/>
                    </a:cubicBezTo>
                    <a:cubicBezTo>
                      <a:pt x="205" y="46"/>
                      <a:pt x="159" y="1"/>
                      <a:pt x="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7" name="Google Shape;1061;p48">
                <a:extLst>
                  <a:ext uri="{FF2B5EF4-FFF2-40B4-BE49-F238E27FC236}">
                    <a16:creationId xmlns:a16="http://schemas.microsoft.com/office/drawing/2014/main" id="{5C6E623C-1E0D-40B7-A591-1972C7393A70}"/>
                  </a:ext>
                </a:extLst>
              </p:cNvPr>
              <p:cNvSpPr/>
              <p:nvPr/>
            </p:nvSpPr>
            <p:spPr>
              <a:xfrm>
                <a:off x="8269591" y="1755868"/>
                <a:ext cx="9913" cy="48583"/>
              </a:xfrm>
              <a:custGeom>
                <a:avLst/>
                <a:gdLst/>
                <a:ahLst/>
                <a:cxnLst/>
                <a:rect l="l" t="t" r="r" b="b"/>
                <a:pathLst>
                  <a:path w="273" h="1338" extrusionOk="0">
                    <a:moveTo>
                      <a:pt x="182" y="1"/>
                    </a:moveTo>
                    <a:cubicBezTo>
                      <a:pt x="137" y="1"/>
                      <a:pt x="69" y="46"/>
                      <a:pt x="69" y="91"/>
                    </a:cubicBezTo>
                    <a:cubicBezTo>
                      <a:pt x="46" y="386"/>
                      <a:pt x="24" y="703"/>
                      <a:pt x="1" y="997"/>
                    </a:cubicBezTo>
                    <a:lnTo>
                      <a:pt x="1" y="1224"/>
                    </a:lnTo>
                    <a:cubicBezTo>
                      <a:pt x="1" y="1292"/>
                      <a:pt x="46" y="1337"/>
                      <a:pt x="91" y="1337"/>
                    </a:cubicBezTo>
                    <a:cubicBezTo>
                      <a:pt x="159" y="1337"/>
                      <a:pt x="205" y="1292"/>
                      <a:pt x="205" y="1247"/>
                    </a:cubicBezTo>
                    <a:lnTo>
                      <a:pt x="205" y="1020"/>
                    </a:lnTo>
                    <a:cubicBezTo>
                      <a:pt x="227" y="703"/>
                      <a:pt x="250" y="408"/>
                      <a:pt x="273" y="114"/>
                    </a:cubicBezTo>
                    <a:cubicBezTo>
                      <a:pt x="273" y="69"/>
                      <a:pt x="250" y="1"/>
                      <a:pt x="18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8" name="Google Shape;1062;p48">
                <a:extLst>
                  <a:ext uri="{FF2B5EF4-FFF2-40B4-BE49-F238E27FC236}">
                    <a16:creationId xmlns:a16="http://schemas.microsoft.com/office/drawing/2014/main" id="{AD0B9D08-D3F4-4CE5-BA08-0C0705380E53}"/>
                  </a:ext>
                </a:extLst>
              </p:cNvPr>
              <p:cNvSpPr/>
              <p:nvPr/>
            </p:nvSpPr>
            <p:spPr>
              <a:xfrm>
                <a:off x="8271261" y="1858698"/>
                <a:ext cx="13181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63" h="1337" extrusionOk="0">
                    <a:moveTo>
                      <a:pt x="91" y="0"/>
                    </a:moveTo>
                    <a:cubicBezTo>
                      <a:pt x="45" y="0"/>
                      <a:pt x="0" y="46"/>
                      <a:pt x="0" y="114"/>
                    </a:cubicBezTo>
                    <a:cubicBezTo>
                      <a:pt x="23" y="499"/>
                      <a:pt x="91" y="884"/>
                      <a:pt x="159" y="1246"/>
                    </a:cubicBezTo>
                    <a:cubicBezTo>
                      <a:pt x="159" y="1292"/>
                      <a:pt x="204" y="1337"/>
                      <a:pt x="249" y="1337"/>
                    </a:cubicBezTo>
                    <a:lnTo>
                      <a:pt x="272" y="1337"/>
                    </a:lnTo>
                    <a:cubicBezTo>
                      <a:pt x="340" y="1314"/>
                      <a:pt x="363" y="1269"/>
                      <a:pt x="363" y="1201"/>
                    </a:cubicBezTo>
                    <a:cubicBezTo>
                      <a:pt x="295" y="838"/>
                      <a:pt x="249" y="476"/>
                      <a:pt x="204" y="91"/>
                    </a:cubicBezTo>
                    <a:cubicBezTo>
                      <a:pt x="204" y="23"/>
                      <a:pt x="159" y="0"/>
                      <a:pt x="9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09" name="Google Shape;1063;p48">
                <a:extLst>
                  <a:ext uri="{FF2B5EF4-FFF2-40B4-BE49-F238E27FC236}">
                    <a16:creationId xmlns:a16="http://schemas.microsoft.com/office/drawing/2014/main" id="{17F3754C-2455-475C-91C3-3F66B43D3307}"/>
                  </a:ext>
                </a:extLst>
              </p:cNvPr>
              <p:cNvSpPr/>
              <p:nvPr/>
            </p:nvSpPr>
            <p:spPr>
              <a:xfrm>
                <a:off x="8262184" y="3028860"/>
                <a:ext cx="25562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704" h="1255" extrusionOk="0">
                    <a:moveTo>
                      <a:pt x="585" y="0"/>
                    </a:moveTo>
                    <a:cubicBezTo>
                      <a:pt x="538" y="0"/>
                      <a:pt x="499" y="26"/>
                      <a:pt x="499" y="77"/>
                    </a:cubicBezTo>
                    <a:cubicBezTo>
                      <a:pt x="363" y="417"/>
                      <a:pt x="205" y="757"/>
                      <a:pt x="24" y="1096"/>
                    </a:cubicBezTo>
                    <a:cubicBezTo>
                      <a:pt x="1" y="1142"/>
                      <a:pt x="24" y="1210"/>
                      <a:pt x="69" y="1255"/>
                    </a:cubicBezTo>
                    <a:lnTo>
                      <a:pt x="114" y="1255"/>
                    </a:lnTo>
                    <a:cubicBezTo>
                      <a:pt x="160" y="1255"/>
                      <a:pt x="205" y="1232"/>
                      <a:pt x="228" y="1187"/>
                    </a:cubicBezTo>
                    <a:cubicBezTo>
                      <a:pt x="409" y="847"/>
                      <a:pt x="567" y="507"/>
                      <a:pt x="681" y="145"/>
                    </a:cubicBezTo>
                    <a:cubicBezTo>
                      <a:pt x="703" y="100"/>
                      <a:pt x="681" y="32"/>
                      <a:pt x="635" y="9"/>
                    </a:cubicBezTo>
                    <a:cubicBezTo>
                      <a:pt x="618" y="3"/>
                      <a:pt x="601" y="0"/>
                      <a:pt x="58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0" name="Google Shape;1064;p48">
                <a:extLst>
                  <a:ext uri="{FF2B5EF4-FFF2-40B4-BE49-F238E27FC236}">
                    <a16:creationId xmlns:a16="http://schemas.microsoft.com/office/drawing/2014/main" id="{15568FC0-F5BE-4EB5-93B0-A10584586B02}"/>
                  </a:ext>
                </a:extLst>
              </p:cNvPr>
              <p:cNvSpPr/>
              <p:nvPr/>
            </p:nvSpPr>
            <p:spPr>
              <a:xfrm>
                <a:off x="8262438" y="2830717"/>
                <a:ext cx="26107" cy="44661"/>
              </a:xfrm>
              <a:custGeom>
                <a:avLst/>
                <a:gdLst/>
                <a:ahLst/>
                <a:cxnLst/>
                <a:rect l="l" t="t" r="r" b="b"/>
                <a:pathLst>
                  <a:path w="719" h="1230" extrusionOk="0">
                    <a:moveTo>
                      <a:pt x="151" y="1"/>
                    </a:moveTo>
                    <a:cubicBezTo>
                      <a:pt x="76" y="1"/>
                      <a:pt x="0" y="72"/>
                      <a:pt x="62" y="165"/>
                    </a:cubicBezTo>
                    <a:cubicBezTo>
                      <a:pt x="243" y="482"/>
                      <a:pt x="379" y="822"/>
                      <a:pt x="515" y="1162"/>
                    </a:cubicBezTo>
                    <a:cubicBezTo>
                      <a:pt x="515" y="1207"/>
                      <a:pt x="560" y="1230"/>
                      <a:pt x="606" y="1230"/>
                    </a:cubicBezTo>
                    <a:lnTo>
                      <a:pt x="651" y="1230"/>
                    </a:lnTo>
                    <a:cubicBezTo>
                      <a:pt x="696" y="1230"/>
                      <a:pt x="719" y="1162"/>
                      <a:pt x="719" y="1094"/>
                    </a:cubicBezTo>
                    <a:cubicBezTo>
                      <a:pt x="583" y="731"/>
                      <a:pt x="424" y="392"/>
                      <a:pt x="243" y="52"/>
                    </a:cubicBezTo>
                    <a:cubicBezTo>
                      <a:pt x="222" y="16"/>
                      <a:pt x="186" y="1"/>
                      <a:pt x="1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1" name="Google Shape;1065;p48">
                <a:extLst>
                  <a:ext uri="{FF2B5EF4-FFF2-40B4-BE49-F238E27FC236}">
                    <a16:creationId xmlns:a16="http://schemas.microsoft.com/office/drawing/2014/main" id="{4E89CBFF-E2B4-42B5-A919-50538822DFCA}"/>
                  </a:ext>
                </a:extLst>
              </p:cNvPr>
              <p:cNvSpPr/>
              <p:nvPr/>
            </p:nvSpPr>
            <p:spPr>
              <a:xfrm>
                <a:off x="8282772" y="1656052"/>
                <a:ext cx="22222" cy="47203"/>
              </a:xfrm>
              <a:custGeom>
                <a:avLst/>
                <a:gdLst/>
                <a:ahLst/>
                <a:cxnLst/>
                <a:rect l="l" t="t" r="r" b="b"/>
                <a:pathLst>
                  <a:path w="612" h="1300" extrusionOk="0">
                    <a:moveTo>
                      <a:pt x="484" y="0"/>
                    </a:moveTo>
                    <a:cubicBezTo>
                      <a:pt x="445" y="0"/>
                      <a:pt x="402" y="26"/>
                      <a:pt x="385" y="77"/>
                    </a:cubicBezTo>
                    <a:cubicBezTo>
                      <a:pt x="249" y="416"/>
                      <a:pt x="114" y="779"/>
                      <a:pt x="23" y="1164"/>
                    </a:cubicBezTo>
                    <a:cubicBezTo>
                      <a:pt x="0" y="1209"/>
                      <a:pt x="23" y="1277"/>
                      <a:pt x="91" y="1300"/>
                    </a:cubicBezTo>
                    <a:lnTo>
                      <a:pt x="114" y="1300"/>
                    </a:lnTo>
                    <a:cubicBezTo>
                      <a:pt x="159" y="1277"/>
                      <a:pt x="204" y="1255"/>
                      <a:pt x="227" y="1209"/>
                    </a:cubicBezTo>
                    <a:cubicBezTo>
                      <a:pt x="317" y="847"/>
                      <a:pt x="431" y="484"/>
                      <a:pt x="589" y="145"/>
                    </a:cubicBezTo>
                    <a:cubicBezTo>
                      <a:pt x="612" y="99"/>
                      <a:pt x="589" y="31"/>
                      <a:pt x="521" y="9"/>
                    </a:cubicBezTo>
                    <a:cubicBezTo>
                      <a:pt x="510" y="3"/>
                      <a:pt x="497" y="0"/>
                      <a:pt x="48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2" name="Google Shape;1066;p48">
                <a:extLst>
                  <a:ext uri="{FF2B5EF4-FFF2-40B4-BE49-F238E27FC236}">
                    <a16:creationId xmlns:a16="http://schemas.microsoft.com/office/drawing/2014/main" id="{2D115E72-0363-4690-8DD6-9243F4160175}"/>
                  </a:ext>
                </a:extLst>
              </p:cNvPr>
              <p:cNvSpPr/>
              <p:nvPr/>
            </p:nvSpPr>
            <p:spPr>
              <a:xfrm>
                <a:off x="8499107" y="1530891"/>
                <a:ext cx="15650" cy="4651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281" extrusionOk="0">
                    <a:moveTo>
                      <a:pt x="105" y="1"/>
                    </a:moveTo>
                    <a:cubicBezTo>
                      <a:pt x="79" y="1"/>
                      <a:pt x="57" y="12"/>
                      <a:pt x="45" y="35"/>
                    </a:cubicBezTo>
                    <a:cubicBezTo>
                      <a:pt x="0" y="80"/>
                      <a:pt x="0" y="148"/>
                      <a:pt x="45" y="194"/>
                    </a:cubicBezTo>
                    <a:cubicBezTo>
                      <a:pt x="91" y="261"/>
                      <a:pt x="159" y="352"/>
                      <a:pt x="181" y="443"/>
                    </a:cubicBezTo>
                    <a:cubicBezTo>
                      <a:pt x="204" y="533"/>
                      <a:pt x="227" y="601"/>
                      <a:pt x="227" y="692"/>
                    </a:cubicBezTo>
                    <a:cubicBezTo>
                      <a:pt x="204" y="805"/>
                      <a:pt x="204" y="918"/>
                      <a:pt x="181" y="1054"/>
                    </a:cubicBezTo>
                    <a:lnTo>
                      <a:pt x="159" y="1168"/>
                    </a:lnTo>
                    <a:cubicBezTo>
                      <a:pt x="136" y="1213"/>
                      <a:pt x="181" y="1281"/>
                      <a:pt x="227" y="1281"/>
                    </a:cubicBezTo>
                    <a:lnTo>
                      <a:pt x="249" y="1281"/>
                    </a:lnTo>
                    <a:cubicBezTo>
                      <a:pt x="295" y="1281"/>
                      <a:pt x="340" y="1258"/>
                      <a:pt x="363" y="1213"/>
                    </a:cubicBezTo>
                    <a:lnTo>
                      <a:pt x="385" y="1077"/>
                    </a:lnTo>
                    <a:cubicBezTo>
                      <a:pt x="408" y="964"/>
                      <a:pt x="431" y="828"/>
                      <a:pt x="431" y="692"/>
                    </a:cubicBezTo>
                    <a:cubicBezTo>
                      <a:pt x="431" y="579"/>
                      <a:pt x="408" y="465"/>
                      <a:pt x="385" y="375"/>
                    </a:cubicBezTo>
                    <a:cubicBezTo>
                      <a:pt x="340" y="239"/>
                      <a:pt x="272" y="126"/>
                      <a:pt x="181" y="35"/>
                    </a:cubicBezTo>
                    <a:cubicBezTo>
                      <a:pt x="159" y="12"/>
                      <a:pt x="130" y="1"/>
                      <a:pt x="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3" name="Google Shape;1067;p48">
                <a:extLst>
                  <a:ext uri="{FF2B5EF4-FFF2-40B4-BE49-F238E27FC236}">
                    <a16:creationId xmlns:a16="http://schemas.microsoft.com/office/drawing/2014/main" id="{98EF678D-77AD-4BA1-ACF7-846976699DF3}"/>
                  </a:ext>
                </a:extLst>
              </p:cNvPr>
              <p:cNvSpPr/>
              <p:nvPr/>
            </p:nvSpPr>
            <p:spPr>
              <a:xfrm>
                <a:off x="8401215" y="1521451"/>
                <a:ext cx="49382" cy="2225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613" extrusionOk="0">
                    <a:moveTo>
                      <a:pt x="1178" y="0"/>
                    </a:moveTo>
                    <a:cubicBezTo>
                      <a:pt x="816" y="91"/>
                      <a:pt x="453" y="227"/>
                      <a:pt x="114" y="408"/>
                    </a:cubicBezTo>
                    <a:cubicBezTo>
                      <a:pt x="0" y="454"/>
                      <a:pt x="46" y="612"/>
                      <a:pt x="159" y="612"/>
                    </a:cubicBezTo>
                    <a:lnTo>
                      <a:pt x="159" y="589"/>
                    </a:lnTo>
                    <a:cubicBezTo>
                      <a:pt x="159" y="601"/>
                      <a:pt x="165" y="606"/>
                      <a:pt x="173" y="606"/>
                    </a:cubicBezTo>
                    <a:cubicBezTo>
                      <a:pt x="182" y="606"/>
                      <a:pt x="193" y="601"/>
                      <a:pt x="204" y="589"/>
                    </a:cubicBezTo>
                    <a:cubicBezTo>
                      <a:pt x="521" y="431"/>
                      <a:pt x="884" y="295"/>
                      <a:pt x="1246" y="227"/>
                    </a:cubicBezTo>
                    <a:cubicBezTo>
                      <a:pt x="1360" y="159"/>
                      <a:pt x="1314" y="0"/>
                      <a:pt x="117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4" name="Google Shape;1068;p48">
                <a:extLst>
                  <a:ext uri="{FF2B5EF4-FFF2-40B4-BE49-F238E27FC236}">
                    <a16:creationId xmlns:a16="http://schemas.microsoft.com/office/drawing/2014/main" id="{81A22FB4-9502-4C3C-8B45-5766658D9BF7}"/>
                  </a:ext>
                </a:extLst>
              </p:cNvPr>
              <p:cNvSpPr/>
              <p:nvPr/>
            </p:nvSpPr>
            <p:spPr>
              <a:xfrm>
                <a:off x="8191452" y="2758242"/>
                <a:ext cx="42809" cy="31590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870" extrusionOk="0">
                    <a:moveTo>
                      <a:pt x="142" y="0"/>
                    </a:moveTo>
                    <a:cubicBezTo>
                      <a:pt x="104" y="0"/>
                      <a:pt x="63" y="21"/>
                      <a:pt x="46" y="54"/>
                    </a:cubicBezTo>
                    <a:cubicBezTo>
                      <a:pt x="1" y="100"/>
                      <a:pt x="23" y="168"/>
                      <a:pt x="91" y="213"/>
                    </a:cubicBezTo>
                    <a:cubicBezTo>
                      <a:pt x="409" y="371"/>
                      <a:pt x="703" y="598"/>
                      <a:pt x="975" y="847"/>
                    </a:cubicBezTo>
                    <a:cubicBezTo>
                      <a:pt x="998" y="870"/>
                      <a:pt x="1020" y="870"/>
                      <a:pt x="1043" y="870"/>
                    </a:cubicBezTo>
                    <a:cubicBezTo>
                      <a:pt x="1088" y="870"/>
                      <a:pt x="1111" y="870"/>
                      <a:pt x="1133" y="847"/>
                    </a:cubicBezTo>
                    <a:cubicBezTo>
                      <a:pt x="1179" y="802"/>
                      <a:pt x="1179" y="734"/>
                      <a:pt x="1133" y="689"/>
                    </a:cubicBezTo>
                    <a:cubicBezTo>
                      <a:pt x="975" y="553"/>
                      <a:pt x="816" y="417"/>
                      <a:pt x="635" y="304"/>
                    </a:cubicBezTo>
                    <a:cubicBezTo>
                      <a:pt x="499" y="190"/>
                      <a:pt x="341" y="100"/>
                      <a:pt x="182" y="9"/>
                    </a:cubicBezTo>
                    <a:cubicBezTo>
                      <a:pt x="170" y="3"/>
                      <a:pt x="156" y="0"/>
                      <a:pt x="14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5" name="Google Shape;1069;p48">
                <a:extLst>
                  <a:ext uri="{FF2B5EF4-FFF2-40B4-BE49-F238E27FC236}">
                    <a16:creationId xmlns:a16="http://schemas.microsoft.com/office/drawing/2014/main" id="{600F2612-F03C-4E5C-98A8-4884AA704430}"/>
                  </a:ext>
                </a:extLst>
              </p:cNvPr>
              <p:cNvSpPr/>
              <p:nvPr/>
            </p:nvSpPr>
            <p:spPr>
              <a:xfrm>
                <a:off x="7997339" y="2751634"/>
                <a:ext cx="44443" cy="27523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58" extrusionOk="0">
                    <a:moveTo>
                      <a:pt x="1105" y="1"/>
                    </a:moveTo>
                    <a:cubicBezTo>
                      <a:pt x="1091" y="1"/>
                      <a:pt x="1077" y="4"/>
                      <a:pt x="1065" y="10"/>
                    </a:cubicBezTo>
                    <a:cubicBezTo>
                      <a:pt x="703" y="146"/>
                      <a:pt x="363" y="327"/>
                      <a:pt x="46" y="576"/>
                    </a:cubicBezTo>
                    <a:cubicBezTo>
                      <a:pt x="1" y="599"/>
                      <a:pt x="1" y="667"/>
                      <a:pt x="23" y="735"/>
                    </a:cubicBezTo>
                    <a:cubicBezTo>
                      <a:pt x="46" y="757"/>
                      <a:pt x="91" y="757"/>
                      <a:pt x="114" y="757"/>
                    </a:cubicBezTo>
                    <a:cubicBezTo>
                      <a:pt x="136" y="757"/>
                      <a:pt x="159" y="757"/>
                      <a:pt x="182" y="735"/>
                    </a:cubicBezTo>
                    <a:cubicBezTo>
                      <a:pt x="476" y="531"/>
                      <a:pt x="793" y="327"/>
                      <a:pt x="1133" y="191"/>
                    </a:cubicBezTo>
                    <a:cubicBezTo>
                      <a:pt x="1201" y="168"/>
                      <a:pt x="1224" y="123"/>
                      <a:pt x="1201" y="55"/>
                    </a:cubicBezTo>
                    <a:cubicBezTo>
                      <a:pt x="1185" y="22"/>
                      <a:pt x="1144" y="1"/>
                      <a:pt x="1105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6" name="Google Shape;1070;p48">
                <a:extLst>
                  <a:ext uri="{FF2B5EF4-FFF2-40B4-BE49-F238E27FC236}">
                    <a16:creationId xmlns:a16="http://schemas.microsoft.com/office/drawing/2014/main" id="{AD970E84-6809-4169-95FA-05E53BDAFD7E}"/>
                  </a:ext>
                </a:extLst>
              </p:cNvPr>
              <p:cNvSpPr/>
              <p:nvPr/>
            </p:nvSpPr>
            <p:spPr>
              <a:xfrm>
                <a:off x="8164328" y="1730379"/>
                <a:ext cx="49382" cy="13181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363" extrusionOk="0">
                    <a:moveTo>
                      <a:pt x="136" y="0"/>
                    </a:moveTo>
                    <a:cubicBezTo>
                      <a:pt x="68" y="0"/>
                      <a:pt x="0" y="46"/>
                      <a:pt x="0" y="91"/>
                    </a:cubicBezTo>
                    <a:cubicBezTo>
                      <a:pt x="0" y="159"/>
                      <a:pt x="46" y="204"/>
                      <a:pt x="113" y="227"/>
                    </a:cubicBezTo>
                    <a:cubicBezTo>
                      <a:pt x="476" y="295"/>
                      <a:pt x="861" y="340"/>
                      <a:pt x="1246" y="363"/>
                    </a:cubicBezTo>
                    <a:cubicBezTo>
                      <a:pt x="1359" y="340"/>
                      <a:pt x="1359" y="159"/>
                      <a:pt x="1246" y="159"/>
                    </a:cubicBezTo>
                    <a:cubicBezTo>
                      <a:pt x="861" y="114"/>
                      <a:pt x="499" y="68"/>
                      <a:pt x="136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7" name="Google Shape;1071;p48">
                <a:extLst>
                  <a:ext uri="{FF2B5EF4-FFF2-40B4-BE49-F238E27FC236}">
                    <a16:creationId xmlns:a16="http://schemas.microsoft.com/office/drawing/2014/main" id="{19244499-1D20-4B8F-9EA8-47B67F6A4A15}"/>
                  </a:ext>
                </a:extLst>
              </p:cNvPr>
              <p:cNvSpPr/>
              <p:nvPr/>
            </p:nvSpPr>
            <p:spPr>
              <a:xfrm>
                <a:off x="8066437" y="1699624"/>
                <a:ext cx="46913" cy="22549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621" extrusionOk="0">
                    <a:moveTo>
                      <a:pt x="128" y="0"/>
                    </a:moveTo>
                    <a:cubicBezTo>
                      <a:pt x="81" y="0"/>
                      <a:pt x="40" y="21"/>
                      <a:pt x="23" y="55"/>
                    </a:cubicBezTo>
                    <a:cubicBezTo>
                      <a:pt x="0" y="122"/>
                      <a:pt x="23" y="168"/>
                      <a:pt x="91" y="213"/>
                    </a:cubicBezTo>
                    <a:cubicBezTo>
                      <a:pt x="431" y="372"/>
                      <a:pt x="771" y="508"/>
                      <a:pt x="1133" y="621"/>
                    </a:cubicBezTo>
                    <a:lnTo>
                      <a:pt x="1178" y="621"/>
                    </a:lnTo>
                    <a:cubicBezTo>
                      <a:pt x="1224" y="621"/>
                      <a:pt x="1269" y="598"/>
                      <a:pt x="1269" y="553"/>
                    </a:cubicBezTo>
                    <a:cubicBezTo>
                      <a:pt x="1292" y="508"/>
                      <a:pt x="1269" y="440"/>
                      <a:pt x="1201" y="417"/>
                    </a:cubicBezTo>
                    <a:cubicBezTo>
                      <a:pt x="861" y="304"/>
                      <a:pt x="499" y="168"/>
                      <a:pt x="182" y="9"/>
                    </a:cubicBezTo>
                    <a:cubicBezTo>
                      <a:pt x="163" y="3"/>
                      <a:pt x="145" y="0"/>
                      <a:pt x="12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8" name="Google Shape;1072;p48">
                <a:extLst>
                  <a:ext uri="{FF2B5EF4-FFF2-40B4-BE49-F238E27FC236}">
                    <a16:creationId xmlns:a16="http://schemas.microsoft.com/office/drawing/2014/main" id="{56CBDD67-DFE2-4627-9ABE-6378BE432212}"/>
                  </a:ext>
                </a:extLst>
              </p:cNvPr>
              <p:cNvSpPr/>
              <p:nvPr/>
            </p:nvSpPr>
            <p:spPr>
              <a:xfrm>
                <a:off x="8092761" y="2736855"/>
                <a:ext cx="49382" cy="10203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81" extrusionOk="0">
                    <a:moveTo>
                      <a:pt x="423" y="0"/>
                    </a:moveTo>
                    <a:cubicBezTo>
                      <a:pt x="320" y="0"/>
                      <a:pt x="217" y="3"/>
                      <a:pt x="114" y="9"/>
                    </a:cubicBezTo>
                    <a:cubicBezTo>
                      <a:pt x="46" y="9"/>
                      <a:pt x="0" y="54"/>
                      <a:pt x="23" y="122"/>
                    </a:cubicBezTo>
                    <a:cubicBezTo>
                      <a:pt x="0" y="190"/>
                      <a:pt x="68" y="236"/>
                      <a:pt x="136" y="236"/>
                    </a:cubicBezTo>
                    <a:cubicBezTo>
                      <a:pt x="265" y="220"/>
                      <a:pt x="393" y="212"/>
                      <a:pt x="521" y="212"/>
                    </a:cubicBezTo>
                    <a:cubicBezTo>
                      <a:pt x="756" y="212"/>
                      <a:pt x="990" y="237"/>
                      <a:pt x="1224" y="281"/>
                    </a:cubicBezTo>
                    <a:lnTo>
                      <a:pt x="1246" y="281"/>
                    </a:lnTo>
                    <a:cubicBezTo>
                      <a:pt x="1292" y="258"/>
                      <a:pt x="1337" y="236"/>
                      <a:pt x="1360" y="190"/>
                    </a:cubicBezTo>
                    <a:cubicBezTo>
                      <a:pt x="1360" y="122"/>
                      <a:pt x="1314" y="77"/>
                      <a:pt x="1269" y="54"/>
                    </a:cubicBezTo>
                    <a:cubicBezTo>
                      <a:pt x="987" y="21"/>
                      <a:pt x="705" y="0"/>
                      <a:pt x="423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19" name="Google Shape;1073;p48">
                <a:extLst>
                  <a:ext uri="{FF2B5EF4-FFF2-40B4-BE49-F238E27FC236}">
                    <a16:creationId xmlns:a16="http://schemas.microsoft.com/office/drawing/2014/main" id="{2906B893-9A0A-463B-9CB3-FA123039B9BE}"/>
                  </a:ext>
                </a:extLst>
              </p:cNvPr>
              <p:cNvSpPr/>
              <p:nvPr/>
            </p:nvSpPr>
            <p:spPr>
              <a:xfrm>
                <a:off x="8643039" y="2971055"/>
                <a:ext cx="40340" cy="33478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922" extrusionOk="0">
                    <a:moveTo>
                      <a:pt x="997" y="0"/>
                    </a:moveTo>
                    <a:cubicBezTo>
                      <a:pt x="978" y="0"/>
                      <a:pt x="961" y="6"/>
                      <a:pt x="952" y="15"/>
                    </a:cubicBezTo>
                    <a:lnTo>
                      <a:pt x="907" y="61"/>
                    </a:lnTo>
                    <a:cubicBezTo>
                      <a:pt x="612" y="287"/>
                      <a:pt x="363" y="514"/>
                      <a:pt x="46" y="717"/>
                    </a:cubicBezTo>
                    <a:cubicBezTo>
                      <a:pt x="0" y="763"/>
                      <a:pt x="0" y="831"/>
                      <a:pt x="23" y="876"/>
                    </a:cubicBezTo>
                    <a:cubicBezTo>
                      <a:pt x="46" y="899"/>
                      <a:pt x="91" y="921"/>
                      <a:pt x="114" y="921"/>
                    </a:cubicBezTo>
                    <a:cubicBezTo>
                      <a:pt x="136" y="921"/>
                      <a:pt x="159" y="899"/>
                      <a:pt x="182" y="899"/>
                    </a:cubicBezTo>
                    <a:cubicBezTo>
                      <a:pt x="454" y="672"/>
                      <a:pt x="748" y="446"/>
                      <a:pt x="1020" y="219"/>
                    </a:cubicBezTo>
                    <a:lnTo>
                      <a:pt x="1065" y="174"/>
                    </a:lnTo>
                    <a:cubicBezTo>
                      <a:pt x="1111" y="128"/>
                      <a:pt x="1111" y="61"/>
                      <a:pt x="1065" y="38"/>
                    </a:cubicBezTo>
                    <a:cubicBezTo>
                      <a:pt x="1052" y="11"/>
                      <a:pt x="1023" y="0"/>
                      <a:pt x="99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1074;p48">
                <a:extLst>
                  <a:ext uri="{FF2B5EF4-FFF2-40B4-BE49-F238E27FC236}">
                    <a16:creationId xmlns:a16="http://schemas.microsoft.com/office/drawing/2014/main" id="{3B108435-E7D2-4AC2-9A65-7A62142F3E24}"/>
                  </a:ext>
                </a:extLst>
              </p:cNvPr>
              <p:cNvSpPr/>
              <p:nvPr/>
            </p:nvSpPr>
            <p:spPr>
              <a:xfrm>
                <a:off x="8689117" y="2253424"/>
                <a:ext cx="39505" cy="34676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955" extrusionOk="0">
                    <a:moveTo>
                      <a:pt x="122" y="1"/>
                    </a:moveTo>
                    <a:cubicBezTo>
                      <a:pt x="87" y="1"/>
                      <a:pt x="51" y="20"/>
                      <a:pt x="23" y="48"/>
                    </a:cubicBezTo>
                    <a:cubicBezTo>
                      <a:pt x="0" y="94"/>
                      <a:pt x="0" y="161"/>
                      <a:pt x="45" y="207"/>
                    </a:cubicBezTo>
                    <a:cubicBezTo>
                      <a:pt x="340" y="411"/>
                      <a:pt x="634" y="660"/>
                      <a:pt x="906" y="909"/>
                    </a:cubicBezTo>
                    <a:cubicBezTo>
                      <a:pt x="929" y="932"/>
                      <a:pt x="952" y="954"/>
                      <a:pt x="974" y="954"/>
                    </a:cubicBezTo>
                    <a:cubicBezTo>
                      <a:pt x="997" y="932"/>
                      <a:pt x="1042" y="932"/>
                      <a:pt x="1042" y="909"/>
                    </a:cubicBezTo>
                    <a:cubicBezTo>
                      <a:pt x="1087" y="864"/>
                      <a:pt x="1087" y="796"/>
                      <a:pt x="1042" y="750"/>
                    </a:cubicBezTo>
                    <a:cubicBezTo>
                      <a:pt x="770" y="501"/>
                      <a:pt x="476" y="252"/>
                      <a:pt x="181" y="26"/>
                    </a:cubicBezTo>
                    <a:cubicBezTo>
                      <a:pt x="164" y="8"/>
                      <a:pt x="143" y="1"/>
                      <a:pt x="12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1" name="Google Shape;1075;p48">
                <a:extLst>
                  <a:ext uri="{FF2B5EF4-FFF2-40B4-BE49-F238E27FC236}">
                    <a16:creationId xmlns:a16="http://schemas.microsoft.com/office/drawing/2014/main" id="{5C604C02-860F-40F7-ABC0-3C1CDAA4334D}"/>
                  </a:ext>
                </a:extLst>
              </p:cNvPr>
              <p:cNvSpPr/>
              <p:nvPr/>
            </p:nvSpPr>
            <p:spPr>
              <a:xfrm>
                <a:off x="8597652" y="2203679"/>
                <a:ext cx="47058" cy="25199"/>
              </a:xfrm>
              <a:custGeom>
                <a:avLst/>
                <a:gdLst/>
                <a:ahLst/>
                <a:cxnLst/>
                <a:rect l="l" t="t" r="r" b="b"/>
                <a:pathLst>
                  <a:path w="1296" h="694" extrusionOk="0">
                    <a:moveTo>
                      <a:pt x="155" y="0"/>
                    </a:moveTo>
                    <a:cubicBezTo>
                      <a:pt x="52" y="0"/>
                      <a:pt x="1" y="159"/>
                      <a:pt x="118" y="218"/>
                    </a:cubicBezTo>
                    <a:cubicBezTo>
                      <a:pt x="503" y="376"/>
                      <a:pt x="820" y="512"/>
                      <a:pt x="1137" y="671"/>
                    </a:cubicBezTo>
                    <a:cubicBezTo>
                      <a:pt x="1160" y="693"/>
                      <a:pt x="1160" y="693"/>
                      <a:pt x="1183" y="693"/>
                    </a:cubicBezTo>
                    <a:cubicBezTo>
                      <a:pt x="1228" y="693"/>
                      <a:pt x="1250" y="671"/>
                      <a:pt x="1273" y="625"/>
                    </a:cubicBezTo>
                    <a:cubicBezTo>
                      <a:pt x="1296" y="580"/>
                      <a:pt x="1296" y="512"/>
                      <a:pt x="1228" y="489"/>
                    </a:cubicBezTo>
                    <a:cubicBezTo>
                      <a:pt x="933" y="331"/>
                      <a:pt x="594" y="172"/>
                      <a:pt x="208" y="14"/>
                    </a:cubicBezTo>
                    <a:cubicBezTo>
                      <a:pt x="189" y="4"/>
                      <a:pt x="171" y="0"/>
                      <a:pt x="15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2" name="Google Shape;1076;p48">
                <a:extLst>
                  <a:ext uri="{FF2B5EF4-FFF2-40B4-BE49-F238E27FC236}">
                    <a16:creationId xmlns:a16="http://schemas.microsoft.com/office/drawing/2014/main" id="{5DCF743B-BF4A-459E-80CB-AA7EAAB01392}"/>
                  </a:ext>
                </a:extLst>
              </p:cNvPr>
              <p:cNvSpPr/>
              <p:nvPr/>
            </p:nvSpPr>
            <p:spPr>
              <a:xfrm>
                <a:off x="8453029" y="1625842"/>
                <a:ext cx="35402" cy="3877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68" extrusionOk="0">
                    <a:moveTo>
                      <a:pt x="849" y="0"/>
                    </a:moveTo>
                    <a:cubicBezTo>
                      <a:pt x="816" y="0"/>
                      <a:pt x="785" y="20"/>
                      <a:pt x="771" y="48"/>
                    </a:cubicBezTo>
                    <a:cubicBezTo>
                      <a:pt x="544" y="342"/>
                      <a:pt x="318" y="637"/>
                      <a:pt x="46" y="886"/>
                    </a:cubicBezTo>
                    <a:cubicBezTo>
                      <a:pt x="1" y="931"/>
                      <a:pt x="1" y="999"/>
                      <a:pt x="46" y="1044"/>
                    </a:cubicBezTo>
                    <a:cubicBezTo>
                      <a:pt x="69" y="1067"/>
                      <a:pt x="91" y="1067"/>
                      <a:pt x="114" y="1067"/>
                    </a:cubicBezTo>
                    <a:cubicBezTo>
                      <a:pt x="136" y="1067"/>
                      <a:pt x="159" y="1067"/>
                      <a:pt x="182" y="1044"/>
                    </a:cubicBezTo>
                    <a:cubicBezTo>
                      <a:pt x="476" y="773"/>
                      <a:pt x="725" y="478"/>
                      <a:pt x="929" y="161"/>
                    </a:cubicBezTo>
                    <a:cubicBezTo>
                      <a:pt x="975" y="116"/>
                      <a:pt x="952" y="48"/>
                      <a:pt x="907" y="25"/>
                    </a:cubicBezTo>
                    <a:cubicBezTo>
                      <a:pt x="889" y="8"/>
                      <a:pt x="869" y="0"/>
                      <a:pt x="84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3" name="Google Shape;1077;p48">
                <a:extLst>
                  <a:ext uri="{FF2B5EF4-FFF2-40B4-BE49-F238E27FC236}">
                    <a16:creationId xmlns:a16="http://schemas.microsoft.com/office/drawing/2014/main" id="{A4BF42D9-E66F-44F1-B69F-5F6088FF5C13}"/>
                  </a:ext>
                </a:extLst>
              </p:cNvPr>
              <p:cNvSpPr/>
              <p:nvPr/>
            </p:nvSpPr>
            <p:spPr>
              <a:xfrm>
                <a:off x="8719545" y="2896002"/>
                <a:ext cx="36165" cy="39433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86" extrusionOk="0">
                    <a:moveTo>
                      <a:pt x="841" y="1"/>
                    </a:moveTo>
                    <a:cubicBezTo>
                      <a:pt x="815" y="1"/>
                      <a:pt x="789" y="13"/>
                      <a:pt x="770" y="43"/>
                    </a:cubicBezTo>
                    <a:cubicBezTo>
                      <a:pt x="544" y="338"/>
                      <a:pt x="295" y="632"/>
                      <a:pt x="46" y="904"/>
                    </a:cubicBezTo>
                    <a:cubicBezTo>
                      <a:pt x="0" y="950"/>
                      <a:pt x="0" y="1018"/>
                      <a:pt x="46" y="1040"/>
                    </a:cubicBezTo>
                    <a:cubicBezTo>
                      <a:pt x="68" y="1063"/>
                      <a:pt x="91" y="1085"/>
                      <a:pt x="114" y="1085"/>
                    </a:cubicBezTo>
                    <a:cubicBezTo>
                      <a:pt x="136" y="1085"/>
                      <a:pt x="181" y="1063"/>
                      <a:pt x="181" y="1040"/>
                    </a:cubicBezTo>
                    <a:cubicBezTo>
                      <a:pt x="453" y="768"/>
                      <a:pt x="703" y="474"/>
                      <a:pt x="929" y="179"/>
                    </a:cubicBezTo>
                    <a:cubicBezTo>
                      <a:pt x="996" y="96"/>
                      <a:pt x="916" y="1"/>
                      <a:pt x="84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4" name="Google Shape;1078;p48">
                <a:extLst>
                  <a:ext uri="{FF2B5EF4-FFF2-40B4-BE49-F238E27FC236}">
                    <a16:creationId xmlns:a16="http://schemas.microsoft.com/office/drawing/2014/main" id="{0A89380B-4191-4EFE-B7EE-DD8353E8413D}"/>
                  </a:ext>
                </a:extLst>
              </p:cNvPr>
              <p:cNvSpPr/>
              <p:nvPr/>
            </p:nvSpPr>
            <p:spPr>
              <a:xfrm>
                <a:off x="8502374" y="2167660"/>
                <a:ext cx="47748" cy="21713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598" extrusionOk="0">
                    <a:moveTo>
                      <a:pt x="119" y="0"/>
                    </a:moveTo>
                    <a:cubicBezTo>
                      <a:pt x="81" y="0"/>
                      <a:pt x="40" y="21"/>
                      <a:pt x="23" y="54"/>
                    </a:cubicBezTo>
                    <a:cubicBezTo>
                      <a:pt x="1" y="122"/>
                      <a:pt x="23" y="168"/>
                      <a:pt x="91" y="190"/>
                    </a:cubicBezTo>
                    <a:cubicBezTo>
                      <a:pt x="431" y="326"/>
                      <a:pt x="771" y="462"/>
                      <a:pt x="1111" y="575"/>
                    </a:cubicBezTo>
                    <a:lnTo>
                      <a:pt x="1156" y="598"/>
                    </a:lnTo>
                    <a:lnTo>
                      <a:pt x="1179" y="598"/>
                    </a:lnTo>
                    <a:cubicBezTo>
                      <a:pt x="1224" y="598"/>
                      <a:pt x="1269" y="575"/>
                      <a:pt x="1292" y="530"/>
                    </a:cubicBezTo>
                    <a:cubicBezTo>
                      <a:pt x="1315" y="462"/>
                      <a:pt x="1292" y="394"/>
                      <a:pt x="1224" y="394"/>
                    </a:cubicBezTo>
                    <a:lnTo>
                      <a:pt x="1179" y="394"/>
                    </a:lnTo>
                    <a:cubicBezTo>
                      <a:pt x="839" y="258"/>
                      <a:pt x="499" y="122"/>
                      <a:pt x="159" y="9"/>
                    </a:cubicBezTo>
                    <a:cubicBezTo>
                      <a:pt x="147" y="3"/>
                      <a:pt x="133" y="0"/>
                      <a:pt x="11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3" name="Google Shape;1079;p48">
                <a:extLst>
                  <a:ext uri="{FF2B5EF4-FFF2-40B4-BE49-F238E27FC236}">
                    <a16:creationId xmlns:a16="http://schemas.microsoft.com/office/drawing/2014/main" id="{89277F15-B0FC-4697-83F6-D439769FA564}"/>
                  </a:ext>
                </a:extLst>
              </p:cNvPr>
              <p:cNvSpPr/>
              <p:nvPr/>
            </p:nvSpPr>
            <p:spPr>
              <a:xfrm>
                <a:off x="8554189" y="3030494"/>
                <a:ext cx="46949" cy="27487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757" extrusionOk="0">
                    <a:moveTo>
                      <a:pt x="1151" y="0"/>
                    </a:moveTo>
                    <a:cubicBezTo>
                      <a:pt x="1137" y="0"/>
                      <a:pt x="1123" y="3"/>
                      <a:pt x="1111" y="9"/>
                    </a:cubicBezTo>
                    <a:cubicBezTo>
                      <a:pt x="794" y="213"/>
                      <a:pt x="454" y="394"/>
                      <a:pt x="114" y="553"/>
                    </a:cubicBezTo>
                    <a:cubicBezTo>
                      <a:pt x="1" y="598"/>
                      <a:pt x="46" y="757"/>
                      <a:pt x="160" y="757"/>
                    </a:cubicBezTo>
                    <a:lnTo>
                      <a:pt x="205" y="757"/>
                    </a:lnTo>
                    <a:cubicBezTo>
                      <a:pt x="545" y="576"/>
                      <a:pt x="884" y="394"/>
                      <a:pt x="1224" y="213"/>
                    </a:cubicBezTo>
                    <a:cubicBezTo>
                      <a:pt x="1270" y="190"/>
                      <a:pt x="1292" y="123"/>
                      <a:pt x="1247" y="55"/>
                    </a:cubicBezTo>
                    <a:cubicBezTo>
                      <a:pt x="1230" y="21"/>
                      <a:pt x="1189" y="0"/>
                      <a:pt x="115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4" name="Google Shape;1080;p48">
                <a:extLst>
                  <a:ext uri="{FF2B5EF4-FFF2-40B4-BE49-F238E27FC236}">
                    <a16:creationId xmlns:a16="http://schemas.microsoft.com/office/drawing/2014/main" id="{41902D3C-E025-4942-8A20-E89DA31138BD}"/>
                  </a:ext>
                </a:extLst>
              </p:cNvPr>
              <p:cNvSpPr/>
              <p:nvPr/>
            </p:nvSpPr>
            <p:spPr>
              <a:xfrm>
                <a:off x="8459601" y="3075809"/>
                <a:ext cx="49817" cy="21677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597" extrusionOk="0">
                    <a:moveTo>
                      <a:pt x="1217" y="1"/>
                    </a:moveTo>
                    <a:cubicBezTo>
                      <a:pt x="1205" y="1"/>
                      <a:pt x="1192" y="3"/>
                      <a:pt x="1179" y="7"/>
                    </a:cubicBezTo>
                    <a:cubicBezTo>
                      <a:pt x="839" y="143"/>
                      <a:pt x="477" y="256"/>
                      <a:pt x="114" y="370"/>
                    </a:cubicBezTo>
                    <a:cubicBezTo>
                      <a:pt x="1" y="415"/>
                      <a:pt x="23" y="596"/>
                      <a:pt x="159" y="596"/>
                    </a:cubicBezTo>
                    <a:lnTo>
                      <a:pt x="182" y="596"/>
                    </a:lnTo>
                    <a:cubicBezTo>
                      <a:pt x="544" y="483"/>
                      <a:pt x="907" y="347"/>
                      <a:pt x="1269" y="211"/>
                    </a:cubicBezTo>
                    <a:cubicBezTo>
                      <a:pt x="1371" y="170"/>
                      <a:pt x="1326" y="1"/>
                      <a:pt x="1217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5" name="Google Shape;1081;p48">
                <a:extLst>
                  <a:ext uri="{FF2B5EF4-FFF2-40B4-BE49-F238E27FC236}">
                    <a16:creationId xmlns:a16="http://schemas.microsoft.com/office/drawing/2014/main" id="{26C2BF5A-3C54-4E93-9C0B-1DF6F772C084}"/>
                  </a:ext>
                </a:extLst>
              </p:cNvPr>
              <p:cNvSpPr/>
              <p:nvPr/>
            </p:nvSpPr>
            <p:spPr>
              <a:xfrm>
                <a:off x="8847029" y="2510789"/>
                <a:ext cx="14016" cy="4792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320" extrusionOk="0">
                    <a:moveTo>
                      <a:pt x="114" y="1"/>
                    </a:moveTo>
                    <a:cubicBezTo>
                      <a:pt x="59" y="1"/>
                      <a:pt x="1" y="41"/>
                      <a:pt x="1" y="119"/>
                    </a:cubicBezTo>
                    <a:cubicBezTo>
                      <a:pt x="68" y="481"/>
                      <a:pt x="136" y="844"/>
                      <a:pt x="159" y="1229"/>
                    </a:cubicBezTo>
                    <a:cubicBezTo>
                      <a:pt x="182" y="1274"/>
                      <a:pt x="227" y="1319"/>
                      <a:pt x="295" y="1319"/>
                    </a:cubicBezTo>
                    <a:cubicBezTo>
                      <a:pt x="340" y="1319"/>
                      <a:pt x="386" y="1274"/>
                      <a:pt x="386" y="1206"/>
                    </a:cubicBezTo>
                    <a:cubicBezTo>
                      <a:pt x="340" y="821"/>
                      <a:pt x="295" y="458"/>
                      <a:pt x="204" y="73"/>
                    </a:cubicBezTo>
                    <a:cubicBezTo>
                      <a:pt x="195" y="24"/>
                      <a:pt x="155" y="1"/>
                      <a:pt x="11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6" name="Google Shape;1082;p48">
                <a:extLst>
                  <a:ext uri="{FF2B5EF4-FFF2-40B4-BE49-F238E27FC236}">
                    <a16:creationId xmlns:a16="http://schemas.microsoft.com/office/drawing/2014/main" id="{8A0EC4BA-EE2B-4E33-BA30-CC017887AC32}"/>
                  </a:ext>
                </a:extLst>
              </p:cNvPr>
              <p:cNvSpPr/>
              <p:nvPr/>
            </p:nvSpPr>
            <p:spPr>
              <a:xfrm>
                <a:off x="8825642" y="2713908"/>
                <a:ext cx="21423" cy="47130"/>
              </a:xfrm>
              <a:custGeom>
                <a:avLst/>
                <a:gdLst/>
                <a:ahLst/>
                <a:cxnLst/>
                <a:rect l="l" t="t" r="r" b="b"/>
                <a:pathLst>
                  <a:path w="590" h="1298" extrusionOk="0">
                    <a:moveTo>
                      <a:pt x="472" y="1"/>
                    </a:moveTo>
                    <a:cubicBezTo>
                      <a:pt x="430" y="1"/>
                      <a:pt x="382" y="38"/>
                      <a:pt x="363" y="75"/>
                    </a:cubicBezTo>
                    <a:cubicBezTo>
                      <a:pt x="272" y="437"/>
                      <a:pt x="159" y="800"/>
                      <a:pt x="23" y="1139"/>
                    </a:cubicBezTo>
                    <a:cubicBezTo>
                      <a:pt x="1" y="1207"/>
                      <a:pt x="46" y="1275"/>
                      <a:pt x="91" y="1298"/>
                    </a:cubicBezTo>
                    <a:lnTo>
                      <a:pt x="136" y="1298"/>
                    </a:lnTo>
                    <a:cubicBezTo>
                      <a:pt x="182" y="1275"/>
                      <a:pt x="204" y="1253"/>
                      <a:pt x="227" y="1207"/>
                    </a:cubicBezTo>
                    <a:cubicBezTo>
                      <a:pt x="363" y="868"/>
                      <a:pt x="476" y="482"/>
                      <a:pt x="567" y="120"/>
                    </a:cubicBezTo>
                    <a:cubicBezTo>
                      <a:pt x="590" y="75"/>
                      <a:pt x="544" y="29"/>
                      <a:pt x="499" y="7"/>
                    </a:cubicBezTo>
                    <a:cubicBezTo>
                      <a:pt x="491" y="3"/>
                      <a:pt x="482" y="1"/>
                      <a:pt x="47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7" name="Google Shape;1083;p48">
                <a:extLst>
                  <a:ext uri="{FF2B5EF4-FFF2-40B4-BE49-F238E27FC236}">
                    <a16:creationId xmlns:a16="http://schemas.microsoft.com/office/drawing/2014/main" id="{15B67F93-CED4-4655-940B-BDBFD85B0192}"/>
                  </a:ext>
                </a:extLst>
              </p:cNvPr>
              <p:cNvSpPr/>
              <p:nvPr/>
            </p:nvSpPr>
            <p:spPr>
              <a:xfrm>
                <a:off x="8851132" y="2612966"/>
                <a:ext cx="11547" cy="48546"/>
              </a:xfrm>
              <a:custGeom>
                <a:avLst/>
                <a:gdLst/>
                <a:ahLst/>
                <a:cxnLst/>
                <a:rect l="l" t="t" r="r" b="b"/>
                <a:pathLst>
                  <a:path w="318" h="1337" extrusionOk="0">
                    <a:moveTo>
                      <a:pt x="227" y="0"/>
                    </a:moveTo>
                    <a:cubicBezTo>
                      <a:pt x="159" y="0"/>
                      <a:pt x="114" y="46"/>
                      <a:pt x="114" y="91"/>
                    </a:cubicBezTo>
                    <a:cubicBezTo>
                      <a:pt x="91" y="476"/>
                      <a:pt x="69" y="839"/>
                      <a:pt x="1" y="1224"/>
                    </a:cubicBezTo>
                    <a:cubicBezTo>
                      <a:pt x="1" y="1269"/>
                      <a:pt x="46" y="1314"/>
                      <a:pt x="91" y="1337"/>
                    </a:cubicBezTo>
                    <a:lnTo>
                      <a:pt x="114" y="1337"/>
                    </a:lnTo>
                    <a:cubicBezTo>
                      <a:pt x="159" y="1337"/>
                      <a:pt x="205" y="1292"/>
                      <a:pt x="227" y="1246"/>
                    </a:cubicBezTo>
                    <a:cubicBezTo>
                      <a:pt x="273" y="861"/>
                      <a:pt x="318" y="476"/>
                      <a:pt x="318" y="114"/>
                    </a:cubicBezTo>
                    <a:cubicBezTo>
                      <a:pt x="318" y="46"/>
                      <a:pt x="273" y="0"/>
                      <a:pt x="22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8" name="Google Shape;1084;p48">
                <a:extLst>
                  <a:ext uri="{FF2B5EF4-FFF2-40B4-BE49-F238E27FC236}">
                    <a16:creationId xmlns:a16="http://schemas.microsoft.com/office/drawing/2014/main" id="{63CFB4CF-08E9-40D0-93F8-1D3596CE5021}"/>
                  </a:ext>
                </a:extLst>
              </p:cNvPr>
              <p:cNvSpPr/>
              <p:nvPr/>
            </p:nvSpPr>
            <p:spPr>
              <a:xfrm>
                <a:off x="8781235" y="2809512"/>
                <a:ext cx="28830" cy="43681"/>
              </a:xfrm>
              <a:custGeom>
                <a:avLst/>
                <a:gdLst/>
                <a:ahLst/>
                <a:cxnLst/>
                <a:rect l="l" t="t" r="r" b="b"/>
                <a:pathLst>
                  <a:path w="794" h="1203" extrusionOk="0">
                    <a:moveTo>
                      <a:pt x="661" y="1"/>
                    </a:moveTo>
                    <a:cubicBezTo>
                      <a:pt x="628" y="1"/>
                      <a:pt x="604" y="26"/>
                      <a:pt x="589" y="69"/>
                    </a:cubicBezTo>
                    <a:cubicBezTo>
                      <a:pt x="408" y="387"/>
                      <a:pt x="227" y="726"/>
                      <a:pt x="23" y="1044"/>
                    </a:cubicBezTo>
                    <a:cubicBezTo>
                      <a:pt x="0" y="1089"/>
                      <a:pt x="23" y="1157"/>
                      <a:pt x="68" y="1179"/>
                    </a:cubicBezTo>
                    <a:cubicBezTo>
                      <a:pt x="91" y="1202"/>
                      <a:pt x="91" y="1202"/>
                      <a:pt x="114" y="1202"/>
                    </a:cubicBezTo>
                    <a:cubicBezTo>
                      <a:pt x="159" y="1202"/>
                      <a:pt x="181" y="1179"/>
                      <a:pt x="204" y="1157"/>
                    </a:cubicBezTo>
                    <a:cubicBezTo>
                      <a:pt x="408" y="840"/>
                      <a:pt x="589" y="500"/>
                      <a:pt x="770" y="160"/>
                    </a:cubicBezTo>
                    <a:cubicBezTo>
                      <a:pt x="793" y="115"/>
                      <a:pt x="770" y="47"/>
                      <a:pt x="725" y="24"/>
                    </a:cubicBezTo>
                    <a:cubicBezTo>
                      <a:pt x="701" y="8"/>
                      <a:pt x="680" y="1"/>
                      <a:pt x="66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39" name="Google Shape;1085;p48">
                <a:extLst>
                  <a:ext uri="{FF2B5EF4-FFF2-40B4-BE49-F238E27FC236}">
                    <a16:creationId xmlns:a16="http://schemas.microsoft.com/office/drawing/2014/main" id="{1468563E-ECE7-48E5-B2B1-FB40F51A51E7}"/>
                  </a:ext>
                </a:extLst>
              </p:cNvPr>
              <p:cNvSpPr/>
              <p:nvPr/>
            </p:nvSpPr>
            <p:spPr>
              <a:xfrm>
                <a:off x="8762318" y="2325499"/>
                <a:ext cx="32098" cy="41575"/>
              </a:xfrm>
              <a:custGeom>
                <a:avLst/>
                <a:gdLst/>
                <a:ahLst/>
                <a:cxnLst/>
                <a:rect l="l" t="t" r="r" b="b"/>
                <a:pathLst>
                  <a:path w="884" h="1145" extrusionOk="0">
                    <a:moveTo>
                      <a:pt x="125" y="0"/>
                    </a:moveTo>
                    <a:cubicBezTo>
                      <a:pt x="97" y="0"/>
                      <a:pt x="68" y="11"/>
                      <a:pt x="46" y="34"/>
                    </a:cubicBezTo>
                    <a:cubicBezTo>
                      <a:pt x="0" y="57"/>
                      <a:pt x="0" y="125"/>
                      <a:pt x="23" y="170"/>
                    </a:cubicBezTo>
                    <a:cubicBezTo>
                      <a:pt x="249" y="464"/>
                      <a:pt x="476" y="759"/>
                      <a:pt x="680" y="1076"/>
                    </a:cubicBezTo>
                    <a:cubicBezTo>
                      <a:pt x="702" y="1121"/>
                      <a:pt x="725" y="1144"/>
                      <a:pt x="770" y="1144"/>
                    </a:cubicBezTo>
                    <a:cubicBezTo>
                      <a:pt x="793" y="1144"/>
                      <a:pt x="816" y="1121"/>
                      <a:pt x="816" y="1121"/>
                    </a:cubicBezTo>
                    <a:cubicBezTo>
                      <a:pt x="884" y="1076"/>
                      <a:pt x="884" y="1008"/>
                      <a:pt x="861" y="963"/>
                    </a:cubicBezTo>
                    <a:cubicBezTo>
                      <a:pt x="657" y="646"/>
                      <a:pt x="431" y="329"/>
                      <a:pt x="204" y="34"/>
                    </a:cubicBezTo>
                    <a:cubicBezTo>
                      <a:pt x="181" y="11"/>
                      <a:pt x="153" y="0"/>
                      <a:pt x="12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0" name="Google Shape;1086;p48">
                <a:extLst>
                  <a:ext uri="{FF2B5EF4-FFF2-40B4-BE49-F238E27FC236}">
                    <a16:creationId xmlns:a16="http://schemas.microsoft.com/office/drawing/2014/main" id="{829F5B55-776A-4150-AB14-254233F1748A}"/>
                  </a:ext>
                </a:extLst>
              </p:cNvPr>
              <p:cNvSpPr/>
              <p:nvPr/>
            </p:nvSpPr>
            <p:spPr>
              <a:xfrm>
                <a:off x="8814967" y="2413587"/>
                <a:ext cx="23856" cy="4560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1256" extrusionOk="0">
                    <a:moveTo>
                      <a:pt x="118" y="0"/>
                    </a:moveTo>
                    <a:cubicBezTo>
                      <a:pt x="103" y="0"/>
                      <a:pt x="86" y="3"/>
                      <a:pt x="68" y="9"/>
                    </a:cubicBezTo>
                    <a:cubicBezTo>
                      <a:pt x="23" y="32"/>
                      <a:pt x="0" y="100"/>
                      <a:pt x="23" y="145"/>
                    </a:cubicBezTo>
                    <a:cubicBezTo>
                      <a:pt x="181" y="485"/>
                      <a:pt x="317" y="847"/>
                      <a:pt x="453" y="1187"/>
                    </a:cubicBezTo>
                    <a:cubicBezTo>
                      <a:pt x="453" y="1233"/>
                      <a:pt x="498" y="1255"/>
                      <a:pt x="544" y="1255"/>
                    </a:cubicBezTo>
                    <a:lnTo>
                      <a:pt x="589" y="1255"/>
                    </a:lnTo>
                    <a:cubicBezTo>
                      <a:pt x="634" y="1233"/>
                      <a:pt x="657" y="1165"/>
                      <a:pt x="634" y="1119"/>
                    </a:cubicBezTo>
                    <a:cubicBezTo>
                      <a:pt x="521" y="757"/>
                      <a:pt x="385" y="394"/>
                      <a:pt x="227" y="55"/>
                    </a:cubicBezTo>
                    <a:cubicBezTo>
                      <a:pt x="193" y="21"/>
                      <a:pt x="160" y="0"/>
                      <a:pt x="118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1" name="Google Shape;1087;p48">
                <a:extLst>
                  <a:ext uri="{FF2B5EF4-FFF2-40B4-BE49-F238E27FC236}">
                    <a16:creationId xmlns:a16="http://schemas.microsoft.com/office/drawing/2014/main" id="{38928459-ADB2-40E6-807A-BF0E855151A2}"/>
                  </a:ext>
                </a:extLst>
              </p:cNvPr>
              <p:cNvSpPr/>
              <p:nvPr/>
            </p:nvSpPr>
            <p:spPr>
              <a:xfrm>
                <a:off x="7980963" y="3011976"/>
                <a:ext cx="36165" cy="37799"/>
              </a:xfrm>
              <a:custGeom>
                <a:avLst/>
                <a:gdLst/>
                <a:ahLst/>
                <a:cxnLst/>
                <a:rect l="l" t="t" r="r" b="b"/>
                <a:pathLst>
                  <a:path w="996" h="1041" extrusionOk="0">
                    <a:moveTo>
                      <a:pt x="162" y="0"/>
                    </a:moveTo>
                    <a:cubicBezTo>
                      <a:pt x="91" y="0"/>
                      <a:pt x="0" y="91"/>
                      <a:pt x="66" y="157"/>
                    </a:cubicBezTo>
                    <a:cubicBezTo>
                      <a:pt x="293" y="474"/>
                      <a:pt x="542" y="746"/>
                      <a:pt x="814" y="1018"/>
                    </a:cubicBezTo>
                    <a:cubicBezTo>
                      <a:pt x="837" y="1040"/>
                      <a:pt x="859" y="1040"/>
                      <a:pt x="905" y="1040"/>
                    </a:cubicBezTo>
                    <a:cubicBezTo>
                      <a:pt x="927" y="1040"/>
                      <a:pt x="950" y="1018"/>
                      <a:pt x="973" y="1018"/>
                    </a:cubicBezTo>
                    <a:cubicBezTo>
                      <a:pt x="995" y="972"/>
                      <a:pt x="995" y="904"/>
                      <a:pt x="973" y="859"/>
                    </a:cubicBezTo>
                    <a:cubicBezTo>
                      <a:pt x="701" y="610"/>
                      <a:pt x="452" y="338"/>
                      <a:pt x="225" y="44"/>
                    </a:cubicBezTo>
                    <a:cubicBezTo>
                      <a:pt x="213" y="13"/>
                      <a:pt x="189" y="0"/>
                      <a:pt x="16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2" name="Google Shape;1088;p48">
                <a:extLst>
                  <a:ext uri="{FF2B5EF4-FFF2-40B4-BE49-F238E27FC236}">
                    <a16:creationId xmlns:a16="http://schemas.microsoft.com/office/drawing/2014/main" id="{96B0142B-E59F-4B46-9F8D-F5106A5D52BD}"/>
                  </a:ext>
                </a:extLst>
              </p:cNvPr>
              <p:cNvSpPr/>
              <p:nvPr/>
            </p:nvSpPr>
            <p:spPr>
              <a:xfrm>
                <a:off x="8198859" y="3117384"/>
                <a:ext cx="38706" cy="3685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015" extrusionOk="0">
                    <a:moveTo>
                      <a:pt x="894" y="1"/>
                    </a:moveTo>
                    <a:cubicBezTo>
                      <a:pt x="871" y="1"/>
                      <a:pt x="850" y="12"/>
                      <a:pt x="839" y="40"/>
                    </a:cubicBezTo>
                    <a:lnTo>
                      <a:pt x="816" y="40"/>
                    </a:lnTo>
                    <a:cubicBezTo>
                      <a:pt x="567" y="312"/>
                      <a:pt x="318" y="584"/>
                      <a:pt x="46" y="833"/>
                    </a:cubicBezTo>
                    <a:cubicBezTo>
                      <a:pt x="1" y="878"/>
                      <a:pt x="1" y="946"/>
                      <a:pt x="46" y="992"/>
                    </a:cubicBezTo>
                    <a:cubicBezTo>
                      <a:pt x="69" y="1014"/>
                      <a:pt x="91" y="1014"/>
                      <a:pt x="114" y="1014"/>
                    </a:cubicBezTo>
                    <a:cubicBezTo>
                      <a:pt x="137" y="1014"/>
                      <a:pt x="159" y="1014"/>
                      <a:pt x="182" y="992"/>
                    </a:cubicBezTo>
                    <a:cubicBezTo>
                      <a:pt x="476" y="742"/>
                      <a:pt x="748" y="471"/>
                      <a:pt x="997" y="176"/>
                    </a:cubicBezTo>
                    <a:cubicBezTo>
                      <a:pt x="1066" y="108"/>
                      <a:pt x="967" y="1"/>
                      <a:pt x="89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3" name="Google Shape;1089;p48">
                <a:extLst>
                  <a:ext uri="{FF2B5EF4-FFF2-40B4-BE49-F238E27FC236}">
                    <a16:creationId xmlns:a16="http://schemas.microsoft.com/office/drawing/2014/main" id="{70A6C5EE-3785-4C65-B01B-614E819C91D8}"/>
                  </a:ext>
                </a:extLst>
              </p:cNvPr>
              <p:cNvSpPr/>
              <p:nvPr/>
            </p:nvSpPr>
            <p:spPr>
              <a:xfrm>
                <a:off x="8258081" y="3118837"/>
                <a:ext cx="49382" cy="9078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250" extrusionOk="0">
                    <a:moveTo>
                      <a:pt x="1247" y="0"/>
                    </a:moveTo>
                    <a:cubicBezTo>
                      <a:pt x="975" y="23"/>
                      <a:pt x="703" y="45"/>
                      <a:pt x="431" y="45"/>
                    </a:cubicBezTo>
                    <a:lnTo>
                      <a:pt x="114" y="45"/>
                    </a:lnTo>
                    <a:cubicBezTo>
                      <a:pt x="1" y="68"/>
                      <a:pt x="1" y="227"/>
                      <a:pt x="114" y="249"/>
                    </a:cubicBezTo>
                    <a:lnTo>
                      <a:pt x="454" y="249"/>
                    </a:lnTo>
                    <a:cubicBezTo>
                      <a:pt x="726" y="249"/>
                      <a:pt x="997" y="249"/>
                      <a:pt x="1269" y="227"/>
                    </a:cubicBezTo>
                    <a:cubicBezTo>
                      <a:pt x="1315" y="204"/>
                      <a:pt x="1360" y="159"/>
                      <a:pt x="1360" y="113"/>
                    </a:cubicBezTo>
                    <a:cubicBezTo>
                      <a:pt x="1360" y="45"/>
                      <a:pt x="1315" y="0"/>
                      <a:pt x="124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4" name="Google Shape;1090;p48">
                <a:extLst>
                  <a:ext uri="{FF2B5EF4-FFF2-40B4-BE49-F238E27FC236}">
                    <a16:creationId xmlns:a16="http://schemas.microsoft.com/office/drawing/2014/main" id="{8B55B59D-F316-438B-BE0F-3D4F2A71F7C1}"/>
                  </a:ext>
                </a:extLst>
              </p:cNvPr>
              <p:cNvSpPr/>
              <p:nvPr/>
            </p:nvSpPr>
            <p:spPr>
              <a:xfrm>
                <a:off x="8411091" y="2121837"/>
                <a:ext cx="44589" cy="28031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72" extrusionOk="0">
                    <a:moveTo>
                      <a:pt x="112" y="0"/>
                    </a:moveTo>
                    <a:cubicBezTo>
                      <a:pt x="79" y="0"/>
                      <a:pt x="51" y="20"/>
                      <a:pt x="23" y="48"/>
                    </a:cubicBezTo>
                    <a:cubicBezTo>
                      <a:pt x="0" y="93"/>
                      <a:pt x="0" y="161"/>
                      <a:pt x="46" y="184"/>
                    </a:cubicBezTo>
                    <a:cubicBezTo>
                      <a:pt x="363" y="410"/>
                      <a:pt x="702" y="591"/>
                      <a:pt x="1042" y="750"/>
                    </a:cubicBezTo>
                    <a:cubicBezTo>
                      <a:pt x="1057" y="765"/>
                      <a:pt x="1073" y="771"/>
                      <a:pt x="1088" y="771"/>
                    </a:cubicBezTo>
                    <a:cubicBezTo>
                      <a:pt x="1164" y="771"/>
                      <a:pt x="1228" y="607"/>
                      <a:pt x="1133" y="569"/>
                    </a:cubicBezTo>
                    <a:lnTo>
                      <a:pt x="1133" y="569"/>
                    </a:lnTo>
                    <a:lnTo>
                      <a:pt x="1133" y="591"/>
                    </a:lnTo>
                    <a:cubicBezTo>
                      <a:pt x="816" y="410"/>
                      <a:pt x="476" y="229"/>
                      <a:pt x="181" y="25"/>
                    </a:cubicBezTo>
                    <a:cubicBezTo>
                      <a:pt x="156" y="8"/>
                      <a:pt x="133" y="0"/>
                      <a:pt x="112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5" name="Google Shape;1091;p48">
                <a:extLst>
                  <a:ext uri="{FF2B5EF4-FFF2-40B4-BE49-F238E27FC236}">
                    <a16:creationId xmlns:a16="http://schemas.microsoft.com/office/drawing/2014/main" id="{501CD75B-00F9-450F-A20D-8D4ED9C98229}"/>
                  </a:ext>
                </a:extLst>
              </p:cNvPr>
              <p:cNvSpPr/>
              <p:nvPr/>
            </p:nvSpPr>
            <p:spPr>
              <a:xfrm>
                <a:off x="8113313" y="3184122"/>
                <a:ext cx="44443" cy="2766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62" extrusionOk="0">
                    <a:moveTo>
                      <a:pt x="1121" y="1"/>
                    </a:moveTo>
                    <a:cubicBezTo>
                      <a:pt x="1102" y="1"/>
                      <a:pt x="1082" y="6"/>
                      <a:pt x="1065" y="14"/>
                    </a:cubicBezTo>
                    <a:cubicBezTo>
                      <a:pt x="748" y="218"/>
                      <a:pt x="408" y="400"/>
                      <a:pt x="69" y="558"/>
                    </a:cubicBezTo>
                    <a:cubicBezTo>
                      <a:pt x="23" y="581"/>
                      <a:pt x="1" y="649"/>
                      <a:pt x="23" y="694"/>
                    </a:cubicBezTo>
                    <a:cubicBezTo>
                      <a:pt x="46" y="739"/>
                      <a:pt x="91" y="762"/>
                      <a:pt x="114" y="762"/>
                    </a:cubicBezTo>
                    <a:lnTo>
                      <a:pt x="182" y="762"/>
                    </a:lnTo>
                    <a:cubicBezTo>
                      <a:pt x="522" y="581"/>
                      <a:pt x="839" y="400"/>
                      <a:pt x="1179" y="196"/>
                    </a:cubicBezTo>
                    <a:cubicBezTo>
                      <a:pt x="1224" y="173"/>
                      <a:pt x="1224" y="105"/>
                      <a:pt x="1201" y="60"/>
                    </a:cubicBezTo>
                    <a:cubicBezTo>
                      <a:pt x="1187" y="17"/>
                      <a:pt x="1154" y="1"/>
                      <a:pt x="112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6" name="Google Shape;1092;p48">
                <a:extLst>
                  <a:ext uri="{FF2B5EF4-FFF2-40B4-BE49-F238E27FC236}">
                    <a16:creationId xmlns:a16="http://schemas.microsoft.com/office/drawing/2014/main" id="{773D5EFC-EC5C-450D-8FD0-6CBDAC35CC9F}"/>
                  </a:ext>
                </a:extLst>
              </p:cNvPr>
              <p:cNvSpPr/>
              <p:nvPr/>
            </p:nvSpPr>
            <p:spPr>
              <a:xfrm>
                <a:off x="8016256" y="3226568"/>
                <a:ext cx="48583" cy="1815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500" extrusionOk="0">
                    <a:moveTo>
                      <a:pt x="1179" y="1"/>
                    </a:moveTo>
                    <a:cubicBezTo>
                      <a:pt x="839" y="114"/>
                      <a:pt x="476" y="205"/>
                      <a:pt x="91" y="295"/>
                    </a:cubicBezTo>
                    <a:cubicBezTo>
                      <a:pt x="46" y="295"/>
                      <a:pt x="1" y="363"/>
                      <a:pt x="23" y="409"/>
                    </a:cubicBezTo>
                    <a:cubicBezTo>
                      <a:pt x="23" y="476"/>
                      <a:pt x="69" y="499"/>
                      <a:pt x="114" y="499"/>
                    </a:cubicBezTo>
                    <a:lnTo>
                      <a:pt x="137" y="499"/>
                    </a:lnTo>
                    <a:cubicBezTo>
                      <a:pt x="522" y="431"/>
                      <a:pt x="884" y="318"/>
                      <a:pt x="1247" y="227"/>
                    </a:cubicBezTo>
                    <a:cubicBezTo>
                      <a:pt x="1314" y="205"/>
                      <a:pt x="1337" y="137"/>
                      <a:pt x="1314" y="91"/>
                    </a:cubicBezTo>
                    <a:cubicBezTo>
                      <a:pt x="1314" y="23"/>
                      <a:pt x="1247" y="1"/>
                      <a:pt x="1179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7" name="Google Shape;1093;p48">
                <a:extLst>
                  <a:ext uri="{FF2B5EF4-FFF2-40B4-BE49-F238E27FC236}">
                    <a16:creationId xmlns:a16="http://schemas.microsoft.com/office/drawing/2014/main" id="{AC8CD185-D10B-4CBC-8F5E-4DE8224FCDAB}"/>
                  </a:ext>
                </a:extLst>
              </p:cNvPr>
              <p:cNvSpPr/>
              <p:nvPr/>
            </p:nvSpPr>
            <p:spPr>
              <a:xfrm>
                <a:off x="8057976" y="3078024"/>
                <a:ext cx="48801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1344" h="672" extrusionOk="0">
                    <a:moveTo>
                      <a:pt x="171" y="0"/>
                    </a:moveTo>
                    <a:cubicBezTo>
                      <a:pt x="87" y="0"/>
                      <a:pt x="0" y="156"/>
                      <a:pt x="98" y="195"/>
                    </a:cubicBezTo>
                    <a:cubicBezTo>
                      <a:pt x="437" y="377"/>
                      <a:pt x="800" y="535"/>
                      <a:pt x="1140" y="671"/>
                    </a:cubicBezTo>
                    <a:lnTo>
                      <a:pt x="1185" y="671"/>
                    </a:lnTo>
                    <a:cubicBezTo>
                      <a:pt x="1298" y="671"/>
                      <a:pt x="1343" y="513"/>
                      <a:pt x="1230" y="467"/>
                    </a:cubicBezTo>
                    <a:cubicBezTo>
                      <a:pt x="868" y="354"/>
                      <a:pt x="528" y="195"/>
                      <a:pt x="211" y="14"/>
                    </a:cubicBezTo>
                    <a:cubicBezTo>
                      <a:pt x="198" y="5"/>
                      <a:pt x="184" y="0"/>
                      <a:pt x="171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8" name="Google Shape;1094;p48">
                <a:extLst>
                  <a:ext uri="{FF2B5EF4-FFF2-40B4-BE49-F238E27FC236}">
                    <a16:creationId xmlns:a16="http://schemas.microsoft.com/office/drawing/2014/main" id="{B76AF9E1-DDB0-45B3-A63B-38D18CBD6E07}"/>
                  </a:ext>
                </a:extLst>
              </p:cNvPr>
              <p:cNvSpPr/>
              <p:nvPr/>
            </p:nvSpPr>
            <p:spPr>
              <a:xfrm>
                <a:off x="8292648" y="2927991"/>
                <a:ext cx="9077" cy="49382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360" extrusionOk="0">
                    <a:moveTo>
                      <a:pt x="113" y="1"/>
                    </a:moveTo>
                    <a:cubicBezTo>
                      <a:pt x="45" y="23"/>
                      <a:pt x="0" y="69"/>
                      <a:pt x="0" y="114"/>
                    </a:cubicBezTo>
                    <a:cubicBezTo>
                      <a:pt x="23" y="295"/>
                      <a:pt x="23" y="476"/>
                      <a:pt x="23" y="658"/>
                    </a:cubicBezTo>
                    <a:cubicBezTo>
                      <a:pt x="23" y="816"/>
                      <a:pt x="23" y="1043"/>
                      <a:pt x="0" y="1247"/>
                    </a:cubicBezTo>
                    <a:cubicBezTo>
                      <a:pt x="0" y="1292"/>
                      <a:pt x="45" y="1360"/>
                      <a:pt x="113" y="1360"/>
                    </a:cubicBezTo>
                    <a:cubicBezTo>
                      <a:pt x="159" y="1360"/>
                      <a:pt x="204" y="1314"/>
                      <a:pt x="204" y="1247"/>
                    </a:cubicBezTo>
                    <a:cubicBezTo>
                      <a:pt x="227" y="1065"/>
                      <a:pt x="249" y="861"/>
                      <a:pt x="249" y="658"/>
                    </a:cubicBezTo>
                    <a:cubicBezTo>
                      <a:pt x="249" y="454"/>
                      <a:pt x="249" y="295"/>
                      <a:pt x="227" y="114"/>
                    </a:cubicBezTo>
                    <a:cubicBezTo>
                      <a:pt x="204" y="46"/>
                      <a:pt x="159" y="1"/>
                      <a:pt x="1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49" name="Google Shape;1095;p48">
                <a:extLst>
                  <a:ext uri="{FF2B5EF4-FFF2-40B4-BE49-F238E27FC236}">
                    <a16:creationId xmlns:a16="http://schemas.microsoft.com/office/drawing/2014/main" id="{B89AB628-9CF7-4F70-BD85-080D941FFC1B}"/>
                  </a:ext>
                </a:extLst>
              </p:cNvPr>
              <p:cNvSpPr/>
              <p:nvPr/>
            </p:nvSpPr>
            <p:spPr>
              <a:xfrm>
                <a:off x="8155287" y="3111429"/>
                <a:ext cx="50180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386" extrusionOk="0">
                    <a:moveTo>
                      <a:pt x="159" y="0"/>
                    </a:moveTo>
                    <a:cubicBezTo>
                      <a:pt x="23" y="0"/>
                      <a:pt x="0" y="182"/>
                      <a:pt x="113" y="227"/>
                    </a:cubicBezTo>
                    <a:cubicBezTo>
                      <a:pt x="476" y="295"/>
                      <a:pt x="861" y="340"/>
                      <a:pt x="1246" y="385"/>
                    </a:cubicBezTo>
                    <a:lnTo>
                      <a:pt x="1269" y="385"/>
                    </a:lnTo>
                    <a:cubicBezTo>
                      <a:pt x="1314" y="385"/>
                      <a:pt x="1359" y="340"/>
                      <a:pt x="1359" y="295"/>
                    </a:cubicBezTo>
                    <a:cubicBezTo>
                      <a:pt x="1382" y="227"/>
                      <a:pt x="1337" y="182"/>
                      <a:pt x="1269" y="182"/>
                    </a:cubicBezTo>
                    <a:cubicBezTo>
                      <a:pt x="884" y="136"/>
                      <a:pt x="521" y="91"/>
                      <a:pt x="159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0" name="Google Shape;1096;p48">
                <a:extLst>
                  <a:ext uri="{FF2B5EF4-FFF2-40B4-BE49-F238E27FC236}">
                    <a16:creationId xmlns:a16="http://schemas.microsoft.com/office/drawing/2014/main" id="{3AFA1373-F8F0-400A-BCB6-E7512F3F5707}"/>
                  </a:ext>
                </a:extLst>
              </p:cNvPr>
              <p:cNvSpPr/>
              <p:nvPr/>
            </p:nvSpPr>
            <p:spPr>
              <a:xfrm>
                <a:off x="8336365" y="2051105"/>
                <a:ext cx="36092" cy="38743"/>
              </a:xfrm>
              <a:custGeom>
                <a:avLst/>
                <a:gdLst/>
                <a:ahLst/>
                <a:cxnLst/>
                <a:rect l="l" t="t" r="r" b="b"/>
                <a:pathLst>
                  <a:path w="994" h="1067" extrusionOk="0">
                    <a:moveTo>
                      <a:pt x="152" y="1"/>
                    </a:moveTo>
                    <a:cubicBezTo>
                      <a:pt x="73" y="1"/>
                      <a:pt x="1" y="81"/>
                      <a:pt x="65" y="161"/>
                    </a:cubicBezTo>
                    <a:cubicBezTo>
                      <a:pt x="291" y="478"/>
                      <a:pt x="540" y="772"/>
                      <a:pt x="790" y="1044"/>
                    </a:cubicBezTo>
                    <a:cubicBezTo>
                      <a:pt x="812" y="1067"/>
                      <a:pt x="858" y="1067"/>
                      <a:pt x="880" y="1067"/>
                    </a:cubicBezTo>
                    <a:cubicBezTo>
                      <a:pt x="903" y="1067"/>
                      <a:pt x="926" y="1067"/>
                      <a:pt x="948" y="1044"/>
                    </a:cubicBezTo>
                    <a:cubicBezTo>
                      <a:pt x="994" y="999"/>
                      <a:pt x="994" y="931"/>
                      <a:pt x="948" y="886"/>
                    </a:cubicBezTo>
                    <a:cubicBezTo>
                      <a:pt x="699" y="614"/>
                      <a:pt x="450" y="342"/>
                      <a:pt x="246" y="47"/>
                    </a:cubicBezTo>
                    <a:cubicBezTo>
                      <a:pt x="219" y="14"/>
                      <a:pt x="185" y="1"/>
                      <a:pt x="15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1" name="Google Shape;1097;p48">
                <a:extLst>
                  <a:ext uri="{FF2B5EF4-FFF2-40B4-BE49-F238E27FC236}">
                    <a16:creationId xmlns:a16="http://schemas.microsoft.com/office/drawing/2014/main" id="{856134D2-4D83-40A7-A7CD-CDA14A78FF99}"/>
                  </a:ext>
                </a:extLst>
              </p:cNvPr>
              <p:cNvSpPr/>
              <p:nvPr/>
            </p:nvSpPr>
            <p:spPr>
              <a:xfrm>
                <a:off x="8291813" y="1958805"/>
                <a:ext cx="23892" cy="4633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276" extrusionOk="0">
                    <a:moveTo>
                      <a:pt x="126" y="1"/>
                    </a:moveTo>
                    <a:cubicBezTo>
                      <a:pt x="115" y="1"/>
                      <a:pt x="104" y="3"/>
                      <a:pt x="91" y="7"/>
                    </a:cubicBezTo>
                    <a:cubicBezTo>
                      <a:pt x="46" y="30"/>
                      <a:pt x="0" y="98"/>
                      <a:pt x="23" y="143"/>
                    </a:cubicBezTo>
                    <a:cubicBezTo>
                      <a:pt x="159" y="505"/>
                      <a:pt x="295" y="868"/>
                      <a:pt x="454" y="1208"/>
                    </a:cubicBezTo>
                    <a:cubicBezTo>
                      <a:pt x="476" y="1253"/>
                      <a:pt x="499" y="1276"/>
                      <a:pt x="544" y="1276"/>
                    </a:cubicBezTo>
                    <a:lnTo>
                      <a:pt x="589" y="1276"/>
                    </a:lnTo>
                    <a:cubicBezTo>
                      <a:pt x="635" y="1230"/>
                      <a:pt x="657" y="1185"/>
                      <a:pt x="635" y="1117"/>
                    </a:cubicBezTo>
                    <a:cubicBezTo>
                      <a:pt x="476" y="777"/>
                      <a:pt x="340" y="437"/>
                      <a:pt x="227" y="75"/>
                    </a:cubicBezTo>
                    <a:cubicBezTo>
                      <a:pt x="209" y="38"/>
                      <a:pt x="175" y="1"/>
                      <a:pt x="12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2" name="Google Shape;1098;p48">
                <a:extLst>
                  <a:ext uri="{FF2B5EF4-FFF2-40B4-BE49-F238E27FC236}">
                    <a16:creationId xmlns:a16="http://schemas.microsoft.com/office/drawing/2014/main" id="{B3195CE5-F3D5-477D-BD40-CBEC684608DB}"/>
                  </a:ext>
                </a:extLst>
              </p:cNvPr>
              <p:cNvSpPr/>
              <p:nvPr/>
            </p:nvSpPr>
            <p:spPr>
              <a:xfrm>
                <a:off x="8366648" y="1694105"/>
                <a:ext cx="46114" cy="25599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05" extrusionOk="0">
                    <a:moveTo>
                      <a:pt x="1146" y="1"/>
                    </a:moveTo>
                    <a:cubicBezTo>
                      <a:pt x="1126" y="1"/>
                      <a:pt x="1106" y="8"/>
                      <a:pt x="1088" y="25"/>
                    </a:cubicBezTo>
                    <a:cubicBezTo>
                      <a:pt x="749" y="207"/>
                      <a:pt x="431" y="365"/>
                      <a:pt x="69" y="501"/>
                    </a:cubicBezTo>
                    <a:cubicBezTo>
                      <a:pt x="24" y="524"/>
                      <a:pt x="1" y="592"/>
                      <a:pt x="24" y="637"/>
                    </a:cubicBezTo>
                    <a:cubicBezTo>
                      <a:pt x="46" y="682"/>
                      <a:pt x="69" y="705"/>
                      <a:pt x="114" y="705"/>
                    </a:cubicBezTo>
                    <a:lnTo>
                      <a:pt x="160" y="705"/>
                    </a:lnTo>
                    <a:cubicBezTo>
                      <a:pt x="522" y="569"/>
                      <a:pt x="862" y="388"/>
                      <a:pt x="1179" y="207"/>
                    </a:cubicBezTo>
                    <a:cubicBezTo>
                      <a:pt x="1247" y="184"/>
                      <a:pt x="1270" y="93"/>
                      <a:pt x="1224" y="48"/>
                    </a:cubicBezTo>
                    <a:cubicBezTo>
                      <a:pt x="1210" y="20"/>
                      <a:pt x="1179" y="1"/>
                      <a:pt x="1146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3" name="Google Shape;1099;p48">
                <a:extLst>
                  <a:ext uri="{FF2B5EF4-FFF2-40B4-BE49-F238E27FC236}">
                    <a16:creationId xmlns:a16="http://schemas.microsoft.com/office/drawing/2014/main" id="{A93FBA04-934C-491C-B9E5-B6B25659B2DD}"/>
                  </a:ext>
                </a:extLst>
              </p:cNvPr>
              <p:cNvSpPr/>
              <p:nvPr/>
            </p:nvSpPr>
            <p:spPr>
              <a:xfrm>
                <a:off x="8360911" y="3104639"/>
                <a:ext cx="48546" cy="1503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414" extrusionOk="0">
                    <a:moveTo>
                      <a:pt x="1235" y="0"/>
                    </a:moveTo>
                    <a:cubicBezTo>
                      <a:pt x="1224" y="0"/>
                      <a:pt x="1213" y="2"/>
                      <a:pt x="1201" y="6"/>
                    </a:cubicBezTo>
                    <a:cubicBezTo>
                      <a:pt x="839" y="74"/>
                      <a:pt x="476" y="165"/>
                      <a:pt x="91" y="210"/>
                    </a:cubicBezTo>
                    <a:cubicBezTo>
                      <a:pt x="46" y="210"/>
                      <a:pt x="0" y="278"/>
                      <a:pt x="0" y="323"/>
                    </a:cubicBezTo>
                    <a:cubicBezTo>
                      <a:pt x="23" y="391"/>
                      <a:pt x="68" y="414"/>
                      <a:pt x="114" y="414"/>
                    </a:cubicBezTo>
                    <a:lnTo>
                      <a:pt x="136" y="414"/>
                    </a:lnTo>
                    <a:cubicBezTo>
                      <a:pt x="499" y="369"/>
                      <a:pt x="884" y="301"/>
                      <a:pt x="1246" y="210"/>
                    </a:cubicBezTo>
                    <a:cubicBezTo>
                      <a:pt x="1314" y="210"/>
                      <a:pt x="1337" y="142"/>
                      <a:pt x="1337" y="97"/>
                    </a:cubicBezTo>
                    <a:cubicBezTo>
                      <a:pt x="1318" y="41"/>
                      <a:pt x="1284" y="0"/>
                      <a:pt x="1235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4" name="Google Shape;1100;p48">
                <a:extLst>
                  <a:ext uri="{FF2B5EF4-FFF2-40B4-BE49-F238E27FC236}">
                    <a16:creationId xmlns:a16="http://schemas.microsoft.com/office/drawing/2014/main" id="{D9194822-3640-46C2-9417-D710E7A87F42}"/>
                  </a:ext>
                </a:extLst>
              </p:cNvPr>
              <p:cNvSpPr/>
              <p:nvPr/>
            </p:nvSpPr>
            <p:spPr>
              <a:xfrm>
                <a:off x="8325545" y="1571195"/>
                <a:ext cx="35402" cy="39142"/>
              </a:xfrm>
              <a:custGeom>
                <a:avLst/>
                <a:gdLst/>
                <a:ahLst/>
                <a:cxnLst/>
                <a:rect l="l" t="t" r="r" b="b"/>
                <a:pathLst>
                  <a:path w="975" h="1078" extrusionOk="0">
                    <a:moveTo>
                      <a:pt x="870" y="1"/>
                    </a:moveTo>
                    <a:cubicBezTo>
                      <a:pt x="844" y="1"/>
                      <a:pt x="816" y="12"/>
                      <a:pt x="793" y="35"/>
                    </a:cubicBezTo>
                    <a:cubicBezTo>
                      <a:pt x="521" y="307"/>
                      <a:pt x="249" y="601"/>
                      <a:pt x="46" y="918"/>
                    </a:cubicBezTo>
                    <a:cubicBezTo>
                      <a:pt x="0" y="964"/>
                      <a:pt x="0" y="1032"/>
                      <a:pt x="68" y="1054"/>
                    </a:cubicBezTo>
                    <a:cubicBezTo>
                      <a:pt x="68" y="1077"/>
                      <a:pt x="91" y="1077"/>
                      <a:pt x="114" y="1077"/>
                    </a:cubicBezTo>
                    <a:cubicBezTo>
                      <a:pt x="159" y="1077"/>
                      <a:pt x="182" y="1054"/>
                      <a:pt x="204" y="1032"/>
                    </a:cubicBezTo>
                    <a:cubicBezTo>
                      <a:pt x="431" y="737"/>
                      <a:pt x="657" y="443"/>
                      <a:pt x="929" y="194"/>
                    </a:cubicBezTo>
                    <a:cubicBezTo>
                      <a:pt x="974" y="148"/>
                      <a:pt x="974" y="80"/>
                      <a:pt x="929" y="35"/>
                    </a:cubicBezTo>
                    <a:cubicBezTo>
                      <a:pt x="918" y="12"/>
                      <a:pt x="895" y="1"/>
                      <a:pt x="87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1101;p48">
                <a:extLst>
                  <a:ext uri="{FF2B5EF4-FFF2-40B4-BE49-F238E27FC236}">
                    <a16:creationId xmlns:a16="http://schemas.microsoft.com/office/drawing/2014/main" id="{AC69246D-86D7-4C36-BC75-E0F6B66E0AF6}"/>
                  </a:ext>
                </a:extLst>
              </p:cNvPr>
              <p:cNvSpPr/>
              <p:nvPr/>
            </p:nvSpPr>
            <p:spPr>
              <a:xfrm>
                <a:off x="8267122" y="1729543"/>
                <a:ext cx="49418" cy="14016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386" extrusionOk="0">
                    <a:moveTo>
                      <a:pt x="1202" y="1"/>
                    </a:moveTo>
                    <a:cubicBezTo>
                      <a:pt x="839" y="91"/>
                      <a:pt x="477" y="137"/>
                      <a:pt x="114" y="159"/>
                    </a:cubicBezTo>
                    <a:cubicBezTo>
                      <a:pt x="46" y="182"/>
                      <a:pt x="1" y="227"/>
                      <a:pt x="1" y="273"/>
                    </a:cubicBezTo>
                    <a:cubicBezTo>
                      <a:pt x="1" y="341"/>
                      <a:pt x="46" y="386"/>
                      <a:pt x="114" y="386"/>
                    </a:cubicBezTo>
                    <a:cubicBezTo>
                      <a:pt x="499" y="341"/>
                      <a:pt x="862" y="295"/>
                      <a:pt x="1247" y="227"/>
                    </a:cubicBezTo>
                    <a:cubicBezTo>
                      <a:pt x="1360" y="182"/>
                      <a:pt x="1337" y="1"/>
                      <a:pt x="120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6" name="Google Shape;1102;p48">
              <a:extLst>
                <a:ext uri="{FF2B5EF4-FFF2-40B4-BE49-F238E27FC236}">
                  <a16:creationId xmlns:a16="http://schemas.microsoft.com/office/drawing/2014/main" id="{23E47A68-8EDC-4370-BB33-11424EE6F047}"/>
                </a:ext>
              </a:extLst>
            </p:cNvPr>
            <p:cNvGrpSpPr/>
            <p:nvPr/>
          </p:nvGrpSpPr>
          <p:grpSpPr>
            <a:xfrm rot="-779136">
              <a:off x="4300127" y="1231081"/>
              <a:ext cx="1022974" cy="812188"/>
              <a:chOff x="3990872" y="947663"/>
              <a:chExt cx="1023002" cy="812210"/>
            </a:xfrm>
          </p:grpSpPr>
          <p:sp>
            <p:nvSpPr>
              <p:cNvPr id="184" name="Google Shape;1103;p48">
                <a:extLst>
                  <a:ext uri="{FF2B5EF4-FFF2-40B4-BE49-F238E27FC236}">
                    <a16:creationId xmlns:a16="http://schemas.microsoft.com/office/drawing/2014/main" id="{9CEB3B14-AE51-4581-AF96-B7733A3393A2}"/>
                  </a:ext>
                </a:extLst>
              </p:cNvPr>
              <p:cNvSpPr/>
              <p:nvPr/>
            </p:nvSpPr>
            <p:spPr>
              <a:xfrm rot="-568418">
                <a:off x="4039617" y="1019268"/>
                <a:ext cx="925511" cy="669001"/>
              </a:xfrm>
              <a:custGeom>
                <a:avLst/>
                <a:gdLst/>
                <a:ahLst/>
                <a:cxnLst/>
                <a:rect l="l" t="t" r="r" b="b"/>
                <a:pathLst>
                  <a:path w="37019" h="26759" extrusionOk="0">
                    <a:moveTo>
                      <a:pt x="22970" y="474"/>
                    </a:moveTo>
                    <a:cubicBezTo>
                      <a:pt x="23712" y="474"/>
                      <a:pt x="24446" y="547"/>
                      <a:pt x="25164" y="717"/>
                    </a:cubicBezTo>
                    <a:lnTo>
                      <a:pt x="25201" y="717"/>
                    </a:lnTo>
                    <a:cubicBezTo>
                      <a:pt x="25760" y="829"/>
                      <a:pt x="26357" y="1052"/>
                      <a:pt x="26618" y="1463"/>
                    </a:cubicBezTo>
                    <a:cubicBezTo>
                      <a:pt x="26142" y="1246"/>
                      <a:pt x="25577" y="1169"/>
                      <a:pt x="24992" y="1169"/>
                    </a:cubicBezTo>
                    <a:cubicBezTo>
                      <a:pt x="24064" y="1169"/>
                      <a:pt x="23085" y="1363"/>
                      <a:pt x="22331" y="1500"/>
                    </a:cubicBezTo>
                    <a:cubicBezTo>
                      <a:pt x="20355" y="1910"/>
                      <a:pt x="18416" y="2581"/>
                      <a:pt x="16627" y="3438"/>
                    </a:cubicBezTo>
                    <a:cubicBezTo>
                      <a:pt x="16105" y="3028"/>
                      <a:pt x="15546" y="2655"/>
                      <a:pt x="15024" y="2283"/>
                    </a:cubicBezTo>
                    <a:cubicBezTo>
                      <a:pt x="17507" y="1436"/>
                      <a:pt x="20287" y="474"/>
                      <a:pt x="22970" y="474"/>
                    </a:cubicBezTo>
                    <a:close/>
                    <a:moveTo>
                      <a:pt x="9357" y="531"/>
                    </a:moveTo>
                    <a:cubicBezTo>
                      <a:pt x="9506" y="1425"/>
                      <a:pt x="9991" y="2283"/>
                      <a:pt x="10737" y="2879"/>
                    </a:cubicBezTo>
                    <a:cubicBezTo>
                      <a:pt x="11147" y="3215"/>
                      <a:pt x="11557" y="3513"/>
                      <a:pt x="12004" y="3811"/>
                    </a:cubicBezTo>
                    <a:cubicBezTo>
                      <a:pt x="12526" y="4594"/>
                      <a:pt x="11035" y="5153"/>
                      <a:pt x="10550" y="5340"/>
                    </a:cubicBezTo>
                    <a:cubicBezTo>
                      <a:pt x="10285" y="5436"/>
                      <a:pt x="10007" y="5482"/>
                      <a:pt x="9731" y="5482"/>
                    </a:cubicBezTo>
                    <a:cubicBezTo>
                      <a:pt x="9154" y="5482"/>
                      <a:pt x="8581" y="5282"/>
                      <a:pt x="8127" y="4930"/>
                    </a:cubicBezTo>
                    <a:cubicBezTo>
                      <a:pt x="6860" y="4035"/>
                      <a:pt x="6002" y="2730"/>
                      <a:pt x="5779" y="1202"/>
                    </a:cubicBezTo>
                    <a:cubicBezTo>
                      <a:pt x="6412" y="1090"/>
                      <a:pt x="7158" y="866"/>
                      <a:pt x="7680" y="754"/>
                    </a:cubicBezTo>
                    <a:lnTo>
                      <a:pt x="7717" y="754"/>
                    </a:lnTo>
                    <a:cubicBezTo>
                      <a:pt x="8239" y="642"/>
                      <a:pt x="8798" y="568"/>
                      <a:pt x="9357" y="531"/>
                    </a:cubicBezTo>
                    <a:close/>
                    <a:moveTo>
                      <a:pt x="5555" y="1239"/>
                    </a:moveTo>
                    <a:cubicBezTo>
                      <a:pt x="5816" y="3177"/>
                      <a:pt x="7419" y="5265"/>
                      <a:pt x="9357" y="5675"/>
                    </a:cubicBezTo>
                    <a:cubicBezTo>
                      <a:pt x="9450" y="5694"/>
                      <a:pt x="9556" y="5703"/>
                      <a:pt x="9671" y="5703"/>
                    </a:cubicBezTo>
                    <a:cubicBezTo>
                      <a:pt x="10705" y="5703"/>
                      <a:pt x="12474" y="4974"/>
                      <a:pt x="12340" y="4035"/>
                    </a:cubicBezTo>
                    <a:lnTo>
                      <a:pt x="12340" y="4035"/>
                    </a:lnTo>
                    <a:cubicBezTo>
                      <a:pt x="13346" y="4967"/>
                      <a:pt x="11221" y="5899"/>
                      <a:pt x="10662" y="6085"/>
                    </a:cubicBezTo>
                    <a:cubicBezTo>
                      <a:pt x="10362" y="6177"/>
                      <a:pt x="10060" y="6220"/>
                      <a:pt x="9760" y="6220"/>
                    </a:cubicBezTo>
                    <a:cubicBezTo>
                      <a:pt x="7378" y="6220"/>
                      <a:pt x="5128" y="3523"/>
                      <a:pt x="4996" y="1239"/>
                    </a:cubicBezTo>
                    <a:lnTo>
                      <a:pt x="4996" y="1239"/>
                    </a:lnTo>
                    <a:cubicBezTo>
                      <a:pt x="5058" y="1251"/>
                      <a:pt x="5116" y="1255"/>
                      <a:pt x="5172" y="1255"/>
                    </a:cubicBezTo>
                    <a:cubicBezTo>
                      <a:pt x="5286" y="1255"/>
                      <a:pt x="5393" y="1239"/>
                      <a:pt x="5518" y="1239"/>
                    </a:cubicBezTo>
                    <a:close/>
                    <a:moveTo>
                      <a:pt x="24849" y="1377"/>
                    </a:moveTo>
                    <a:cubicBezTo>
                      <a:pt x="25549" y="1377"/>
                      <a:pt x="26209" y="1480"/>
                      <a:pt x="26730" y="1761"/>
                    </a:cubicBezTo>
                    <a:cubicBezTo>
                      <a:pt x="26767" y="1910"/>
                      <a:pt x="26730" y="2059"/>
                      <a:pt x="26730" y="2208"/>
                    </a:cubicBezTo>
                    <a:cubicBezTo>
                      <a:pt x="26543" y="2879"/>
                      <a:pt x="25947" y="3513"/>
                      <a:pt x="25499" y="4035"/>
                    </a:cubicBezTo>
                    <a:cubicBezTo>
                      <a:pt x="24269" y="5302"/>
                      <a:pt x="22927" y="6458"/>
                      <a:pt x="21473" y="7465"/>
                    </a:cubicBezTo>
                    <a:cubicBezTo>
                      <a:pt x="19945" y="6122"/>
                      <a:pt x="18416" y="4818"/>
                      <a:pt x="16813" y="3587"/>
                    </a:cubicBezTo>
                    <a:cubicBezTo>
                      <a:pt x="18267" y="2916"/>
                      <a:pt x="19758" y="2394"/>
                      <a:pt x="21287" y="1947"/>
                    </a:cubicBezTo>
                    <a:cubicBezTo>
                      <a:pt x="22220" y="1708"/>
                      <a:pt x="23597" y="1377"/>
                      <a:pt x="24849" y="1377"/>
                    </a:cubicBezTo>
                    <a:close/>
                    <a:moveTo>
                      <a:pt x="33091" y="11454"/>
                    </a:moveTo>
                    <a:cubicBezTo>
                      <a:pt x="33617" y="11454"/>
                      <a:pt x="34186" y="11491"/>
                      <a:pt x="34521" y="11640"/>
                    </a:cubicBezTo>
                    <a:cubicBezTo>
                      <a:pt x="32993" y="11640"/>
                      <a:pt x="31464" y="11752"/>
                      <a:pt x="29936" y="11938"/>
                    </a:cubicBezTo>
                    <a:cubicBezTo>
                      <a:pt x="28817" y="12125"/>
                      <a:pt x="27624" y="12311"/>
                      <a:pt x="26692" y="13057"/>
                    </a:cubicBezTo>
                    <a:cubicBezTo>
                      <a:pt x="25947" y="13653"/>
                      <a:pt x="26171" y="14921"/>
                      <a:pt x="26730" y="15890"/>
                    </a:cubicBezTo>
                    <a:cubicBezTo>
                      <a:pt x="25947" y="15032"/>
                      <a:pt x="23896" y="12497"/>
                      <a:pt x="24754" y="12236"/>
                    </a:cubicBezTo>
                    <a:cubicBezTo>
                      <a:pt x="27140" y="11826"/>
                      <a:pt x="29526" y="11565"/>
                      <a:pt x="31912" y="11491"/>
                    </a:cubicBezTo>
                    <a:cubicBezTo>
                      <a:pt x="32079" y="11491"/>
                      <a:pt x="32564" y="11454"/>
                      <a:pt x="33091" y="11454"/>
                    </a:cubicBezTo>
                    <a:close/>
                    <a:moveTo>
                      <a:pt x="34819" y="11864"/>
                    </a:moveTo>
                    <a:cubicBezTo>
                      <a:pt x="34857" y="11975"/>
                      <a:pt x="34857" y="12125"/>
                      <a:pt x="34782" y="12236"/>
                    </a:cubicBezTo>
                    <a:lnTo>
                      <a:pt x="34819" y="12236"/>
                    </a:lnTo>
                    <a:cubicBezTo>
                      <a:pt x="34297" y="13280"/>
                      <a:pt x="32844" y="14026"/>
                      <a:pt x="31949" y="14697"/>
                    </a:cubicBezTo>
                    <a:cubicBezTo>
                      <a:pt x="30980" y="15368"/>
                      <a:pt x="29973" y="16039"/>
                      <a:pt x="28966" y="16673"/>
                    </a:cubicBezTo>
                    <a:cubicBezTo>
                      <a:pt x="28780" y="16785"/>
                      <a:pt x="28566" y="16840"/>
                      <a:pt x="28351" y="16840"/>
                    </a:cubicBezTo>
                    <a:cubicBezTo>
                      <a:pt x="28137" y="16840"/>
                      <a:pt x="27923" y="16785"/>
                      <a:pt x="27736" y="16673"/>
                    </a:cubicBezTo>
                    <a:cubicBezTo>
                      <a:pt x="27177" y="16113"/>
                      <a:pt x="26767" y="15442"/>
                      <a:pt x="26581" y="14697"/>
                    </a:cubicBezTo>
                    <a:cubicBezTo>
                      <a:pt x="26171" y="13392"/>
                      <a:pt x="27214" y="12833"/>
                      <a:pt x="28295" y="12497"/>
                    </a:cubicBezTo>
                    <a:cubicBezTo>
                      <a:pt x="30346" y="11864"/>
                      <a:pt x="32657" y="11864"/>
                      <a:pt x="34819" y="11864"/>
                    </a:cubicBezTo>
                    <a:close/>
                    <a:moveTo>
                      <a:pt x="10038" y="491"/>
                    </a:moveTo>
                    <a:cubicBezTo>
                      <a:pt x="11022" y="491"/>
                      <a:pt x="11778" y="922"/>
                      <a:pt x="12638" y="1388"/>
                    </a:cubicBezTo>
                    <a:cubicBezTo>
                      <a:pt x="13234" y="1686"/>
                      <a:pt x="13794" y="2059"/>
                      <a:pt x="14353" y="2394"/>
                    </a:cubicBezTo>
                    <a:lnTo>
                      <a:pt x="14390" y="2394"/>
                    </a:lnTo>
                    <a:cubicBezTo>
                      <a:pt x="15359" y="2991"/>
                      <a:pt x="16254" y="3662"/>
                      <a:pt x="17149" y="4370"/>
                    </a:cubicBezTo>
                    <a:cubicBezTo>
                      <a:pt x="19982" y="6644"/>
                      <a:pt x="22703" y="9105"/>
                      <a:pt x="25239" y="11714"/>
                    </a:cubicBezTo>
                    <a:lnTo>
                      <a:pt x="24679" y="11826"/>
                    </a:lnTo>
                    <a:cubicBezTo>
                      <a:pt x="23076" y="12274"/>
                      <a:pt x="25611" y="15256"/>
                      <a:pt x="26059" y="15741"/>
                    </a:cubicBezTo>
                    <a:cubicBezTo>
                      <a:pt x="26581" y="16337"/>
                      <a:pt x="27438" y="17232"/>
                      <a:pt x="28295" y="17306"/>
                    </a:cubicBezTo>
                    <a:cubicBezTo>
                      <a:pt x="28594" y="17306"/>
                      <a:pt x="28929" y="17195"/>
                      <a:pt x="29153" y="17008"/>
                    </a:cubicBezTo>
                    <a:lnTo>
                      <a:pt x="29265" y="16934"/>
                    </a:lnTo>
                    <a:cubicBezTo>
                      <a:pt x="29488" y="17381"/>
                      <a:pt x="29563" y="17866"/>
                      <a:pt x="29488" y="18350"/>
                    </a:cubicBezTo>
                    <a:cubicBezTo>
                      <a:pt x="29339" y="18686"/>
                      <a:pt x="29004" y="18947"/>
                      <a:pt x="28631" y="18984"/>
                    </a:cubicBezTo>
                    <a:cubicBezTo>
                      <a:pt x="28519" y="18686"/>
                      <a:pt x="28333" y="18388"/>
                      <a:pt x="28109" y="18164"/>
                    </a:cubicBezTo>
                    <a:cubicBezTo>
                      <a:pt x="27662" y="17717"/>
                      <a:pt x="26879" y="17567"/>
                      <a:pt x="26320" y="17493"/>
                    </a:cubicBezTo>
                    <a:cubicBezTo>
                      <a:pt x="26129" y="17469"/>
                      <a:pt x="25808" y="17437"/>
                      <a:pt x="25460" y="17437"/>
                    </a:cubicBezTo>
                    <a:cubicBezTo>
                      <a:pt x="24721" y="17437"/>
                      <a:pt x="23859" y="17580"/>
                      <a:pt x="23859" y="18238"/>
                    </a:cubicBezTo>
                    <a:cubicBezTo>
                      <a:pt x="23859" y="18276"/>
                      <a:pt x="23859" y="18313"/>
                      <a:pt x="23859" y="18350"/>
                    </a:cubicBezTo>
                    <a:cubicBezTo>
                      <a:pt x="23896" y="18425"/>
                      <a:pt x="23934" y="18462"/>
                      <a:pt x="23934" y="18537"/>
                    </a:cubicBezTo>
                    <a:cubicBezTo>
                      <a:pt x="21100" y="17866"/>
                      <a:pt x="18342" y="16971"/>
                      <a:pt x="15658" y="15853"/>
                    </a:cubicBezTo>
                    <a:cubicBezTo>
                      <a:pt x="15919" y="14995"/>
                      <a:pt x="16068" y="14473"/>
                      <a:pt x="15509" y="13690"/>
                    </a:cubicBezTo>
                    <a:cubicBezTo>
                      <a:pt x="14651" y="12497"/>
                      <a:pt x="13346" y="11640"/>
                      <a:pt x="12191" y="10857"/>
                    </a:cubicBezTo>
                    <a:cubicBezTo>
                      <a:pt x="11621" y="10487"/>
                      <a:pt x="9094" y="8790"/>
                      <a:pt x="7666" y="8790"/>
                    </a:cubicBezTo>
                    <a:cubicBezTo>
                      <a:pt x="7225" y="8790"/>
                      <a:pt x="6889" y="8952"/>
                      <a:pt x="6748" y="9366"/>
                    </a:cubicBezTo>
                    <a:cubicBezTo>
                      <a:pt x="6599" y="9888"/>
                      <a:pt x="6487" y="10447"/>
                      <a:pt x="6375" y="11006"/>
                    </a:cubicBezTo>
                    <a:cubicBezTo>
                      <a:pt x="3803" y="9068"/>
                      <a:pt x="261" y="5787"/>
                      <a:pt x="932" y="2208"/>
                    </a:cubicBezTo>
                    <a:cubicBezTo>
                      <a:pt x="1148" y="1173"/>
                      <a:pt x="1887" y="886"/>
                      <a:pt x="2725" y="886"/>
                    </a:cubicBezTo>
                    <a:cubicBezTo>
                      <a:pt x="3336" y="886"/>
                      <a:pt x="3998" y="1039"/>
                      <a:pt x="4548" y="1164"/>
                    </a:cubicBezTo>
                    <a:cubicBezTo>
                      <a:pt x="4619" y="3747"/>
                      <a:pt x="7108" y="6632"/>
                      <a:pt x="9751" y="6632"/>
                    </a:cubicBezTo>
                    <a:cubicBezTo>
                      <a:pt x="9893" y="6632"/>
                      <a:pt x="10035" y="6624"/>
                      <a:pt x="10178" y="6607"/>
                    </a:cubicBezTo>
                    <a:cubicBezTo>
                      <a:pt x="11110" y="6458"/>
                      <a:pt x="13011" y="5750"/>
                      <a:pt x="12973" y="4519"/>
                    </a:cubicBezTo>
                    <a:cubicBezTo>
                      <a:pt x="12973" y="4109"/>
                      <a:pt x="12713" y="3699"/>
                      <a:pt x="12340" y="3513"/>
                    </a:cubicBezTo>
                    <a:cubicBezTo>
                      <a:pt x="11296" y="2767"/>
                      <a:pt x="9879" y="1910"/>
                      <a:pt x="9767" y="493"/>
                    </a:cubicBezTo>
                    <a:lnTo>
                      <a:pt x="9917" y="493"/>
                    </a:lnTo>
                    <a:cubicBezTo>
                      <a:pt x="9957" y="492"/>
                      <a:pt x="9998" y="491"/>
                      <a:pt x="10038" y="491"/>
                    </a:cubicBezTo>
                    <a:close/>
                    <a:moveTo>
                      <a:pt x="25835" y="17903"/>
                    </a:moveTo>
                    <a:cubicBezTo>
                      <a:pt x="26320" y="17940"/>
                      <a:pt x="26692" y="17977"/>
                      <a:pt x="26767" y="18015"/>
                    </a:cubicBezTo>
                    <a:cubicBezTo>
                      <a:pt x="27214" y="18089"/>
                      <a:pt x="27624" y="18276"/>
                      <a:pt x="27960" y="18649"/>
                    </a:cubicBezTo>
                    <a:cubicBezTo>
                      <a:pt x="28333" y="19170"/>
                      <a:pt x="28445" y="20214"/>
                      <a:pt x="28631" y="20848"/>
                    </a:cubicBezTo>
                    <a:cubicBezTo>
                      <a:pt x="28780" y="21333"/>
                      <a:pt x="28817" y="21892"/>
                      <a:pt x="28743" y="22414"/>
                    </a:cubicBezTo>
                    <a:cubicBezTo>
                      <a:pt x="28693" y="22486"/>
                      <a:pt x="28627" y="22517"/>
                      <a:pt x="28549" y="22517"/>
                    </a:cubicBezTo>
                    <a:cubicBezTo>
                      <a:pt x="27976" y="22517"/>
                      <a:pt x="26749" y="20821"/>
                      <a:pt x="26618" y="20624"/>
                    </a:cubicBezTo>
                    <a:cubicBezTo>
                      <a:pt x="26282" y="20102"/>
                      <a:pt x="25388" y="18574"/>
                      <a:pt x="25835" y="17903"/>
                    </a:cubicBezTo>
                    <a:close/>
                    <a:moveTo>
                      <a:pt x="25309" y="17857"/>
                    </a:moveTo>
                    <a:cubicBezTo>
                      <a:pt x="25408" y="17857"/>
                      <a:pt x="25510" y="17860"/>
                      <a:pt x="25611" y="17866"/>
                    </a:cubicBezTo>
                    <a:cubicBezTo>
                      <a:pt x="25201" y="18723"/>
                      <a:pt x="26133" y="20252"/>
                      <a:pt x="26543" y="20885"/>
                    </a:cubicBezTo>
                    <a:cubicBezTo>
                      <a:pt x="26730" y="21146"/>
                      <a:pt x="27848" y="22675"/>
                      <a:pt x="28556" y="22749"/>
                    </a:cubicBezTo>
                    <a:cubicBezTo>
                      <a:pt x="28519" y="22787"/>
                      <a:pt x="28482" y="22824"/>
                      <a:pt x="28445" y="22861"/>
                    </a:cubicBezTo>
                    <a:cubicBezTo>
                      <a:pt x="28337" y="22927"/>
                      <a:pt x="28218" y="22955"/>
                      <a:pt x="28095" y="22955"/>
                    </a:cubicBezTo>
                    <a:cubicBezTo>
                      <a:pt x="27664" y="22955"/>
                      <a:pt x="27177" y="22617"/>
                      <a:pt x="26916" y="22414"/>
                    </a:cubicBezTo>
                    <a:cubicBezTo>
                      <a:pt x="25574" y="21482"/>
                      <a:pt x="24754" y="19730"/>
                      <a:pt x="24307" y="18238"/>
                    </a:cubicBezTo>
                    <a:cubicBezTo>
                      <a:pt x="24275" y="17954"/>
                      <a:pt x="24753" y="17857"/>
                      <a:pt x="25309" y="17857"/>
                    </a:cubicBezTo>
                    <a:close/>
                    <a:moveTo>
                      <a:pt x="9469" y="9776"/>
                    </a:moveTo>
                    <a:cubicBezTo>
                      <a:pt x="9991" y="10037"/>
                      <a:pt x="10401" y="10261"/>
                      <a:pt x="10550" y="10335"/>
                    </a:cubicBezTo>
                    <a:cubicBezTo>
                      <a:pt x="12079" y="11155"/>
                      <a:pt x="13458" y="12162"/>
                      <a:pt x="14688" y="13355"/>
                    </a:cubicBezTo>
                    <a:cubicBezTo>
                      <a:pt x="15024" y="13728"/>
                      <a:pt x="15546" y="14212"/>
                      <a:pt x="15546" y="14771"/>
                    </a:cubicBezTo>
                    <a:cubicBezTo>
                      <a:pt x="15471" y="15219"/>
                      <a:pt x="15359" y="15666"/>
                      <a:pt x="15136" y="16076"/>
                    </a:cubicBezTo>
                    <a:cubicBezTo>
                      <a:pt x="14539" y="17642"/>
                      <a:pt x="13905" y="19133"/>
                      <a:pt x="13197" y="20624"/>
                    </a:cubicBezTo>
                    <a:lnTo>
                      <a:pt x="13234" y="20624"/>
                    </a:lnTo>
                    <a:cubicBezTo>
                      <a:pt x="12563" y="22153"/>
                      <a:pt x="11706" y="23607"/>
                      <a:pt x="10699" y="24949"/>
                    </a:cubicBezTo>
                    <a:lnTo>
                      <a:pt x="10588" y="25098"/>
                    </a:lnTo>
                    <a:cubicBezTo>
                      <a:pt x="10312" y="25309"/>
                      <a:pt x="10030" y="25428"/>
                      <a:pt x="9746" y="25428"/>
                    </a:cubicBezTo>
                    <a:cubicBezTo>
                      <a:pt x="9378" y="25428"/>
                      <a:pt x="9007" y="25226"/>
                      <a:pt x="8649" y="24762"/>
                    </a:cubicBezTo>
                    <a:cubicBezTo>
                      <a:pt x="8164" y="24129"/>
                      <a:pt x="8053" y="23159"/>
                      <a:pt x="7941" y="22376"/>
                    </a:cubicBezTo>
                    <a:cubicBezTo>
                      <a:pt x="7866" y="20923"/>
                      <a:pt x="7866" y="19469"/>
                      <a:pt x="8015" y="18015"/>
                    </a:cubicBezTo>
                    <a:cubicBezTo>
                      <a:pt x="8090" y="16412"/>
                      <a:pt x="8202" y="14846"/>
                      <a:pt x="8388" y="13280"/>
                    </a:cubicBezTo>
                    <a:cubicBezTo>
                      <a:pt x="8500" y="12348"/>
                      <a:pt x="8463" y="10335"/>
                      <a:pt x="9469" y="9776"/>
                    </a:cubicBezTo>
                    <a:close/>
                    <a:moveTo>
                      <a:pt x="7668" y="9190"/>
                    </a:moveTo>
                    <a:cubicBezTo>
                      <a:pt x="8086" y="9190"/>
                      <a:pt x="8703" y="9405"/>
                      <a:pt x="9246" y="9664"/>
                    </a:cubicBezTo>
                    <a:cubicBezTo>
                      <a:pt x="8500" y="10186"/>
                      <a:pt x="8425" y="11454"/>
                      <a:pt x="8314" y="12274"/>
                    </a:cubicBezTo>
                    <a:cubicBezTo>
                      <a:pt x="8015" y="14660"/>
                      <a:pt x="7866" y="17045"/>
                      <a:pt x="7754" y="19431"/>
                    </a:cubicBezTo>
                    <a:cubicBezTo>
                      <a:pt x="7680" y="21258"/>
                      <a:pt x="7493" y="23532"/>
                      <a:pt x="8649" y="25023"/>
                    </a:cubicBezTo>
                    <a:cubicBezTo>
                      <a:pt x="8897" y="25409"/>
                      <a:pt x="9307" y="25632"/>
                      <a:pt x="9730" y="25632"/>
                    </a:cubicBezTo>
                    <a:cubicBezTo>
                      <a:pt x="9880" y="25632"/>
                      <a:pt x="10031" y="25604"/>
                      <a:pt x="10178" y="25545"/>
                    </a:cubicBezTo>
                    <a:lnTo>
                      <a:pt x="10178" y="25545"/>
                    </a:lnTo>
                    <a:cubicBezTo>
                      <a:pt x="9954" y="25806"/>
                      <a:pt x="9693" y="25993"/>
                      <a:pt x="9395" y="26179"/>
                    </a:cubicBezTo>
                    <a:cubicBezTo>
                      <a:pt x="9212" y="26285"/>
                      <a:pt x="9044" y="26331"/>
                      <a:pt x="8888" y="26331"/>
                    </a:cubicBezTo>
                    <a:cubicBezTo>
                      <a:pt x="8441" y="26331"/>
                      <a:pt x="8096" y="25950"/>
                      <a:pt x="7792" y="25508"/>
                    </a:cubicBezTo>
                    <a:cubicBezTo>
                      <a:pt x="6263" y="23383"/>
                      <a:pt x="6189" y="20363"/>
                      <a:pt x="6263" y="17828"/>
                    </a:cubicBezTo>
                    <a:cubicBezTo>
                      <a:pt x="6300" y="15070"/>
                      <a:pt x="6450" y="12162"/>
                      <a:pt x="7195" y="9440"/>
                    </a:cubicBezTo>
                    <a:cubicBezTo>
                      <a:pt x="7250" y="9262"/>
                      <a:pt x="7425" y="9190"/>
                      <a:pt x="7668" y="9190"/>
                    </a:cubicBezTo>
                    <a:close/>
                    <a:moveTo>
                      <a:pt x="9891" y="1"/>
                    </a:moveTo>
                    <a:cubicBezTo>
                      <a:pt x="8782" y="1"/>
                      <a:pt x="7553" y="348"/>
                      <a:pt x="6561" y="531"/>
                    </a:cubicBezTo>
                    <a:cubicBezTo>
                      <a:pt x="6097" y="623"/>
                      <a:pt x="5505" y="819"/>
                      <a:pt x="4997" y="819"/>
                    </a:cubicBezTo>
                    <a:cubicBezTo>
                      <a:pt x="4893" y="819"/>
                      <a:pt x="4793" y="811"/>
                      <a:pt x="4697" y="791"/>
                    </a:cubicBezTo>
                    <a:cubicBezTo>
                      <a:pt x="4064" y="633"/>
                      <a:pt x="3458" y="394"/>
                      <a:pt x="2787" y="394"/>
                    </a:cubicBezTo>
                    <a:cubicBezTo>
                      <a:pt x="2668" y="394"/>
                      <a:pt x="2547" y="402"/>
                      <a:pt x="2423" y="419"/>
                    </a:cubicBezTo>
                    <a:cubicBezTo>
                      <a:pt x="1230" y="605"/>
                      <a:pt x="597" y="1388"/>
                      <a:pt x="448" y="2544"/>
                    </a:cubicBezTo>
                    <a:cubicBezTo>
                      <a:pt x="0" y="6197"/>
                      <a:pt x="3654" y="9552"/>
                      <a:pt x="6300" y="11491"/>
                    </a:cubicBezTo>
                    <a:cubicBezTo>
                      <a:pt x="6039" y="13392"/>
                      <a:pt x="5890" y="15331"/>
                      <a:pt x="5816" y="17269"/>
                    </a:cubicBezTo>
                    <a:cubicBezTo>
                      <a:pt x="5704" y="19655"/>
                      <a:pt x="5816" y="22190"/>
                      <a:pt x="6711" y="24427"/>
                    </a:cubicBezTo>
                    <a:cubicBezTo>
                      <a:pt x="7025" y="25232"/>
                      <a:pt x="7734" y="26759"/>
                      <a:pt x="8837" y="26759"/>
                    </a:cubicBezTo>
                    <a:cubicBezTo>
                      <a:pt x="8909" y="26759"/>
                      <a:pt x="8983" y="26752"/>
                      <a:pt x="9059" y="26738"/>
                    </a:cubicBezTo>
                    <a:cubicBezTo>
                      <a:pt x="10103" y="26515"/>
                      <a:pt x="10849" y="25471"/>
                      <a:pt x="11445" y="24651"/>
                    </a:cubicBezTo>
                    <a:cubicBezTo>
                      <a:pt x="13197" y="22116"/>
                      <a:pt x="14465" y="19133"/>
                      <a:pt x="15471" y="16263"/>
                    </a:cubicBezTo>
                    <a:lnTo>
                      <a:pt x="15509" y="16263"/>
                    </a:lnTo>
                    <a:cubicBezTo>
                      <a:pt x="18304" y="17418"/>
                      <a:pt x="21138" y="18350"/>
                      <a:pt x="24083" y="19059"/>
                    </a:cubicBezTo>
                    <a:cubicBezTo>
                      <a:pt x="24679" y="20699"/>
                      <a:pt x="25760" y="22675"/>
                      <a:pt x="27438" y="23234"/>
                    </a:cubicBezTo>
                    <a:cubicBezTo>
                      <a:pt x="27663" y="23309"/>
                      <a:pt x="27862" y="23343"/>
                      <a:pt x="28038" y="23343"/>
                    </a:cubicBezTo>
                    <a:cubicBezTo>
                      <a:pt x="29088" y="23343"/>
                      <a:pt x="29302" y="22125"/>
                      <a:pt x="29078" y="21072"/>
                    </a:cubicBezTo>
                    <a:cubicBezTo>
                      <a:pt x="29004" y="20513"/>
                      <a:pt x="28892" y="19953"/>
                      <a:pt x="28743" y="19431"/>
                    </a:cubicBezTo>
                    <a:cubicBezTo>
                      <a:pt x="29227" y="19320"/>
                      <a:pt x="29638" y="19021"/>
                      <a:pt x="29861" y="18574"/>
                    </a:cubicBezTo>
                    <a:cubicBezTo>
                      <a:pt x="30010" y="17940"/>
                      <a:pt x="29936" y="17306"/>
                      <a:pt x="29600" y="16747"/>
                    </a:cubicBezTo>
                    <a:cubicBezTo>
                      <a:pt x="30271" y="16337"/>
                      <a:pt x="30905" y="15927"/>
                      <a:pt x="31539" y="15480"/>
                    </a:cubicBezTo>
                    <a:cubicBezTo>
                      <a:pt x="32173" y="15032"/>
                      <a:pt x="37019" y="12125"/>
                      <a:pt x="34596" y="11230"/>
                    </a:cubicBezTo>
                    <a:cubicBezTo>
                      <a:pt x="34047" y="11024"/>
                      <a:pt x="33427" y="10955"/>
                      <a:pt x="32787" y="10955"/>
                    </a:cubicBezTo>
                    <a:cubicBezTo>
                      <a:pt x="31688" y="10955"/>
                      <a:pt x="30529" y="11159"/>
                      <a:pt x="29563" y="11230"/>
                    </a:cubicBezTo>
                    <a:cubicBezTo>
                      <a:pt x="28295" y="11342"/>
                      <a:pt x="26991" y="11454"/>
                      <a:pt x="25723" y="11640"/>
                    </a:cubicBezTo>
                    <a:cubicBezTo>
                      <a:pt x="24456" y="10335"/>
                      <a:pt x="23114" y="9030"/>
                      <a:pt x="21772" y="7763"/>
                    </a:cubicBezTo>
                    <a:cubicBezTo>
                      <a:pt x="23151" y="6756"/>
                      <a:pt x="28929" y="2618"/>
                      <a:pt x="26730" y="941"/>
                    </a:cubicBezTo>
                    <a:cubicBezTo>
                      <a:pt x="25851" y="252"/>
                      <a:pt x="24594" y="47"/>
                      <a:pt x="23374" y="47"/>
                    </a:cubicBezTo>
                    <a:cubicBezTo>
                      <a:pt x="22678" y="47"/>
                      <a:pt x="21994" y="114"/>
                      <a:pt x="21399" y="195"/>
                    </a:cubicBezTo>
                    <a:cubicBezTo>
                      <a:pt x="19050" y="568"/>
                      <a:pt x="16776" y="1164"/>
                      <a:pt x="14539" y="1984"/>
                    </a:cubicBezTo>
                    <a:cubicBezTo>
                      <a:pt x="13495" y="1276"/>
                      <a:pt x="12377" y="717"/>
                      <a:pt x="11221" y="232"/>
                    </a:cubicBezTo>
                    <a:cubicBezTo>
                      <a:pt x="10819" y="65"/>
                      <a:pt x="10366" y="1"/>
                      <a:pt x="989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185" name="Google Shape;1104;p48">
                <a:extLst>
                  <a:ext uri="{FF2B5EF4-FFF2-40B4-BE49-F238E27FC236}">
                    <a16:creationId xmlns:a16="http://schemas.microsoft.com/office/drawing/2014/main" id="{59D17972-81CD-4294-B0A4-CF221A3436AA}"/>
                  </a:ext>
                </a:extLst>
              </p:cNvPr>
              <p:cNvGrpSpPr/>
              <p:nvPr/>
            </p:nvGrpSpPr>
            <p:grpSpPr>
              <a:xfrm>
                <a:off x="3999788" y="987123"/>
                <a:ext cx="923255" cy="740033"/>
                <a:chOff x="4714763" y="2052448"/>
                <a:chExt cx="923255" cy="740033"/>
              </a:xfrm>
            </p:grpSpPr>
            <p:sp>
              <p:nvSpPr>
                <p:cNvPr id="189" name="Google Shape;1105;p48">
                  <a:extLst>
                    <a:ext uri="{FF2B5EF4-FFF2-40B4-BE49-F238E27FC236}">
                      <a16:creationId xmlns:a16="http://schemas.microsoft.com/office/drawing/2014/main" id="{CA15BCD6-81B8-484D-ADBF-8E830B59FDD2}"/>
                    </a:ext>
                  </a:extLst>
                </p:cNvPr>
                <p:cNvSpPr/>
                <p:nvPr/>
              </p:nvSpPr>
              <p:spPr>
                <a:xfrm rot="-568418">
                  <a:off x="5357868" y="2323083"/>
                  <a:ext cx="260060" cy="116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2" h="4661" extrusionOk="0">
                      <a:moveTo>
                        <a:pt x="8799" y="1"/>
                      </a:moveTo>
                      <a:cubicBezTo>
                        <a:pt x="8352" y="1"/>
                        <a:pt x="7979" y="75"/>
                        <a:pt x="7755" y="75"/>
                      </a:cubicBezTo>
                      <a:lnTo>
                        <a:pt x="7531" y="75"/>
                      </a:lnTo>
                      <a:cubicBezTo>
                        <a:pt x="5183" y="150"/>
                        <a:pt x="2834" y="373"/>
                        <a:pt x="523" y="784"/>
                      </a:cubicBezTo>
                      <a:cubicBezTo>
                        <a:pt x="411" y="821"/>
                        <a:pt x="299" y="933"/>
                        <a:pt x="262" y="1082"/>
                      </a:cubicBezTo>
                      <a:cubicBezTo>
                        <a:pt x="1" y="1939"/>
                        <a:pt x="2461" y="4586"/>
                        <a:pt x="2461" y="4623"/>
                      </a:cubicBezTo>
                      <a:cubicBezTo>
                        <a:pt x="2461" y="4623"/>
                        <a:pt x="2499" y="4661"/>
                        <a:pt x="2536" y="4661"/>
                      </a:cubicBezTo>
                      <a:cubicBezTo>
                        <a:pt x="2611" y="4661"/>
                        <a:pt x="2648" y="4549"/>
                        <a:pt x="2611" y="4512"/>
                      </a:cubicBezTo>
                      <a:cubicBezTo>
                        <a:pt x="2051" y="3617"/>
                        <a:pt x="1828" y="2387"/>
                        <a:pt x="2536" y="1790"/>
                      </a:cubicBezTo>
                      <a:cubicBezTo>
                        <a:pt x="3431" y="1044"/>
                        <a:pt x="4698" y="858"/>
                        <a:pt x="5705" y="709"/>
                      </a:cubicBezTo>
                      <a:cubicBezTo>
                        <a:pt x="7233" y="523"/>
                        <a:pt x="8762" y="411"/>
                        <a:pt x="10290" y="411"/>
                      </a:cubicBezTo>
                      <a:cubicBezTo>
                        <a:pt x="10327" y="411"/>
                        <a:pt x="10365" y="373"/>
                        <a:pt x="10402" y="336"/>
                      </a:cubicBezTo>
                      <a:cubicBezTo>
                        <a:pt x="10402" y="299"/>
                        <a:pt x="10365" y="262"/>
                        <a:pt x="10327" y="224"/>
                      </a:cubicBezTo>
                      <a:cubicBezTo>
                        <a:pt x="9843" y="38"/>
                        <a:pt x="9321" y="1"/>
                        <a:pt x="8799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106;p48">
                  <a:extLst>
                    <a:ext uri="{FF2B5EF4-FFF2-40B4-BE49-F238E27FC236}">
                      <a16:creationId xmlns:a16="http://schemas.microsoft.com/office/drawing/2014/main" id="{ACC606F9-E20F-4059-A512-6CAC9400319B}"/>
                    </a:ext>
                  </a:extLst>
                </p:cNvPr>
                <p:cNvSpPr/>
                <p:nvPr/>
              </p:nvSpPr>
              <p:spPr>
                <a:xfrm rot="-568418">
                  <a:off x="5133249" y="2106051"/>
                  <a:ext cx="254460" cy="1576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8" h="6307" extrusionOk="0">
                      <a:moveTo>
                        <a:pt x="8368" y="0"/>
                      </a:moveTo>
                      <a:cubicBezTo>
                        <a:pt x="8300" y="0"/>
                        <a:pt x="8232" y="2"/>
                        <a:pt x="8164" y="6"/>
                      </a:cubicBezTo>
                      <a:cubicBezTo>
                        <a:pt x="6934" y="43"/>
                        <a:pt x="5741" y="230"/>
                        <a:pt x="4586" y="603"/>
                      </a:cubicBezTo>
                      <a:cubicBezTo>
                        <a:pt x="3020" y="1013"/>
                        <a:pt x="1529" y="1535"/>
                        <a:pt x="75" y="2206"/>
                      </a:cubicBezTo>
                      <a:cubicBezTo>
                        <a:pt x="37" y="2206"/>
                        <a:pt x="0" y="2243"/>
                        <a:pt x="0" y="2280"/>
                      </a:cubicBezTo>
                      <a:cubicBezTo>
                        <a:pt x="0" y="2317"/>
                        <a:pt x="0" y="2355"/>
                        <a:pt x="37" y="2392"/>
                      </a:cubicBezTo>
                      <a:cubicBezTo>
                        <a:pt x="1603" y="3585"/>
                        <a:pt x="3169" y="4890"/>
                        <a:pt x="4697" y="6269"/>
                      </a:cubicBezTo>
                      <a:cubicBezTo>
                        <a:pt x="4735" y="6306"/>
                        <a:pt x="4735" y="6306"/>
                        <a:pt x="4772" y="6306"/>
                      </a:cubicBezTo>
                      <a:lnTo>
                        <a:pt x="4847" y="6306"/>
                      </a:lnTo>
                      <a:cubicBezTo>
                        <a:pt x="6300" y="5263"/>
                        <a:pt x="7643" y="4107"/>
                        <a:pt x="8873" y="2839"/>
                      </a:cubicBezTo>
                      <a:lnTo>
                        <a:pt x="8947" y="2728"/>
                      </a:lnTo>
                      <a:cubicBezTo>
                        <a:pt x="9507" y="2243"/>
                        <a:pt x="9879" y="1609"/>
                        <a:pt x="10140" y="938"/>
                      </a:cubicBezTo>
                      <a:cubicBezTo>
                        <a:pt x="10178" y="789"/>
                        <a:pt x="10178" y="640"/>
                        <a:pt x="10140" y="491"/>
                      </a:cubicBezTo>
                      <a:cubicBezTo>
                        <a:pt x="10140" y="453"/>
                        <a:pt x="10140" y="416"/>
                        <a:pt x="10103" y="416"/>
                      </a:cubicBezTo>
                      <a:cubicBezTo>
                        <a:pt x="9567" y="148"/>
                        <a:pt x="8970" y="0"/>
                        <a:pt x="8368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107;p48">
                  <a:extLst>
                    <a:ext uri="{FF2B5EF4-FFF2-40B4-BE49-F238E27FC236}">
                      <a16:creationId xmlns:a16="http://schemas.microsoft.com/office/drawing/2014/main" id="{4A5F03DF-7493-429D-9091-B1500F3DCF20}"/>
                    </a:ext>
                  </a:extLst>
                </p:cNvPr>
                <p:cNvSpPr/>
                <p:nvPr/>
              </p:nvSpPr>
              <p:spPr>
                <a:xfrm rot="-568418">
                  <a:off x="5078694" y="2088403"/>
                  <a:ext cx="296412" cy="79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56" h="3177" extrusionOk="0">
                      <a:moveTo>
                        <a:pt x="8385" y="0"/>
                      </a:moveTo>
                      <a:cubicBezTo>
                        <a:pt x="8287" y="0"/>
                        <a:pt x="8188" y="2"/>
                        <a:pt x="8090" y="7"/>
                      </a:cubicBezTo>
                      <a:cubicBezTo>
                        <a:pt x="5444" y="7"/>
                        <a:pt x="2685" y="902"/>
                        <a:pt x="262" y="1722"/>
                      </a:cubicBezTo>
                      <a:lnTo>
                        <a:pt x="75" y="1797"/>
                      </a:lnTo>
                      <a:cubicBezTo>
                        <a:pt x="38" y="1834"/>
                        <a:pt x="1" y="1834"/>
                        <a:pt x="1" y="1909"/>
                      </a:cubicBezTo>
                      <a:cubicBezTo>
                        <a:pt x="1" y="1946"/>
                        <a:pt x="1" y="1983"/>
                        <a:pt x="38" y="1983"/>
                      </a:cubicBezTo>
                      <a:cubicBezTo>
                        <a:pt x="560" y="2356"/>
                        <a:pt x="1119" y="2729"/>
                        <a:pt x="1641" y="3139"/>
                      </a:cubicBezTo>
                      <a:cubicBezTo>
                        <a:pt x="1678" y="3139"/>
                        <a:pt x="1678" y="3139"/>
                        <a:pt x="1716" y="3176"/>
                      </a:cubicBezTo>
                      <a:lnTo>
                        <a:pt x="1753" y="3176"/>
                      </a:lnTo>
                      <a:cubicBezTo>
                        <a:pt x="3580" y="2319"/>
                        <a:pt x="5481" y="1648"/>
                        <a:pt x="7457" y="1238"/>
                      </a:cubicBezTo>
                      <a:lnTo>
                        <a:pt x="7569" y="1238"/>
                      </a:lnTo>
                      <a:cubicBezTo>
                        <a:pt x="8389" y="1051"/>
                        <a:pt x="9246" y="939"/>
                        <a:pt x="10066" y="939"/>
                      </a:cubicBezTo>
                      <a:cubicBezTo>
                        <a:pt x="10139" y="935"/>
                        <a:pt x="10211" y="932"/>
                        <a:pt x="10283" y="932"/>
                      </a:cubicBezTo>
                      <a:cubicBezTo>
                        <a:pt x="10769" y="932"/>
                        <a:pt x="11252" y="1038"/>
                        <a:pt x="11707" y="1200"/>
                      </a:cubicBezTo>
                      <a:lnTo>
                        <a:pt x="11744" y="1200"/>
                      </a:lnTo>
                      <a:cubicBezTo>
                        <a:pt x="11818" y="1200"/>
                        <a:pt x="11856" y="1126"/>
                        <a:pt x="11818" y="1051"/>
                      </a:cubicBezTo>
                      <a:cubicBezTo>
                        <a:pt x="11557" y="567"/>
                        <a:pt x="10886" y="380"/>
                        <a:pt x="10327" y="231"/>
                      </a:cubicBezTo>
                      <a:cubicBezTo>
                        <a:pt x="9680" y="102"/>
                        <a:pt x="9032" y="0"/>
                        <a:pt x="8385" y="0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108;p48">
                  <a:extLst>
                    <a:ext uri="{FF2B5EF4-FFF2-40B4-BE49-F238E27FC236}">
                      <a16:creationId xmlns:a16="http://schemas.microsoft.com/office/drawing/2014/main" id="{C2283893-B059-4B35-B154-0EF2AF93B309}"/>
                    </a:ext>
                  </a:extLst>
                </p:cNvPr>
                <p:cNvSpPr/>
                <p:nvPr/>
              </p:nvSpPr>
              <p:spPr>
                <a:xfrm rot="-568418">
                  <a:off x="4927176" y="2353274"/>
                  <a:ext cx="106279" cy="433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1" h="17336" extrusionOk="0">
                      <a:moveTo>
                        <a:pt x="1604" y="1"/>
                      </a:moveTo>
                      <a:cubicBezTo>
                        <a:pt x="1193" y="1"/>
                        <a:pt x="1082" y="187"/>
                        <a:pt x="1007" y="336"/>
                      </a:cubicBezTo>
                      <a:cubicBezTo>
                        <a:pt x="261" y="3095"/>
                        <a:pt x="150" y="6115"/>
                        <a:pt x="75" y="8724"/>
                      </a:cubicBezTo>
                      <a:cubicBezTo>
                        <a:pt x="0" y="11520"/>
                        <a:pt x="150" y="14391"/>
                        <a:pt x="1641" y="16479"/>
                      </a:cubicBezTo>
                      <a:cubicBezTo>
                        <a:pt x="1976" y="16926"/>
                        <a:pt x="2349" y="17336"/>
                        <a:pt x="2834" y="17336"/>
                      </a:cubicBezTo>
                      <a:cubicBezTo>
                        <a:pt x="3057" y="17336"/>
                        <a:pt x="3244" y="17261"/>
                        <a:pt x="3430" y="17150"/>
                      </a:cubicBezTo>
                      <a:cubicBezTo>
                        <a:pt x="3691" y="17000"/>
                        <a:pt x="3952" y="16777"/>
                        <a:pt x="4176" y="16553"/>
                      </a:cubicBezTo>
                      <a:cubicBezTo>
                        <a:pt x="4250" y="16479"/>
                        <a:pt x="4213" y="16367"/>
                        <a:pt x="4101" y="16367"/>
                      </a:cubicBezTo>
                      <a:lnTo>
                        <a:pt x="4064" y="16367"/>
                      </a:lnTo>
                      <a:cubicBezTo>
                        <a:pt x="3952" y="16404"/>
                        <a:pt x="3803" y="16441"/>
                        <a:pt x="3654" y="16441"/>
                      </a:cubicBezTo>
                      <a:cubicBezTo>
                        <a:pt x="3244" y="16441"/>
                        <a:pt x="2908" y="16218"/>
                        <a:pt x="2685" y="15882"/>
                      </a:cubicBezTo>
                      <a:cubicBezTo>
                        <a:pt x="1604" y="14503"/>
                        <a:pt x="1678" y="12340"/>
                        <a:pt x="1790" y="10663"/>
                      </a:cubicBezTo>
                      <a:lnTo>
                        <a:pt x="1790" y="10365"/>
                      </a:lnTo>
                      <a:cubicBezTo>
                        <a:pt x="1902" y="7494"/>
                        <a:pt x="2088" y="5295"/>
                        <a:pt x="2349" y="3207"/>
                      </a:cubicBezTo>
                      <a:lnTo>
                        <a:pt x="2386" y="2983"/>
                      </a:lnTo>
                      <a:cubicBezTo>
                        <a:pt x="2461" y="2163"/>
                        <a:pt x="2573" y="1119"/>
                        <a:pt x="3244" y="635"/>
                      </a:cubicBezTo>
                      <a:cubicBezTo>
                        <a:pt x="3281" y="635"/>
                        <a:pt x="3318" y="597"/>
                        <a:pt x="3281" y="560"/>
                      </a:cubicBezTo>
                      <a:cubicBezTo>
                        <a:pt x="3281" y="523"/>
                        <a:pt x="3281" y="486"/>
                        <a:pt x="3244" y="486"/>
                      </a:cubicBezTo>
                      <a:cubicBezTo>
                        <a:pt x="2722" y="225"/>
                        <a:pt x="2163" y="38"/>
                        <a:pt x="160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109;p48">
                  <a:extLst>
                    <a:ext uri="{FF2B5EF4-FFF2-40B4-BE49-F238E27FC236}">
                      <a16:creationId xmlns:a16="http://schemas.microsoft.com/office/drawing/2014/main" id="{0A651A82-78C6-4A8B-8D4B-B89265B79DFB}"/>
                    </a:ext>
                  </a:extLst>
                </p:cNvPr>
                <p:cNvSpPr/>
                <p:nvPr/>
              </p:nvSpPr>
              <p:spPr>
                <a:xfrm rot="-568418">
                  <a:off x="4967245" y="2352910"/>
                  <a:ext cx="197608" cy="3970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04" h="15882" extrusionOk="0">
                      <a:moveTo>
                        <a:pt x="1640" y="0"/>
                      </a:moveTo>
                      <a:cubicBezTo>
                        <a:pt x="746" y="485"/>
                        <a:pt x="634" y="2050"/>
                        <a:pt x="559" y="3094"/>
                      </a:cubicBezTo>
                      <a:cubicBezTo>
                        <a:pt x="559" y="3243"/>
                        <a:pt x="522" y="3430"/>
                        <a:pt x="522" y="3579"/>
                      </a:cubicBezTo>
                      <a:cubicBezTo>
                        <a:pt x="373" y="5033"/>
                        <a:pt x="224" y="6599"/>
                        <a:pt x="149" y="8313"/>
                      </a:cubicBezTo>
                      <a:lnTo>
                        <a:pt x="112" y="9022"/>
                      </a:lnTo>
                      <a:cubicBezTo>
                        <a:pt x="0" y="10252"/>
                        <a:pt x="0" y="11482"/>
                        <a:pt x="112" y="12750"/>
                      </a:cubicBezTo>
                      <a:cubicBezTo>
                        <a:pt x="186" y="13533"/>
                        <a:pt x="298" y="14502"/>
                        <a:pt x="820" y="15173"/>
                      </a:cubicBezTo>
                      <a:cubicBezTo>
                        <a:pt x="1081" y="15583"/>
                        <a:pt x="1529" y="15844"/>
                        <a:pt x="2013" y="15881"/>
                      </a:cubicBezTo>
                      <a:cubicBezTo>
                        <a:pt x="2349" y="15844"/>
                        <a:pt x="2647" y="15732"/>
                        <a:pt x="2908" y="15508"/>
                      </a:cubicBezTo>
                      <a:lnTo>
                        <a:pt x="3020" y="15322"/>
                      </a:lnTo>
                      <a:cubicBezTo>
                        <a:pt x="4026" y="13980"/>
                        <a:pt x="4884" y="12526"/>
                        <a:pt x="5555" y="10998"/>
                      </a:cubicBezTo>
                      <a:cubicBezTo>
                        <a:pt x="6300" y="9395"/>
                        <a:pt x="6934" y="7903"/>
                        <a:pt x="7456" y="6449"/>
                      </a:cubicBezTo>
                      <a:cubicBezTo>
                        <a:pt x="7493" y="6338"/>
                        <a:pt x="7531" y="6226"/>
                        <a:pt x="7605" y="6114"/>
                      </a:cubicBezTo>
                      <a:cubicBezTo>
                        <a:pt x="7754" y="5778"/>
                        <a:pt x="7866" y="5443"/>
                        <a:pt x="7903" y="5070"/>
                      </a:cubicBezTo>
                      <a:cubicBezTo>
                        <a:pt x="7866" y="4474"/>
                        <a:pt x="7344" y="3952"/>
                        <a:pt x="7009" y="3616"/>
                      </a:cubicBezTo>
                      <a:cubicBezTo>
                        <a:pt x="5778" y="2386"/>
                        <a:pt x="4362" y="1379"/>
                        <a:pt x="2833" y="597"/>
                      </a:cubicBezTo>
                      <a:lnTo>
                        <a:pt x="2796" y="559"/>
                      </a:lnTo>
                      <a:cubicBezTo>
                        <a:pt x="2610" y="447"/>
                        <a:pt x="2200" y="224"/>
                        <a:pt x="1752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110;p48">
                  <a:extLst>
                    <a:ext uri="{FF2B5EF4-FFF2-40B4-BE49-F238E27FC236}">
                      <a16:creationId xmlns:a16="http://schemas.microsoft.com/office/drawing/2014/main" id="{C12945CD-2DEC-45F8-90BD-1BC341AC2EAB}"/>
                    </a:ext>
                  </a:extLst>
                </p:cNvPr>
                <p:cNvSpPr/>
                <p:nvPr/>
              </p:nvSpPr>
              <p:spPr>
                <a:xfrm rot="-568418">
                  <a:off x="5384737" y="2493518"/>
                  <a:ext cx="112804" cy="1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2" h="5295" extrusionOk="0">
                      <a:moveTo>
                        <a:pt x="1119" y="1"/>
                      </a:moveTo>
                      <a:cubicBezTo>
                        <a:pt x="560" y="1"/>
                        <a:pt x="224" y="75"/>
                        <a:pt x="112" y="262"/>
                      </a:cubicBezTo>
                      <a:cubicBezTo>
                        <a:pt x="38" y="336"/>
                        <a:pt x="0" y="411"/>
                        <a:pt x="38" y="523"/>
                      </a:cubicBezTo>
                      <a:cubicBezTo>
                        <a:pt x="299" y="1417"/>
                        <a:pt x="1082" y="3654"/>
                        <a:pt x="2685" y="4773"/>
                      </a:cubicBezTo>
                      <a:cubicBezTo>
                        <a:pt x="3020" y="5034"/>
                        <a:pt x="3467" y="5220"/>
                        <a:pt x="3915" y="5295"/>
                      </a:cubicBezTo>
                      <a:cubicBezTo>
                        <a:pt x="4064" y="5295"/>
                        <a:pt x="4213" y="5257"/>
                        <a:pt x="4362" y="5145"/>
                      </a:cubicBezTo>
                      <a:cubicBezTo>
                        <a:pt x="4399" y="5108"/>
                        <a:pt x="4437" y="5071"/>
                        <a:pt x="4474" y="5034"/>
                      </a:cubicBezTo>
                      <a:cubicBezTo>
                        <a:pt x="4511" y="4996"/>
                        <a:pt x="4511" y="4959"/>
                        <a:pt x="4474" y="4922"/>
                      </a:cubicBezTo>
                      <a:cubicBezTo>
                        <a:pt x="4474" y="4884"/>
                        <a:pt x="4437" y="4847"/>
                        <a:pt x="4399" y="4847"/>
                      </a:cubicBezTo>
                      <a:cubicBezTo>
                        <a:pt x="3766" y="4810"/>
                        <a:pt x="2685" y="3431"/>
                        <a:pt x="2461" y="3058"/>
                      </a:cubicBezTo>
                      <a:cubicBezTo>
                        <a:pt x="2088" y="2499"/>
                        <a:pt x="1119" y="970"/>
                        <a:pt x="1529" y="150"/>
                      </a:cubicBezTo>
                      <a:cubicBezTo>
                        <a:pt x="1529" y="150"/>
                        <a:pt x="1529" y="75"/>
                        <a:pt x="1529" y="75"/>
                      </a:cubicBezTo>
                      <a:cubicBezTo>
                        <a:pt x="1492" y="38"/>
                        <a:pt x="1492" y="1"/>
                        <a:pt x="1454" y="1"/>
                      </a:cubicBezTo>
                      <a:close/>
                    </a:path>
                  </a:pathLst>
                </a:custGeom>
                <a:solidFill>
                  <a:srgbClr val="E34B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1111;p48">
                  <a:extLst>
                    <a:ext uri="{FF2B5EF4-FFF2-40B4-BE49-F238E27FC236}">
                      <a16:creationId xmlns:a16="http://schemas.microsoft.com/office/drawing/2014/main" id="{8AAC6559-11D4-4C3D-B1E0-13BD3E99B818}"/>
                    </a:ext>
                  </a:extLst>
                </p:cNvPr>
                <p:cNvSpPr/>
                <p:nvPr/>
              </p:nvSpPr>
              <p:spPr>
                <a:xfrm rot="-568418">
                  <a:off x="5411618" y="2491779"/>
                  <a:ext cx="90429" cy="120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7" h="4810" extrusionOk="0">
                      <a:moveTo>
                        <a:pt x="560" y="0"/>
                      </a:moveTo>
                      <a:cubicBezTo>
                        <a:pt x="523" y="0"/>
                        <a:pt x="485" y="0"/>
                        <a:pt x="448" y="37"/>
                      </a:cubicBezTo>
                      <a:cubicBezTo>
                        <a:pt x="1" y="671"/>
                        <a:pt x="635" y="1939"/>
                        <a:pt x="1231" y="2871"/>
                      </a:cubicBezTo>
                      <a:cubicBezTo>
                        <a:pt x="1231" y="2908"/>
                        <a:pt x="2573" y="4809"/>
                        <a:pt x="3244" y="4809"/>
                      </a:cubicBezTo>
                      <a:cubicBezTo>
                        <a:pt x="3356" y="4809"/>
                        <a:pt x="3468" y="4735"/>
                        <a:pt x="3542" y="4660"/>
                      </a:cubicBezTo>
                      <a:cubicBezTo>
                        <a:pt x="3617" y="4101"/>
                        <a:pt x="3580" y="3542"/>
                        <a:pt x="3431" y="3020"/>
                      </a:cubicBezTo>
                      <a:cubicBezTo>
                        <a:pt x="3393" y="2871"/>
                        <a:pt x="3356" y="2684"/>
                        <a:pt x="3319" y="2535"/>
                      </a:cubicBezTo>
                      <a:cubicBezTo>
                        <a:pt x="3244" y="1901"/>
                        <a:pt x="3020" y="1305"/>
                        <a:pt x="2722" y="783"/>
                      </a:cubicBezTo>
                      <a:cubicBezTo>
                        <a:pt x="2387" y="410"/>
                        <a:pt x="1939" y="186"/>
                        <a:pt x="1492" y="112"/>
                      </a:cubicBezTo>
                      <a:cubicBezTo>
                        <a:pt x="1380" y="75"/>
                        <a:pt x="970" y="37"/>
                        <a:pt x="560" y="0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1112;p48">
                  <a:extLst>
                    <a:ext uri="{FF2B5EF4-FFF2-40B4-BE49-F238E27FC236}">
                      <a16:creationId xmlns:a16="http://schemas.microsoft.com/office/drawing/2014/main" id="{C255E51A-CF37-47B2-933B-07CF09596150}"/>
                    </a:ext>
                  </a:extLst>
                </p:cNvPr>
                <p:cNvSpPr/>
                <p:nvPr/>
              </p:nvSpPr>
              <p:spPr>
                <a:xfrm rot="-568418">
                  <a:off x="5403232" y="2328879"/>
                  <a:ext cx="225584" cy="130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3" h="5220" extrusionOk="0">
                      <a:moveTo>
                        <a:pt x="8836" y="1"/>
                      </a:moveTo>
                      <a:cubicBezTo>
                        <a:pt x="6748" y="1"/>
                        <a:pt x="4325" y="1"/>
                        <a:pt x="2275" y="672"/>
                      </a:cubicBezTo>
                      <a:cubicBezTo>
                        <a:pt x="1716" y="858"/>
                        <a:pt x="1" y="1380"/>
                        <a:pt x="485" y="2983"/>
                      </a:cubicBezTo>
                      <a:cubicBezTo>
                        <a:pt x="709" y="3766"/>
                        <a:pt x="1119" y="4474"/>
                        <a:pt x="1716" y="5034"/>
                      </a:cubicBezTo>
                      <a:cubicBezTo>
                        <a:pt x="1902" y="5145"/>
                        <a:pt x="2163" y="5220"/>
                        <a:pt x="2387" y="5220"/>
                      </a:cubicBezTo>
                      <a:cubicBezTo>
                        <a:pt x="2610" y="5183"/>
                        <a:pt x="2834" y="5108"/>
                        <a:pt x="3058" y="4996"/>
                      </a:cubicBezTo>
                      <a:cubicBezTo>
                        <a:pt x="3952" y="4437"/>
                        <a:pt x="4884" y="3803"/>
                        <a:pt x="6040" y="2983"/>
                      </a:cubicBezTo>
                      <a:cubicBezTo>
                        <a:pt x="6227" y="2871"/>
                        <a:pt x="6413" y="2722"/>
                        <a:pt x="6637" y="2573"/>
                      </a:cubicBezTo>
                      <a:cubicBezTo>
                        <a:pt x="7531" y="2014"/>
                        <a:pt x="8501" y="1380"/>
                        <a:pt x="8948" y="523"/>
                      </a:cubicBezTo>
                      <a:cubicBezTo>
                        <a:pt x="9023" y="374"/>
                        <a:pt x="9023" y="187"/>
                        <a:pt x="8948" y="38"/>
                      </a:cubicBezTo>
                      <a:cubicBezTo>
                        <a:pt x="8911" y="38"/>
                        <a:pt x="8873" y="1"/>
                        <a:pt x="8836" y="1"/>
                      </a:cubicBezTo>
                      <a:close/>
                    </a:path>
                  </a:pathLst>
                </a:custGeom>
                <a:solidFill>
                  <a:srgbClr val="FFCA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1113;p48">
                  <a:extLst>
                    <a:ext uri="{FF2B5EF4-FFF2-40B4-BE49-F238E27FC236}">
                      <a16:creationId xmlns:a16="http://schemas.microsoft.com/office/drawing/2014/main" id="{3A1C1D85-C0C4-4375-893B-21E3E5C05311}"/>
                    </a:ext>
                  </a:extLst>
                </p:cNvPr>
                <p:cNvSpPr/>
                <p:nvPr/>
              </p:nvSpPr>
              <p:spPr>
                <a:xfrm rot="-568418">
                  <a:off x="4748255" y="2109779"/>
                  <a:ext cx="735404" cy="46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15" h="18715" extrusionOk="0">
                      <a:moveTo>
                        <a:pt x="15322" y="5965"/>
                      </a:moveTo>
                      <a:cubicBezTo>
                        <a:pt x="15882" y="5965"/>
                        <a:pt x="16441" y="6226"/>
                        <a:pt x="16776" y="6636"/>
                      </a:cubicBezTo>
                      <a:cubicBezTo>
                        <a:pt x="17596" y="7568"/>
                        <a:pt x="17559" y="8948"/>
                        <a:pt x="16664" y="9805"/>
                      </a:cubicBezTo>
                      <a:cubicBezTo>
                        <a:pt x="16292" y="10178"/>
                        <a:pt x="15770" y="10364"/>
                        <a:pt x="15211" y="10401"/>
                      </a:cubicBezTo>
                      <a:cubicBezTo>
                        <a:pt x="14614" y="10364"/>
                        <a:pt x="14055" y="10141"/>
                        <a:pt x="13645" y="9730"/>
                      </a:cubicBezTo>
                      <a:cubicBezTo>
                        <a:pt x="13197" y="9320"/>
                        <a:pt x="12974" y="8761"/>
                        <a:pt x="12974" y="8165"/>
                      </a:cubicBezTo>
                      <a:cubicBezTo>
                        <a:pt x="13011" y="7568"/>
                        <a:pt x="13235" y="7046"/>
                        <a:pt x="13682" y="6636"/>
                      </a:cubicBezTo>
                      <a:cubicBezTo>
                        <a:pt x="14129" y="6226"/>
                        <a:pt x="14726" y="5965"/>
                        <a:pt x="15322" y="5965"/>
                      </a:cubicBezTo>
                      <a:close/>
                      <a:moveTo>
                        <a:pt x="19796" y="9581"/>
                      </a:moveTo>
                      <a:cubicBezTo>
                        <a:pt x="20355" y="9581"/>
                        <a:pt x="20877" y="9805"/>
                        <a:pt x="21250" y="10252"/>
                      </a:cubicBezTo>
                      <a:cubicBezTo>
                        <a:pt x="22070" y="11147"/>
                        <a:pt x="21995" y="12564"/>
                        <a:pt x="21138" y="13384"/>
                      </a:cubicBezTo>
                      <a:cubicBezTo>
                        <a:pt x="20728" y="13757"/>
                        <a:pt x="20206" y="13980"/>
                        <a:pt x="19684" y="13980"/>
                      </a:cubicBezTo>
                      <a:cubicBezTo>
                        <a:pt x="19088" y="13980"/>
                        <a:pt x="18528" y="13757"/>
                        <a:pt x="18081" y="13347"/>
                      </a:cubicBezTo>
                      <a:cubicBezTo>
                        <a:pt x="17671" y="12936"/>
                        <a:pt x="17410" y="12377"/>
                        <a:pt x="17447" y="11781"/>
                      </a:cubicBezTo>
                      <a:cubicBezTo>
                        <a:pt x="17447" y="11184"/>
                        <a:pt x="17708" y="10625"/>
                        <a:pt x="18156" y="10252"/>
                      </a:cubicBezTo>
                      <a:cubicBezTo>
                        <a:pt x="18603" y="9842"/>
                        <a:pt x="19162" y="9581"/>
                        <a:pt x="19796" y="9581"/>
                      </a:cubicBezTo>
                      <a:close/>
                      <a:moveTo>
                        <a:pt x="9432" y="0"/>
                      </a:moveTo>
                      <a:cubicBezTo>
                        <a:pt x="9395" y="0"/>
                        <a:pt x="9395" y="0"/>
                        <a:pt x="9358" y="38"/>
                      </a:cubicBezTo>
                      <a:cubicBezTo>
                        <a:pt x="9358" y="38"/>
                        <a:pt x="9320" y="75"/>
                        <a:pt x="9320" y="112"/>
                      </a:cubicBezTo>
                      <a:cubicBezTo>
                        <a:pt x="9469" y="1454"/>
                        <a:pt x="10625" y="2274"/>
                        <a:pt x="11632" y="2983"/>
                      </a:cubicBezTo>
                      <a:lnTo>
                        <a:pt x="11967" y="3206"/>
                      </a:lnTo>
                      <a:cubicBezTo>
                        <a:pt x="12340" y="3393"/>
                        <a:pt x="12564" y="3728"/>
                        <a:pt x="12564" y="4138"/>
                      </a:cubicBezTo>
                      <a:cubicBezTo>
                        <a:pt x="12601" y="5294"/>
                        <a:pt x="10849" y="6002"/>
                        <a:pt x="9880" y="6114"/>
                      </a:cubicBezTo>
                      <a:cubicBezTo>
                        <a:pt x="9730" y="6114"/>
                        <a:pt x="9581" y="6114"/>
                        <a:pt x="9432" y="6152"/>
                      </a:cubicBezTo>
                      <a:cubicBezTo>
                        <a:pt x="6785" y="6152"/>
                        <a:pt x="4437" y="3206"/>
                        <a:pt x="4362" y="821"/>
                      </a:cubicBezTo>
                      <a:cubicBezTo>
                        <a:pt x="4362" y="746"/>
                        <a:pt x="4325" y="709"/>
                        <a:pt x="4250" y="709"/>
                      </a:cubicBezTo>
                      <a:cubicBezTo>
                        <a:pt x="3654" y="560"/>
                        <a:pt x="3020" y="448"/>
                        <a:pt x="2386" y="410"/>
                      </a:cubicBezTo>
                      <a:cubicBezTo>
                        <a:pt x="1342" y="410"/>
                        <a:pt x="709" y="895"/>
                        <a:pt x="522" y="1827"/>
                      </a:cubicBezTo>
                      <a:cubicBezTo>
                        <a:pt x="0" y="4586"/>
                        <a:pt x="1902" y="7643"/>
                        <a:pt x="6002" y="10737"/>
                      </a:cubicBezTo>
                      <a:lnTo>
                        <a:pt x="6114" y="10737"/>
                      </a:lnTo>
                      <a:cubicBezTo>
                        <a:pt x="6152" y="10700"/>
                        <a:pt x="6189" y="10700"/>
                        <a:pt x="6189" y="10662"/>
                      </a:cubicBezTo>
                      <a:cubicBezTo>
                        <a:pt x="6301" y="10029"/>
                        <a:pt x="6413" y="9469"/>
                        <a:pt x="6524" y="9022"/>
                      </a:cubicBezTo>
                      <a:cubicBezTo>
                        <a:pt x="6663" y="8711"/>
                        <a:pt x="6961" y="8496"/>
                        <a:pt x="7271" y="8496"/>
                      </a:cubicBezTo>
                      <a:cubicBezTo>
                        <a:pt x="7296" y="8496"/>
                        <a:pt x="7320" y="8497"/>
                        <a:pt x="7345" y="8500"/>
                      </a:cubicBezTo>
                      <a:cubicBezTo>
                        <a:pt x="7978" y="8500"/>
                        <a:pt x="9246" y="8873"/>
                        <a:pt x="11744" y="10513"/>
                      </a:cubicBezTo>
                      <a:lnTo>
                        <a:pt x="11818" y="10551"/>
                      </a:lnTo>
                      <a:cubicBezTo>
                        <a:pt x="13011" y="11371"/>
                        <a:pt x="14279" y="12228"/>
                        <a:pt x="15099" y="13347"/>
                      </a:cubicBezTo>
                      <a:cubicBezTo>
                        <a:pt x="15658" y="14129"/>
                        <a:pt x="15509" y="14614"/>
                        <a:pt x="15248" y="15434"/>
                      </a:cubicBezTo>
                      <a:cubicBezTo>
                        <a:pt x="15211" y="15472"/>
                        <a:pt x="15248" y="15546"/>
                        <a:pt x="15285" y="15546"/>
                      </a:cubicBezTo>
                      <a:cubicBezTo>
                        <a:pt x="18006" y="16664"/>
                        <a:pt x="20765" y="17596"/>
                        <a:pt x="23636" y="18268"/>
                      </a:cubicBezTo>
                      <a:lnTo>
                        <a:pt x="23710" y="18268"/>
                      </a:lnTo>
                      <a:cubicBezTo>
                        <a:pt x="23748" y="18230"/>
                        <a:pt x="23748" y="18193"/>
                        <a:pt x="23748" y="18156"/>
                      </a:cubicBezTo>
                      <a:lnTo>
                        <a:pt x="23673" y="17932"/>
                      </a:lnTo>
                      <a:cubicBezTo>
                        <a:pt x="23673" y="17895"/>
                        <a:pt x="23673" y="17895"/>
                        <a:pt x="23673" y="17857"/>
                      </a:cubicBezTo>
                      <a:cubicBezTo>
                        <a:pt x="23673" y="17708"/>
                        <a:pt x="23710" y="17596"/>
                        <a:pt x="23822" y="17485"/>
                      </a:cubicBezTo>
                      <a:cubicBezTo>
                        <a:pt x="24148" y="17256"/>
                        <a:pt x="24560" y="17142"/>
                        <a:pt x="24958" y="17142"/>
                      </a:cubicBezTo>
                      <a:cubicBezTo>
                        <a:pt x="25014" y="17142"/>
                        <a:pt x="25071" y="17144"/>
                        <a:pt x="25127" y="17149"/>
                      </a:cubicBezTo>
                      <a:cubicBezTo>
                        <a:pt x="25425" y="17149"/>
                        <a:pt x="25686" y="17186"/>
                        <a:pt x="25984" y="17224"/>
                      </a:cubicBezTo>
                      <a:cubicBezTo>
                        <a:pt x="26618" y="17298"/>
                        <a:pt x="27326" y="17447"/>
                        <a:pt x="27736" y="17857"/>
                      </a:cubicBezTo>
                      <a:cubicBezTo>
                        <a:pt x="27923" y="18081"/>
                        <a:pt x="28109" y="18379"/>
                        <a:pt x="28221" y="18640"/>
                      </a:cubicBezTo>
                      <a:cubicBezTo>
                        <a:pt x="28221" y="18678"/>
                        <a:pt x="28258" y="18715"/>
                        <a:pt x="28296" y="18715"/>
                      </a:cubicBezTo>
                      <a:lnTo>
                        <a:pt x="28370" y="18715"/>
                      </a:lnTo>
                      <a:cubicBezTo>
                        <a:pt x="28892" y="18603"/>
                        <a:pt x="29190" y="18342"/>
                        <a:pt x="29302" y="18007"/>
                      </a:cubicBezTo>
                      <a:cubicBezTo>
                        <a:pt x="29414" y="17522"/>
                        <a:pt x="29302" y="17000"/>
                        <a:pt x="29079" y="16553"/>
                      </a:cubicBezTo>
                      <a:cubicBezTo>
                        <a:pt x="29079" y="16515"/>
                        <a:pt x="29041" y="16515"/>
                        <a:pt x="29004" y="16478"/>
                      </a:cubicBezTo>
                      <a:lnTo>
                        <a:pt x="28929" y="16478"/>
                      </a:lnTo>
                      <a:lnTo>
                        <a:pt x="28818" y="16553"/>
                      </a:lnTo>
                      <a:cubicBezTo>
                        <a:pt x="28594" y="16739"/>
                        <a:pt x="28333" y="16814"/>
                        <a:pt x="28072" y="16851"/>
                      </a:cubicBezTo>
                      <a:lnTo>
                        <a:pt x="28035" y="16851"/>
                      </a:lnTo>
                      <a:cubicBezTo>
                        <a:pt x="27140" y="16776"/>
                        <a:pt x="26283" y="15807"/>
                        <a:pt x="25835" y="15322"/>
                      </a:cubicBezTo>
                      <a:cubicBezTo>
                        <a:pt x="25052" y="14428"/>
                        <a:pt x="23748" y="12750"/>
                        <a:pt x="23971" y="11930"/>
                      </a:cubicBezTo>
                      <a:cubicBezTo>
                        <a:pt x="24046" y="11744"/>
                        <a:pt x="24195" y="11594"/>
                        <a:pt x="24381" y="11557"/>
                      </a:cubicBezTo>
                      <a:lnTo>
                        <a:pt x="24717" y="11520"/>
                      </a:lnTo>
                      <a:lnTo>
                        <a:pt x="24941" y="11483"/>
                      </a:lnTo>
                      <a:cubicBezTo>
                        <a:pt x="24978" y="11445"/>
                        <a:pt x="25015" y="11445"/>
                        <a:pt x="25015" y="11408"/>
                      </a:cubicBezTo>
                      <a:cubicBezTo>
                        <a:pt x="25015" y="11371"/>
                        <a:pt x="25015" y="11333"/>
                        <a:pt x="24978" y="11296"/>
                      </a:cubicBezTo>
                      <a:cubicBezTo>
                        <a:pt x="22443" y="8649"/>
                        <a:pt x="19759" y="6189"/>
                        <a:pt x="16888" y="3915"/>
                      </a:cubicBezTo>
                      <a:cubicBezTo>
                        <a:pt x="16031" y="3206"/>
                        <a:pt x="15099" y="2573"/>
                        <a:pt x="14167" y="1976"/>
                      </a:cubicBezTo>
                      <a:lnTo>
                        <a:pt x="14129" y="1939"/>
                      </a:lnTo>
                      <a:cubicBezTo>
                        <a:pt x="13458" y="1529"/>
                        <a:pt x="12899" y="1193"/>
                        <a:pt x="12377" y="895"/>
                      </a:cubicBezTo>
                      <a:lnTo>
                        <a:pt x="12265" y="858"/>
                      </a:lnTo>
                      <a:cubicBezTo>
                        <a:pt x="11483" y="336"/>
                        <a:pt x="10625" y="38"/>
                        <a:pt x="9693" y="0"/>
                      </a:cubicBezTo>
                      <a:close/>
                    </a:path>
                  </a:pathLst>
                </a:custGeom>
                <a:solidFill>
                  <a:srgbClr val="00CB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86" name="Google Shape;1114;p48">
                <a:extLst>
                  <a:ext uri="{FF2B5EF4-FFF2-40B4-BE49-F238E27FC236}">
                    <a16:creationId xmlns:a16="http://schemas.microsoft.com/office/drawing/2014/main" id="{FC625D0B-2164-4743-B4BA-02950E17AF37}"/>
                  </a:ext>
                </a:extLst>
              </p:cNvPr>
              <p:cNvGrpSpPr/>
              <p:nvPr/>
            </p:nvGrpSpPr>
            <p:grpSpPr>
              <a:xfrm>
                <a:off x="4334602" y="1179550"/>
                <a:ext cx="269374" cy="206482"/>
                <a:chOff x="5049577" y="2244875"/>
                <a:chExt cx="269374" cy="206482"/>
              </a:xfrm>
            </p:grpSpPr>
            <p:sp>
              <p:nvSpPr>
                <p:cNvPr id="187" name="Google Shape;1115;p48">
                  <a:extLst>
                    <a:ext uri="{FF2B5EF4-FFF2-40B4-BE49-F238E27FC236}">
                      <a16:creationId xmlns:a16="http://schemas.microsoft.com/office/drawing/2014/main" id="{9B3FE613-5900-4893-98B3-D2462D2363EB}"/>
                    </a:ext>
                  </a:extLst>
                </p:cNvPr>
                <p:cNvSpPr/>
                <p:nvPr/>
              </p:nvSpPr>
              <p:spPr>
                <a:xfrm rot="-568418">
                  <a:off x="5183470" y="2325486"/>
                  <a:ext cx="126780" cy="1162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1" h="4649" extrusionOk="0">
                      <a:moveTo>
                        <a:pt x="2680" y="435"/>
                      </a:moveTo>
                      <a:cubicBezTo>
                        <a:pt x="3116" y="435"/>
                        <a:pt x="3562" y="604"/>
                        <a:pt x="3952" y="1008"/>
                      </a:cubicBezTo>
                      <a:cubicBezTo>
                        <a:pt x="4250" y="1344"/>
                        <a:pt x="4437" y="1791"/>
                        <a:pt x="4400" y="2238"/>
                      </a:cubicBezTo>
                      <a:cubicBezTo>
                        <a:pt x="4299" y="3041"/>
                        <a:pt x="3359" y="3603"/>
                        <a:pt x="2494" y="3603"/>
                      </a:cubicBezTo>
                      <a:cubicBezTo>
                        <a:pt x="2395" y="3603"/>
                        <a:pt x="2296" y="3596"/>
                        <a:pt x="2200" y="3580"/>
                      </a:cubicBezTo>
                      <a:cubicBezTo>
                        <a:pt x="1305" y="3357"/>
                        <a:pt x="746" y="2499"/>
                        <a:pt x="895" y="1567"/>
                      </a:cubicBezTo>
                      <a:cubicBezTo>
                        <a:pt x="1246" y="913"/>
                        <a:pt x="1947" y="435"/>
                        <a:pt x="2680" y="435"/>
                      </a:cubicBezTo>
                      <a:close/>
                      <a:moveTo>
                        <a:pt x="709" y="2276"/>
                      </a:moveTo>
                      <a:lnTo>
                        <a:pt x="709" y="2276"/>
                      </a:lnTo>
                      <a:cubicBezTo>
                        <a:pt x="932" y="3058"/>
                        <a:pt x="1566" y="3655"/>
                        <a:pt x="2349" y="3804"/>
                      </a:cubicBezTo>
                      <a:cubicBezTo>
                        <a:pt x="2445" y="3818"/>
                        <a:pt x="2542" y="3825"/>
                        <a:pt x="2637" y="3825"/>
                      </a:cubicBezTo>
                      <a:cubicBezTo>
                        <a:pt x="3282" y="3825"/>
                        <a:pt x="3898" y="3508"/>
                        <a:pt x="4288" y="3021"/>
                      </a:cubicBezTo>
                      <a:lnTo>
                        <a:pt x="4288" y="3021"/>
                      </a:lnTo>
                      <a:cubicBezTo>
                        <a:pt x="4213" y="3208"/>
                        <a:pt x="4064" y="3431"/>
                        <a:pt x="3952" y="3580"/>
                      </a:cubicBezTo>
                      <a:cubicBezTo>
                        <a:pt x="3584" y="4022"/>
                        <a:pt x="3115" y="4219"/>
                        <a:pt x="2641" y="4219"/>
                      </a:cubicBezTo>
                      <a:cubicBezTo>
                        <a:pt x="2155" y="4219"/>
                        <a:pt x="1664" y="4013"/>
                        <a:pt x="1268" y="3655"/>
                      </a:cubicBezTo>
                      <a:cubicBezTo>
                        <a:pt x="895" y="3319"/>
                        <a:pt x="672" y="2797"/>
                        <a:pt x="709" y="2276"/>
                      </a:cubicBezTo>
                      <a:close/>
                      <a:moveTo>
                        <a:pt x="2709" y="0"/>
                      </a:moveTo>
                      <a:cubicBezTo>
                        <a:pt x="2105" y="0"/>
                        <a:pt x="1491" y="265"/>
                        <a:pt x="1007" y="710"/>
                      </a:cubicBezTo>
                      <a:cubicBezTo>
                        <a:pt x="38" y="1567"/>
                        <a:pt x="1" y="3058"/>
                        <a:pt x="932" y="3953"/>
                      </a:cubicBezTo>
                      <a:cubicBezTo>
                        <a:pt x="1394" y="4415"/>
                        <a:pt x="1995" y="4648"/>
                        <a:pt x="2591" y="4648"/>
                      </a:cubicBezTo>
                      <a:cubicBezTo>
                        <a:pt x="3150" y="4648"/>
                        <a:pt x="3705" y="4443"/>
                        <a:pt x="4139" y="4028"/>
                      </a:cubicBezTo>
                      <a:cubicBezTo>
                        <a:pt x="5033" y="3133"/>
                        <a:pt x="5071" y="1679"/>
                        <a:pt x="4250" y="747"/>
                      </a:cubicBezTo>
                      <a:cubicBezTo>
                        <a:pt x="3820" y="227"/>
                        <a:pt x="3269" y="0"/>
                        <a:pt x="2709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116;p48">
                  <a:extLst>
                    <a:ext uri="{FF2B5EF4-FFF2-40B4-BE49-F238E27FC236}">
                      <a16:creationId xmlns:a16="http://schemas.microsoft.com/office/drawing/2014/main" id="{CDEF9360-E439-4E98-A030-5598E45748A1}"/>
                    </a:ext>
                  </a:extLst>
                </p:cNvPr>
                <p:cNvSpPr/>
                <p:nvPr/>
              </p:nvSpPr>
              <p:spPr>
                <a:xfrm rot="-568418">
                  <a:off x="5058341" y="2254664"/>
                  <a:ext cx="128655" cy="117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686" extrusionOk="0">
                      <a:moveTo>
                        <a:pt x="2663" y="451"/>
                      </a:moveTo>
                      <a:cubicBezTo>
                        <a:pt x="3059" y="451"/>
                        <a:pt x="3467" y="595"/>
                        <a:pt x="3841" y="929"/>
                      </a:cubicBezTo>
                      <a:cubicBezTo>
                        <a:pt x="4437" y="1824"/>
                        <a:pt x="4102" y="3017"/>
                        <a:pt x="3207" y="3502"/>
                      </a:cubicBezTo>
                      <a:cubicBezTo>
                        <a:pt x="2954" y="3650"/>
                        <a:pt x="2701" y="3716"/>
                        <a:pt x="2460" y="3716"/>
                      </a:cubicBezTo>
                      <a:cubicBezTo>
                        <a:pt x="1493" y="3716"/>
                        <a:pt x="717" y="2660"/>
                        <a:pt x="896" y="1675"/>
                      </a:cubicBezTo>
                      <a:cubicBezTo>
                        <a:pt x="1213" y="967"/>
                        <a:pt x="1914" y="451"/>
                        <a:pt x="2663" y="451"/>
                      </a:cubicBezTo>
                      <a:close/>
                      <a:moveTo>
                        <a:pt x="4288" y="1563"/>
                      </a:moveTo>
                      <a:cubicBezTo>
                        <a:pt x="4586" y="2234"/>
                        <a:pt x="4437" y="3054"/>
                        <a:pt x="3953" y="3613"/>
                      </a:cubicBezTo>
                      <a:cubicBezTo>
                        <a:pt x="3589" y="4050"/>
                        <a:pt x="3127" y="4238"/>
                        <a:pt x="2659" y="4238"/>
                      </a:cubicBezTo>
                      <a:cubicBezTo>
                        <a:pt x="2168" y="4238"/>
                        <a:pt x="1669" y="4032"/>
                        <a:pt x="1268" y="3688"/>
                      </a:cubicBezTo>
                      <a:cubicBezTo>
                        <a:pt x="933" y="3390"/>
                        <a:pt x="747" y="2942"/>
                        <a:pt x="709" y="2532"/>
                      </a:cubicBezTo>
                      <a:lnTo>
                        <a:pt x="709" y="2532"/>
                      </a:lnTo>
                      <a:cubicBezTo>
                        <a:pt x="1022" y="3380"/>
                        <a:pt x="1720" y="3753"/>
                        <a:pt x="2420" y="3753"/>
                      </a:cubicBezTo>
                      <a:cubicBezTo>
                        <a:pt x="3475" y="3753"/>
                        <a:pt x="4535" y="2907"/>
                        <a:pt x="4288" y="1563"/>
                      </a:cubicBezTo>
                      <a:close/>
                      <a:moveTo>
                        <a:pt x="2740" y="0"/>
                      </a:moveTo>
                      <a:cubicBezTo>
                        <a:pt x="2126" y="0"/>
                        <a:pt x="1495" y="275"/>
                        <a:pt x="1007" y="743"/>
                      </a:cubicBezTo>
                      <a:cubicBezTo>
                        <a:pt x="38" y="1600"/>
                        <a:pt x="1" y="3129"/>
                        <a:pt x="933" y="4024"/>
                      </a:cubicBezTo>
                      <a:cubicBezTo>
                        <a:pt x="1390" y="4462"/>
                        <a:pt x="1983" y="4686"/>
                        <a:pt x="2574" y="4686"/>
                      </a:cubicBezTo>
                      <a:cubicBezTo>
                        <a:pt x="3139" y="4686"/>
                        <a:pt x="3701" y="4480"/>
                        <a:pt x="4139" y="4061"/>
                      </a:cubicBezTo>
                      <a:cubicBezTo>
                        <a:pt x="5071" y="3166"/>
                        <a:pt x="5146" y="1712"/>
                        <a:pt x="4251" y="743"/>
                      </a:cubicBezTo>
                      <a:cubicBezTo>
                        <a:pt x="3842" y="228"/>
                        <a:pt x="32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5833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47" name="Google Shape;1117;p48">
              <a:extLst>
                <a:ext uri="{FF2B5EF4-FFF2-40B4-BE49-F238E27FC236}">
                  <a16:creationId xmlns:a16="http://schemas.microsoft.com/office/drawing/2014/main" id="{A4609E9E-FF18-4D9F-AB0B-FAFE7A528D00}"/>
                </a:ext>
              </a:extLst>
            </p:cNvPr>
            <p:cNvGrpSpPr/>
            <p:nvPr/>
          </p:nvGrpSpPr>
          <p:grpSpPr>
            <a:xfrm>
              <a:off x="5401606" y="1475905"/>
              <a:ext cx="2263947" cy="2946855"/>
              <a:chOff x="5401606" y="1475905"/>
              <a:chExt cx="2263947" cy="2946855"/>
            </a:xfrm>
          </p:grpSpPr>
          <p:sp>
            <p:nvSpPr>
              <p:cNvPr id="160" name="Google Shape;1118;p48">
                <a:extLst>
                  <a:ext uri="{FF2B5EF4-FFF2-40B4-BE49-F238E27FC236}">
                    <a16:creationId xmlns:a16="http://schemas.microsoft.com/office/drawing/2014/main" id="{7A817F16-583D-4865-AB37-0A4AD617BF60}"/>
                  </a:ext>
                </a:extLst>
              </p:cNvPr>
              <p:cNvSpPr/>
              <p:nvPr/>
            </p:nvSpPr>
            <p:spPr>
              <a:xfrm rot="-568379">
                <a:off x="5886593" y="1595123"/>
                <a:ext cx="1415985" cy="982795"/>
              </a:xfrm>
              <a:custGeom>
                <a:avLst/>
                <a:gdLst/>
                <a:ahLst/>
                <a:cxnLst/>
                <a:rect l="l" t="t" r="r" b="b"/>
                <a:pathLst>
                  <a:path w="49322" h="34233" extrusionOk="0">
                    <a:moveTo>
                      <a:pt x="35738" y="1"/>
                    </a:moveTo>
                    <a:cubicBezTo>
                      <a:pt x="34820" y="1"/>
                      <a:pt x="33904" y="83"/>
                      <a:pt x="33068" y="159"/>
                    </a:cubicBezTo>
                    <a:lnTo>
                      <a:pt x="32658" y="196"/>
                    </a:lnTo>
                    <a:cubicBezTo>
                      <a:pt x="29489" y="495"/>
                      <a:pt x="26395" y="1017"/>
                      <a:pt x="23412" y="1538"/>
                    </a:cubicBezTo>
                    <a:cubicBezTo>
                      <a:pt x="22294" y="1725"/>
                      <a:pt x="21213" y="1911"/>
                      <a:pt x="20132" y="2098"/>
                    </a:cubicBezTo>
                    <a:cubicBezTo>
                      <a:pt x="18641" y="2321"/>
                      <a:pt x="17075" y="2582"/>
                      <a:pt x="15546" y="2881"/>
                    </a:cubicBezTo>
                    <a:cubicBezTo>
                      <a:pt x="12825" y="3328"/>
                      <a:pt x="10178" y="3999"/>
                      <a:pt x="7569" y="4894"/>
                    </a:cubicBezTo>
                    <a:cubicBezTo>
                      <a:pt x="6189" y="5378"/>
                      <a:pt x="4847" y="5975"/>
                      <a:pt x="3542" y="6683"/>
                    </a:cubicBezTo>
                    <a:cubicBezTo>
                      <a:pt x="2275" y="7391"/>
                      <a:pt x="1194" y="8062"/>
                      <a:pt x="746" y="9442"/>
                    </a:cubicBezTo>
                    <a:cubicBezTo>
                      <a:pt x="1" y="11604"/>
                      <a:pt x="262" y="13915"/>
                      <a:pt x="523" y="16152"/>
                    </a:cubicBezTo>
                    <a:lnTo>
                      <a:pt x="635" y="17271"/>
                    </a:lnTo>
                    <a:cubicBezTo>
                      <a:pt x="933" y="19917"/>
                      <a:pt x="1194" y="22676"/>
                      <a:pt x="2238" y="25137"/>
                    </a:cubicBezTo>
                    <a:cubicBezTo>
                      <a:pt x="2238" y="25137"/>
                      <a:pt x="2275" y="25174"/>
                      <a:pt x="2312" y="25174"/>
                    </a:cubicBezTo>
                    <a:lnTo>
                      <a:pt x="2312" y="25099"/>
                    </a:lnTo>
                    <a:cubicBezTo>
                      <a:pt x="2331" y="25118"/>
                      <a:pt x="2349" y="25127"/>
                      <a:pt x="2368" y="25127"/>
                    </a:cubicBezTo>
                    <a:cubicBezTo>
                      <a:pt x="2387" y="25127"/>
                      <a:pt x="2405" y="25118"/>
                      <a:pt x="2424" y="25099"/>
                    </a:cubicBezTo>
                    <a:cubicBezTo>
                      <a:pt x="3468" y="24354"/>
                      <a:pt x="4773" y="23981"/>
                      <a:pt x="6077" y="23981"/>
                    </a:cubicBezTo>
                    <a:cubicBezTo>
                      <a:pt x="6115" y="23981"/>
                      <a:pt x="6152" y="23944"/>
                      <a:pt x="6152" y="23869"/>
                    </a:cubicBezTo>
                    <a:cubicBezTo>
                      <a:pt x="6413" y="22527"/>
                      <a:pt x="6674" y="21148"/>
                      <a:pt x="6972" y="19768"/>
                    </a:cubicBezTo>
                    <a:cubicBezTo>
                      <a:pt x="6972" y="19768"/>
                      <a:pt x="6972" y="19731"/>
                      <a:pt x="6972" y="19694"/>
                    </a:cubicBezTo>
                    <a:cubicBezTo>
                      <a:pt x="6972" y="19656"/>
                      <a:pt x="6935" y="19656"/>
                      <a:pt x="6935" y="19656"/>
                    </a:cubicBezTo>
                    <a:lnTo>
                      <a:pt x="6898" y="19656"/>
                    </a:lnTo>
                    <a:cubicBezTo>
                      <a:pt x="5705" y="19619"/>
                      <a:pt x="4512" y="19545"/>
                      <a:pt x="3356" y="19395"/>
                    </a:cubicBezTo>
                    <a:cubicBezTo>
                      <a:pt x="3319" y="19358"/>
                      <a:pt x="3319" y="19284"/>
                      <a:pt x="3319" y="19284"/>
                    </a:cubicBezTo>
                    <a:cubicBezTo>
                      <a:pt x="3346" y="19229"/>
                      <a:pt x="3373" y="19194"/>
                      <a:pt x="3415" y="19194"/>
                    </a:cubicBezTo>
                    <a:cubicBezTo>
                      <a:pt x="3431" y="19194"/>
                      <a:pt x="3448" y="19199"/>
                      <a:pt x="3468" y="19209"/>
                    </a:cubicBezTo>
                    <a:cubicBezTo>
                      <a:pt x="4623" y="19321"/>
                      <a:pt x="5816" y="19433"/>
                      <a:pt x="7121" y="19470"/>
                    </a:cubicBezTo>
                    <a:cubicBezTo>
                      <a:pt x="7468" y="19474"/>
                      <a:pt x="7815" y="19476"/>
                      <a:pt x="8162" y="19476"/>
                    </a:cubicBezTo>
                    <a:cubicBezTo>
                      <a:pt x="11319" y="19476"/>
                      <a:pt x="14477" y="19321"/>
                      <a:pt x="17634" y="18985"/>
                    </a:cubicBezTo>
                    <a:lnTo>
                      <a:pt x="18752" y="18911"/>
                    </a:lnTo>
                    <a:cubicBezTo>
                      <a:pt x="23636" y="18575"/>
                      <a:pt x="28482" y="17830"/>
                      <a:pt x="33254" y="16674"/>
                    </a:cubicBezTo>
                    <a:lnTo>
                      <a:pt x="33292" y="16674"/>
                    </a:lnTo>
                    <a:lnTo>
                      <a:pt x="33366" y="16599"/>
                    </a:lnTo>
                    <a:lnTo>
                      <a:pt x="33366" y="16711"/>
                    </a:lnTo>
                    <a:lnTo>
                      <a:pt x="33441" y="16637"/>
                    </a:lnTo>
                    <a:lnTo>
                      <a:pt x="33403" y="16749"/>
                    </a:lnTo>
                    <a:lnTo>
                      <a:pt x="33403" y="16823"/>
                    </a:lnTo>
                    <a:cubicBezTo>
                      <a:pt x="33403" y="16860"/>
                      <a:pt x="33366" y="16860"/>
                      <a:pt x="33366" y="16860"/>
                    </a:cubicBezTo>
                    <a:cubicBezTo>
                      <a:pt x="31539" y="18836"/>
                      <a:pt x="28967" y="20477"/>
                      <a:pt x="25724" y="21893"/>
                    </a:cubicBezTo>
                    <a:cubicBezTo>
                      <a:pt x="25686" y="21893"/>
                      <a:pt x="25649" y="21968"/>
                      <a:pt x="25686" y="22005"/>
                    </a:cubicBezTo>
                    <a:cubicBezTo>
                      <a:pt x="25686" y="22042"/>
                      <a:pt x="25686" y="22042"/>
                      <a:pt x="25724" y="22080"/>
                    </a:cubicBezTo>
                    <a:lnTo>
                      <a:pt x="25761" y="22080"/>
                    </a:lnTo>
                    <a:cubicBezTo>
                      <a:pt x="29675" y="22042"/>
                      <a:pt x="32881" y="21334"/>
                      <a:pt x="35230" y="19955"/>
                    </a:cubicBezTo>
                    <a:cubicBezTo>
                      <a:pt x="35249" y="19936"/>
                      <a:pt x="35267" y="19927"/>
                      <a:pt x="35286" y="19927"/>
                    </a:cubicBezTo>
                    <a:cubicBezTo>
                      <a:pt x="35305" y="19927"/>
                      <a:pt x="35323" y="19936"/>
                      <a:pt x="35342" y="19955"/>
                    </a:cubicBezTo>
                    <a:lnTo>
                      <a:pt x="35379" y="19955"/>
                    </a:lnTo>
                    <a:lnTo>
                      <a:pt x="35416" y="20029"/>
                    </a:lnTo>
                    <a:cubicBezTo>
                      <a:pt x="36759" y="23683"/>
                      <a:pt x="38660" y="26516"/>
                      <a:pt x="41008" y="28454"/>
                    </a:cubicBezTo>
                    <a:cubicBezTo>
                      <a:pt x="41046" y="28454"/>
                      <a:pt x="41046" y="28529"/>
                      <a:pt x="41008" y="28529"/>
                    </a:cubicBezTo>
                    <a:cubicBezTo>
                      <a:pt x="40987" y="28573"/>
                      <a:pt x="40939" y="28591"/>
                      <a:pt x="40896" y="28591"/>
                    </a:cubicBezTo>
                    <a:cubicBezTo>
                      <a:pt x="40866" y="28591"/>
                      <a:pt x="40837" y="28582"/>
                      <a:pt x="40822" y="28566"/>
                    </a:cubicBezTo>
                    <a:cubicBezTo>
                      <a:pt x="40449" y="28268"/>
                      <a:pt x="40114" y="27970"/>
                      <a:pt x="39778" y="27634"/>
                    </a:cubicBezTo>
                    <a:lnTo>
                      <a:pt x="39704" y="27634"/>
                    </a:lnTo>
                    <a:cubicBezTo>
                      <a:pt x="39666" y="27672"/>
                      <a:pt x="39629" y="27672"/>
                      <a:pt x="39629" y="27709"/>
                    </a:cubicBezTo>
                    <a:cubicBezTo>
                      <a:pt x="39294" y="29014"/>
                      <a:pt x="38995" y="30169"/>
                      <a:pt x="38697" y="31325"/>
                    </a:cubicBezTo>
                    <a:cubicBezTo>
                      <a:pt x="38660" y="31362"/>
                      <a:pt x="38697" y="31400"/>
                      <a:pt x="38734" y="31437"/>
                    </a:cubicBezTo>
                    <a:cubicBezTo>
                      <a:pt x="38809" y="31474"/>
                      <a:pt x="38921" y="31511"/>
                      <a:pt x="38995" y="31586"/>
                    </a:cubicBezTo>
                    <a:cubicBezTo>
                      <a:pt x="40076" y="32182"/>
                      <a:pt x="40971" y="33077"/>
                      <a:pt x="41530" y="34196"/>
                    </a:cubicBezTo>
                    <a:cubicBezTo>
                      <a:pt x="41530" y="34196"/>
                      <a:pt x="41530" y="34233"/>
                      <a:pt x="41568" y="34233"/>
                    </a:cubicBezTo>
                    <a:lnTo>
                      <a:pt x="41679" y="34233"/>
                    </a:lnTo>
                    <a:lnTo>
                      <a:pt x="42351" y="33748"/>
                    </a:lnTo>
                    <a:cubicBezTo>
                      <a:pt x="44214" y="32406"/>
                      <a:pt x="46339" y="30915"/>
                      <a:pt x="46787" y="28492"/>
                    </a:cubicBezTo>
                    <a:cubicBezTo>
                      <a:pt x="46973" y="27485"/>
                      <a:pt x="47122" y="26441"/>
                      <a:pt x="47271" y="25435"/>
                    </a:cubicBezTo>
                    <a:lnTo>
                      <a:pt x="47271" y="25398"/>
                    </a:lnTo>
                    <a:cubicBezTo>
                      <a:pt x="47793" y="22117"/>
                      <a:pt x="48241" y="18874"/>
                      <a:pt x="48688" y="15742"/>
                    </a:cubicBezTo>
                    <a:cubicBezTo>
                      <a:pt x="48763" y="15332"/>
                      <a:pt x="48800" y="14885"/>
                      <a:pt x="48874" y="14475"/>
                    </a:cubicBezTo>
                    <a:cubicBezTo>
                      <a:pt x="49135" y="12946"/>
                      <a:pt x="49285" y="11380"/>
                      <a:pt x="49322" y="9815"/>
                    </a:cubicBezTo>
                    <a:cubicBezTo>
                      <a:pt x="49322" y="8659"/>
                      <a:pt x="48651" y="7652"/>
                      <a:pt x="47644" y="7130"/>
                    </a:cubicBezTo>
                    <a:cubicBezTo>
                      <a:pt x="46078" y="6236"/>
                      <a:pt x="43730" y="6161"/>
                      <a:pt x="42164" y="6124"/>
                    </a:cubicBezTo>
                    <a:lnTo>
                      <a:pt x="41978" y="6124"/>
                    </a:lnTo>
                    <a:cubicBezTo>
                      <a:pt x="41940" y="6087"/>
                      <a:pt x="41940" y="6087"/>
                      <a:pt x="41940" y="6049"/>
                    </a:cubicBezTo>
                    <a:lnTo>
                      <a:pt x="41903" y="5751"/>
                    </a:lnTo>
                    <a:cubicBezTo>
                      <a:pt x="41605" y="3962"/>
                      <a:pt x="41232" y="1725"/>
                      <a:pt x="39517" y="793"/>
                    </a:cubicBezTo>
                    <a:cubicBezTo>
                      <a:pt x="38413" y="174"/>
                      <a:pt x="37073" y="1"/>
                      <a:pt x="3573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1" name="Google Shape;1119;p48">
                <a:extLst>
                  <a:ext uri="{FF2B5EF4-FFF2-40B4-BE49-F238E27FC236}">
                    <a16:creationId xmlns:a16="http://schemas.microsoft.com/office/drawing/2014/main" id="{6AC2AB3E-5164-429D-8C3E-7F9D8D296EB8}"/>
                  </a:ext>
                </a:extLst>
              </p:cNvPr>
              <p:cNvSpPr/>
              <p:nvPr/>
            </p:nvSpPr>
            <p:spPr>
              <a:xfrm rot="-568379">
                <a:off x="6955043" y="2431460"/>
                <a:ext cx="245117" cy="326450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11371" extrusionOk="0">
                    <a:moveTo>
                      <a:pt x="4511" y="1"/>
                    </a:moveTo>
                    <a:cubicBezTo>
                      <a:pt x="4474" y="38"/>
                      <a:pt x="4474" y="38"/>
                      <a:pt x="4474" y="75"/>
                    </a:cubicBezTo>
                    <a:cubicBezTo>
                      <a:pt x="4027" y="1492"/>
                      <a:pt x="3617" y="2834"/>
                      <a:pt x="3095" y="4101"/>
                    </a:cubicBezTo>
                    <a:lnTo>
                      <a:pt x="2834" y="4847"/>
                    </a:lnTo>
                    <a:cubicBezTo>
                      <a:pt x="2796" y="4884"/>
                      <a:pt x="2834" y="4959"/>
                      <a:pt x="2871" y="4996"/>
                    </a:cubicBezTo>
                    <a:lnTo>
                      <a:pt x="2946" y="5033"/>
                    </a:lnTo>
                    <a:cubicBezTo>
                      <a:pt x="4027" y="5593"/>
                      <a:pt x="4399" y="6935"/>
                      <a:pt x="3766" y="7941"/>
                    </a:cubicBezTo>
                    <a:cubicBezTo>
                      <a:pt x="3463" y="8683"/>
                      <a:pt x="2756" y="9121"/>
                      <a:pt x="2017" y="9121"/>
                    </a:cubicBezTo>
                    <a:cubicBezTo>
                      <a:pt x="1753" y="9121"/>
                      <a:pt x="1486" y="9065"/>
                      <a:pt x="1231" y="8948"/>
                    </a:cubicBezTo>
                    <a:cubicBezTo>
                      <a:pt x="1193" y="8948"/>
                      <a:pt x="1119" y="8985"/>
                      <a:pt x="1119" y="9022"/>
                    </a:cubicBezTo>
                    <a:cubicBezTo>
                      <a:pt x="783" y="9693"/>
                      <a:pt x="410" y="10402"/>
                      <a:pt x="38" y="11035"/>
                    </a:cubicBezTo>
                    <a:cubicBezTo>
                      <a:pt x="0" y="11073"/>
                      <a:pt x="0" y="11110"/>
                      <a:pt x="38" y="11147"/>
                    </a:cubicBezTo>
                    <a:cubicBezTo>
                      <a:pt x="38" y="11147"/>
                      <a:pt x="38" y="11185"/>
                      <a:pt x="75" y="11185"/>
                    </a:cubicBezTo>
                    <a:lnTo>
                      <a:pt x="112" y="11185"/>
                    </a:lnTo>
                    <a:cubicBezTo>
                      <a:pt x="608" y="11308"/>
                      <a:pt x="1133" y="11371"/>
                      <a:pt x="1666" y="11371"/>
                    </a:cubicBezTo>
                    <a:cubicBezTo>
                      <a:pt x="3862" y="11371"/>
                      <a:pt x="6191" y="10310"/>
                      <a:pt x="7121" y="8090"/>
                    </a:cubicBezTo>
                    <a:cubicBezTo>
                      <a:pt x="8537" y="4772"/>
                      <a:pt x="7680" y="1715"/>
                      <a:pt x="4809" y="112"/>
                    </a:cubicBezTo>
                    <a:lnTo>
                      <a:pt x="4623" y="1"/>
                    </a:ln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2" name="Google Shape;1120;p48">
                <a:extLst>
                  <a:ext uri="{FF2B5EF4-FFF2-40B4-BE49-F238E27FC236}">
                    <a16:creationId xmlns:a16="http://schemas.microsoft.com/office/drawing/2014/main" id="{EA44B8F2-99D0-4FCD-B724-034DB24A5AB7}"/>
                  </a:ext>
                </a:extLst>
              </p:cNvPr>
              <p:cNvSpPr/>
              <p:nvPr/>
            </p:nvSpPr>
            <p:spPr>
              <a:xfrm rot="-568379">
                <a:off x="5961510" y="2388708"/>
                <a:ext cx="171278" cy="344651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2005" extrusionOk="0">
                    <a:moveTo>
                      <a:pt x="5854" y="0"/>
                    </a:moveTo>
                    <a:cubicBezTo>
                      <a:pt x="4810" y="37"/>
                      <a:pt x="2834" y="336"/>
                      <a:pt x="1641" y="1827"/>
                    </a:cubicBezTo>
                    <a:cubicBezTo>
                      <a:pt x="560" y="3132"/>
                      <a:pt x="1" y="4809"/>
                      <a:pt x="75" y="6487"/>
                    </a:cubicBezTo>
                    <a:cubicBezTo>
                      <a:pt x="225" y="8537"/>
                      <a:pt x="1380" y="10364"/>
                      <a:pt x="3207" y="11333"/>
                    </a:cubicBezTo>
                    <a:cubicBezTo>
                      <a:pt x="3803" y="11631"/>
                      <a:pt x="4437" y="11892"/>
                      <a:pt x="5071" y="12004"/>
                    </a:cubicBezTo>
                    <a:lnTo>
                      <a:pt x="5183" y="12004"/>
                    </a:lnTo>
                    <a:cubicBezTo>
                      <a:pt x="5183" y="11967"/>
                      <a:pt x="5220" y="11930"/>
                      <a:pt x="5220" y="11892"/>
                    </a:cubicBezTo>
                    <a:cubicBezTo>
                      <a:pt x="5183" y="11408"/>
                      <a:pt x="5145" y="10849"/>
                      <a:pt x="5145" y="10252"/>
                    </a:cubicBezTo>
                    <a:lnTo>
                      <a:pt x="5145" y="9879"/>
                    </a:lnTo>
                    <a:lnTo>
                      <a:pt x="5145" y="9581"/>
                    </a:lnTo>
                    <a:cubicBezTo>
                      <a:pt x="5145" y="9544"/>
                      <a:pt x="5108" y="9506"/>
                      <a:pt x="5071" y="9506"/>
                    </a:cubicBezTo>
                    <a:lnTo>
                      <a:pt x="5034" y="9506"/>
                    </a:lnTo>
                    <a:cubicBezTo>
                      <a:pt x="4735" y="9469"/>
                      <a:pt x="4400" y="9357"/>
                      <a:pt x="4102" y="9208"/>
                    </a:cubicBezTo>
                    <a:cubicBezTo>
                      <a:pt x="3431" y="8798"/>
                      <a:pt x="3058" y="8015"/>
                      <a:pt x="3170" y="7232"/>
                    </a:cubicBezTo>
                    <a:cubicBezTo>
                      <a:pt x="3207" y="6114"/>
                      <a:pt x="4139" y="5219"/>
                      <a:pt x="5257" y="5219"/>
                    </a:cubicBezTo>
                    <a:cubicBezTo>
                      <a:pt x="5295" y="5219"/>
                      <a:pt x="5332" y="5182"/>
                      <a:pt x="5369" y="5107"/>
                    </a:cubicBezTo>
                    <a:cubicBezTo>
                      <a:pt x="5481" y="3504"/>
                      <a:pt x="5705" y="1790"/>
                      <a:pt x="5966" y="112"/>
                    </a:cubicBezTo>
                    <a:cubicBezTo>
                      <a:pt x="5966" y="75"/>
                      <a:pt x="5966" y="37"/>
                      <a:pt x="59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3" name="Google Shape;1121;p48">
                <a:extLst>
                  <a:ext uri="{FF2B5EF4-FFF2-40B4-BE49-F238E27FC236}">
                    <a16:creationId xmlns:a16="http://schemas.microsoft.com/office/drawing/2014/main" id="{80A0CC38-E47A-4362-BA9B-BDDFCB904CD5}"/>
                  </a:ext>
                </a:extLst>
              </p:cNvPr>
              <p:cNvSpPr/>
              <p:nvPr/>
            </p:nvSpPr>
            <p:spPr>
              <a:xfrm rot="-568379">
                <a:off x="6062764" y="2539237"/>
                <a:ext cx="56758" cy="10918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3803" extrusionOk="0">
                    <a:moveTo>
                      <a:pt x="1865" y="0"/>
                    </a:moveTo>
                    <a:cubicBezTo>
                      <a:pt x="821" y="0"/>
                      <a:pt x="1" y="858"/>
                      <a:pt x="38" y="1902"/>
                    </a:cubicBezTo>
                    <a:cubicBezTo>
                      <a:pt x="1" y="2573"/>
                      <a:pt x="299" y="3206"/>
                      <a:pt x="896" y="3542"/>
                    </a:cubicBezTo>
                    <a:cubicBezTo>
                      <a:pt x="1119" y="3691"/>
                      <a:pt x="1417" y="3766"/>
                      <a:pt x="1716" y="3803"/>
                    </a:cubicBezTo>
                    <a:lnTo>
                      <a:pt x="1790" y="3803"/>
                    </a:lnTo>
                    <a:cubicBezTo>
                      <a:pt x="1790" y="3766"/>
                      <a:pt x="1827" y="3766"/>
                      <a:pt x="1827" y="3728"/>
                    </a:cubicBezTo>
                    <a:cubicBezTo>
                      <a:pt x="1827" y="2535"/>
                      <a:pt x="1865" y="1305"/>
                      <a:pt x="1977" y="75"/>
                    </a:cubicBezTo>
                    <a:cubicBezTo>
                      <a:pt x="1977" y="38"/>
                      <a:pt x="1977" y="0"/>
                      <a:pt x="1939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4" name="Google Shape;1122;p48">
                <a:extLst>
                  <a:ext uri="{FF2B5EF4-FFF2-40B4-BE49-F238E27FC236}">
                    <a16:creationId xmlns:a16="http://schemas.microsoft.com/office/drawing/2014/main" id="{7C44EE07-F671-4B39-82CE-77E2A6E9D319}"/>
                  </a:ext>
                </a:extLst>
              </p:cNvPr>
              <p:cNvSpPr/>
              <p:nvPr/>
            </p:nvSpPr>
            <p:spPr>
              <a:xfrm rot="-568379">
                <a:off x="6461722" y="2941343"/>
                <a:ext cx="143459" cy="165105"/>
              </a:xfrm>
              <a:custGeom>
                <a:avLst/>
                <a:gdLst/>
                <a:ahLst/>
                <a:cxnLst/>
                <a:rect l="l" t="t" r="r" b="b"/>
                <a:pathLst>
                  <a:path w="4997" h="5751" extrusionOk="0">
                    <a:moveTo>
                      <a:pt x="90" y="0"/>
                    </a:moveTo>
                    <a:cubicBezTo>
                      <a:pt x="76" y="0"/>
                      <a:pt x="57" y="9"/>
                      <a:pt x="38" y="28"/>
                    </a:cubicBezTo>
                    <a:cubicBezTo>
                      <a:pt x="1" y="28"/>
                      <a:pt x="1" y="65"/>
                      <a:pt x="1" y="103"/>
                    </a:cubicBezTo>
                    <a:lnTo>
                      <a:pt x="1" y="177"/>
                    </a:lnTo>
                    <a:cubicBezTo>
                      <a:pt x="486" y="2563"/>
                      <a:pt x="1157" y="5359"/>
                      <a:pt x="1790" y="5732"/>
                    </a:cubicBezTo>
                    <a:lnTo>
                      <a:pt x="1790" y="5695"/>
                    </a:lnTo>
                    <a:cubicBezTo>
                      <a:pt x="1846" y="5732"/>
                      <a:pt x="1902" y="5751"/>
                      <a:pt x="1958" y="5751"/>
                    </a:cubicBezTo>
                    <a:cubicBezTo>
                      <a:pt x="2014" y="5751"/>
                      <a:pt x="2070" y="5732"/>
                      <a:pt x="2126" y="5695"/>
                    </a:cubicBezTo>
                    <a:cubicBezTo>
                      <a:pt x="2834" y="5247"/>
                      <a:pt x="3319" y="4353"/>
                      <a:pt x="3766" y="3570"/>
                    </a:cubicBezTo>
                    <a:lnTo>
                      <a:pt x="4027" y="3122"/>
                    </a:lnTo>
                    <a:lnTo>
                      <a:pt x="4251" y="2750"/>
                    </a:lnTo>
                    <a:cubicBezTo>
                      <a:pt x="4512" y="2302"/>
                      <a:pt x="4773" y="1892"/>
                      <a:pt x="4959" y="1407"/>
                    </a:cubicBezTo>
                    <a:cubicBezTo>
                      <a:pt x="4996" y="1407"/>
                      <a:pt x="4996" y="1370"/>
                      <a:pt x="4959" y="1333"/>
                    </a:cubicBezTo>
                    <a:cubicBezTo>
                      <a:pt x="4959" y="1296"/>
                      <a:pt x="4959" y="1296"/>
                      <a:pt x="4922" y="1296"/>
                    </a:cubicBezTo>
                    <a:lnTo>
                      <a:pt x="4885" y="1296"/>
                    </a:lnTo>
                    <a:cubicBezTo>
                      <a:pt x="3282" y="1035"/>
                      <a:pt x="1679" y="625"/>
                      <a:pt x="113" y="28"/>
                    </a:cubicBezTo>
                    <a:cubicBezTo>
                      <a:pt x="113" y="9"/>
                      <a:pt x="103" y="0"/>
                      <a:pt x="90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5" name="Google Shape;1123;p48">
                <a:extLst>
                  <a:ext uri="{FF2B5EF4-FFF2-40B4-BE49-F238E27FC236}">
                    <a16:creationId xmlns:a16="http://schemas.microsoft.com/office/drawing/2014/main" id="{D4B2358F-9EDB-4E88-8395-B42EF1529770}"/>
                  </a:ext>
                </a:extLst>
              </p:cNvPr>
              <p:cNvSpPr/>
              <p:nvPr/>
            </p:nvSpPr>
            <p:spPr>
              <a:xfrm rot="-568379">
                <a:off x="5712959" y="2544833"/>
                <a:ext cx="365006" cy="392538"/>
              </a:xfrm>
              <a:custGeom>
                <a:avLst/>
                <a:gdLst/>
                <a:ahLst/>
                <a:cxnLst/>
                <a:rect l="l" t="t" r="r" b="b"/>
                <a:pathLst>
                  <a:path w="12714" h="13673" extrusionOk="0">
                    <a:moveTo>
                      <a:pt x="3766" y="0"/>
                    </a:moveTo>
                    <a:cubicBezTo>
                      <a:pt x="3738" y="0"/>
                      <a:pt x="3710" y="9"/>
                      <a:pt x="3691" y="28"/>
                    </a:cubicBezTo>
                    <a:cubicBezTo>
                      <a:pt x="3654" y="28"/>
                      <a:pt x="3654" y="65"/>
                      <a:pt x="3617" y="103"/>
                    </a:cubicBezTo>
                    <a:cubicBezTo>
                      <a:pt x="3505" y="438"/>
                      <a:pt x="3505" y="811"/>
                      <a:pt x="3617" y="1184"/>
                    </a:cubicBezTo>
                    <a:cubicBezTo>
                      <a:pt x="3654" y="1258"/>
                      <a:pt x="3654" y="1333"/>
                      <a:pt x="3691" y="1445"/>
                    </a:cubicBezTo>
                    <a:cubicBezTo>
                      <a:pt x="3729" y="1668"/>
                      <a:pt x="3766" y="2116"/>
                      <a:pt x="3580" y="2339"/>
                    </a:cubicBezTo>
                    <a:cubicBezTo>
                      <a:pt x="3542" y="2358"/>
                      <a:pt x="3496" y="2367"/>
                      <a:pt x="3454" y="2367"/>
                    </a:cubicBezTo>
                    <a:cubicBezTo>
                      <a:pt x="3412" y="2367"/>
                      <a:pt x="3375" y="2358"/>
                      <a:pt x="3356" y="2339"/>
                    </a:cubicBezTo>
                    <a:cubicBezTo>
                      <a:pt x="3170" y="2190"/>
                      <a:pt x="2983" y="2004"/>
                      <a:pt x="2871" y="1817"/>
                    </a:cubicBezTo>
                    <a:lnTo>
                      <a:pt x="2834" y="1743"/>
                    </a:lnTo>
                    <a:lnTo>
                      <a:pt x="2685" y="1519"/>
                    </a:lnTo>
                    <a:cubicBezTo>
                      <a:pt x="2461" y="1072"/>
                      <a:pt x="2163" y="699"/>
                      <a:pt x="1753" y="364"/>
                    </a:cubicBezTo>
                    <a:cubicBezTo>
                      <a:pt x="1709" y="320"/>
                      <a:pt x="1666" y="302"/>
                      <a:pt x="1614" y="302"/>
                    </a:cubicBezTo>
                    <a:cubicBezTo>
                      <a:pt x="1578" y="302"/>
                      <a:pt x="1538" y="311"/>
                      <a:pt x="1492" y="326"/>
                    </a:cubicBezTo>
                    <a:cubicBezTo>
                      <a:pt x="1455" y="364"/>
                      <a:pt x="1380" y="401"/>
                      <a:pt x="1380" y="475"/>
                    </a:cubicBezTo>
                    <a:cubicBezTo>
                      <a:pt x="1306" y="699"/>
                      <a:pt x="1492" y="1184"/>
                      <a:pt x="2051" y="2078"/>
                    </a:cubicBezTo>
                    <a:lnTo>
                      <a:pt x="2126" y="2190"/>
                    </a:lnTo>
                    <a:cubicBezTo>
                      <a:pt x="2312" y="2563"/>
                      <a:pt x="2498" y="2899"/>
                      <a:pt x="2275" y="3048"/>
                    </a:cubicBezTo>
                    <a:cubicBezTo>
                      <a:pt x="2218" y="3086"/>
                      <a:pt x="2149" y="3102"/>
                      <a:pt x="2073" y="3102"/>
                    </a:cubicBezTo>
                    <a:cubicBezTo>
                      <a:pt x="1850" y="3102"/>
                      <a:pt x="1565" y="2963"/>
                      <a:pt x="1343" y="2824"/>
                    </a:cubicBezTo>
                    <a:cubicBezTo>
                      <a:pt x="1231" y="2787"/>
                      <a:pt x="1119" y="2712"/>
                      <a:pt x="1045" y="2675"/>
                    </a:cubicBezTo>
                    <a:lnTo>
                      <a:pt x="1007" y="2675"/>
                    </a:lnTo>
                    <a:cubicBezTo>
                      <a:pt x="784" y="2563"/>
                      <a:pt x="485" y="2488"/>
                      <a:pt x="224" y="2451"/>
                    </a:cubicBezTo>
                    <a:lnTo>
                      <a:pt x="75" y="2451"/>
                    </a:lnTo>
                    <a:cubicBezTo>
                      <a:pt x="38" y="2451"/>
                      <a:pt x="38" y="2488"/>
                      <a:pt x="1" y="2526"/>
                    </a:cubicBezTo>
                    <a:cubicBezTo>
                      <a:pt x="1" y="2526"/>
                      <a:pt x="1" y="2563"/>
                      <a:pt x="1" y="2600"/>
                    </a:cubicBezTo>
                    <a:cubicBezTo>
                      <a:pt x="224" y="2973"/>
                      <a:pt x="523" y="3234"/>
                      <a:pt x="895" y="3420"/>
                    </a:cubicBezTo>
                    <a:lnTo>
                      <a:pt x="933" y="3458"/>
                    </a:lnTo>
                    <a:lnTo>
                      <a:pt x="1082" y="3532"/>
                    </a:lnTo>
                    <a:cubicBezTo>
                      <a:pt x="1306" y="3681"/>
                      <a:pt x="1678" y="3868"/>
                      <a:pt x="1604" y="4092"/>
                    </a:cubicBezTo>
                    <a:cubicBezTo>
                      <a:pt x="1604" y="4220"/>
                      <a:pt x="1479" y="4260"/>
                      <a:pt x="1304" y="4260"/>
                    </a:cubicBezTo>
                    <a:cubicBezTo>
                      <a:pt x="1225" y="4260"/>
                      <a:pt x="1137" y="4252"/>
                      <a:pt x="1045" y="4241"/>
                    </a:cubicBezTo>
                    <a:lnTo>
                      <a:pt x="1045" y="4352"/>
                    </a:lnTo>
                    <a:lnTo>
                      <a:pt x="1007" y="4241"/>
                    </a:lnTo>
                    <a:lnTo>
                      <a:pt x="411" y="4241"/>
                    </a:lnTo>
                    <a:cubicBezTo>
                      <a:pt x="299" y="4278"/>
                      <a:pt x="224" y="4278"/>
                      <a:pt x="150" y="4315"/>
                    </a:cubicBezTo>
                    <a:cubicBezTo>
                      <a:pt x="113" y="4315"/>
                      <a:pt x="75" y="4352"/>
                      <a:pt x="75" y="4390"/>
                    </a:cubicBezTo>
                    <a:cubicBezTo>
                      <a:pt x="38" y="4427"/>
                      <a:pt x="75" y="4464"/>
                      <a:pt x="113" y="4502"/>
                    </a:cubicBezTo>
                    <a:cubicBezTo>
                      <a:pt x="150" y="4539"/>
                      <a:pt x="224" y="4576"/>
                      <a:pt x="299" y="4613"/>
                    </a:cubicBezTo>
                    <a:lnTo>
                      <a:pt x="374" y="4688"/>
                    </a:lnTo>
                    <a:cubicBezTo>
                      <a:pt x="597" y="4800"/>
                      <a:pt x="784" y="4912"/>
                      <a:pt x="1007" y="4986"/>
                    </a:cubicBezTo>
                    <a:lnTo>
                      <a:pt x="1194" y="5061"/>
                    </a:lnTo>
                    <a:cubicBezTo>
                      <a:pt x="1878" y="5317"/>
                      <a:pt x="2628" y="5596"/>
                      <a:pt x="3393" y="5596"/>
                    </a:cubicBezTo>
                    <a:cubicBezTo>
                      <a:pt x="3628" y="5596"/>
                      <a:pt x="3865" y="5570"/>
                      <a:pt x="4102" y="5508"/>
                    </a:cubicBezTo>
                    <a:lnTo>
                      <a:pt x="4288" y="5508"/>
                    </a:lnTo>
                    <a:cubicBezTo>
                      <a:pt x="4288" y="5508"/>
                      <a:pt x="4325" y="5545"/>
                      <a:pt x="4325" y="5545"/>
                    </a:cubicBezTo>
                    <a:cubicBezTo>
                      <a:pt x="5705" y="8453"/>
                      <a:pt x="7419" y="11175"/>
                      <a:pt x="9507" y="13635"/>
                    </a:cubicBezTo>
                    <a:lnTo>
                      <a:pt x="9544" y="13672"/>
                    </a:lnTo>
                    <a:cubicBezTo>
                      <a:pt x="9582" y="13672"/>
                      <a:pt x="9619" y="13672"/>
                      <a:pt x="9619" y="13635"/>
                    </a:cubicBezTo>
                    <a:cubicBezTo>
                      <a:pt x="9656" y="13635"/>
                      <a:pt x="9693" y="13598"/>
                      <a:pt x="9693" y="13598"/>
                    </a:cubicBezTo>
                    <a:cubicBezTo>
                      <a:pt x="10215" y="12591"/>
                      <a:pt x="10961" y="11771"/>
                      <a:pt x="11893" y="11137"/>
                    </a:cubicBezTo>
                    <a:cubicBezTo>
                      <a:pt x="12117" y="11026"/>
                      <a:pt x="12378" y="10914"/>
                      <a:pt x="12639" y="10839"/>
                    </a:cubicBezTo>
                    <a:cubicBezTo>
                      <a:pt x="12676" y="10839"/>
                      <a:pt x="12676" y="10802"/>
                      <a:pt x="12713" y="10765"/>
                    </a:cubicBezTo>
                    <a:cubicBezTo>
                      <a:pt x="12713" y="10727"/>
                      <a:pt x="12676" y="10690"/>
                      <a:pt x="12639" y="10653"/>
                    </a:cubicBezTo>
                    <a:cubicBezTo>
                      <a:pt x="10104" y="8789"/>
                      <a:pt x="7718" y="6701"/>
                      <a:pt x="5593" y="4352"/>
                    </a:cubicBezTo>
                    <a:cubicBezTo>
                      <a:pt x="5593" y="4352"/>
                      <a:pt x="5555" y="4315"/>
                      <a:pt x="5555" y="4315"/>
                    </a:cubicBezTo>
                    <a:cubicBezTo>
                      <a:pt x="5555" y="4278"/>
                      <a:pt x="5555" y="4241"/>
                      <a:pt x="5555" y="4241"/>
                    </a:cubicBezTo>
                    <a:cubicBezTo>
                      <a:pt x="5705" y="3905"/>
                      <a:pt x="5779" y="3532"/>
                      <a:pt x="5742" y="3160"/>
                    </a:cubicBezTo>
                    <a:lnTo>
                      <a:pt x="5742" y="2712"/>
                    </a:lnTo>
                    <a:cubicBezTo>
                      <a:pt x="5742" y="2488"/>
                      <a:pt x="5779" y="2265"/>
                      <a:pt x="5854" y="2041"/>
                    </a:cubicBezTo>
                    <a:cubicBezTo>
                      <a:pt x="5891" y="1817"/>
                      <a:pt x="5891" y="1706"/>
                      <a:pt x="5928" y="1556"/>
                    </a:cubicBezTo>
                    <a:cubicBezTo>
                      <a:pt x="5928" y="1519"/>
                      <a:pt x="5891" y="1519"/>
                      <a:pt x="5891" y="1482"/>
                    </a:cubicBezTo>
                    <a:lnTo>
                      <a:pt x="5816" y="1482"/>
                    </a:lnTo>
                    <a:cubicBezTo>
                      <a:pt x="5593" y="1482"/>
                      <a:pt x="5369" y="1556"/>
                      <a:pt x="5220" y="1706"/>
                    </a:cubicBezTo>
                    <a:cubicBezTo>
                      <a:pt x="4773" y="2190"/>
                      <a:pt x="4586" y="3271"/>
                      <a:pt x="4623" y="3756"/>
                    </a:cubicBezTo>
                    <a:cubicBezTo>
                      <a:pt x="4623" y="3793"/>
                      <a:pt x="4586" y="3831"/>
                      <a:pt x="4586" y="3831"/>
                    </a:cubicBezTo>
                    <a:cubicBezTo>
                      <a:pt x="4549" y="3849"/>
                      <a:pt x="4521" y="3859"/>
                      <a:pt x="4498" y="3859"/>
                    </a:cubicBezTo>
                    <a:cubicBezTo>
                      <a:pt x="4474" y="3859"/>
                      <a:pt x="4456" y="3849"/>
                      <a:pt x="4437" y="3831"/>
                    </a:cubicBezTo>
                    <a:cubicBezTo>
                      <a:pt x="4400" y="3831"/>
                      <a:pt x="4400" y="3793"/>
                      <a:pt x="4400" y="3756"/>
                    </a:cubicBezTo>
                    <a:cubicBezTo>
                      <a:pt x="4362" y="3122"/>
                      <a:pt x="4512" y="2526"/>
                      <a:pt x="4810" y="1967"/>
                    </a:cubicBezTo>
                    <a:cubicBezTo>
                      <a:pt x="4847" y="1929"/>
                      <a:pt x="4847" y="1892"/>
                      <a:pt x="4810" y="1855"/>
                    </a:cubicBezTo>
                    <a:lnTo>
                      <a:pt x="4810" y="1817"/>
                    </a:lnTo>
                    <a:cubicBezTo>
                      <a:pt x="4623" y="1333"/>
                      <a:pt x="4400" y="848"/>
                      <a:pt x="4176" y="401"/>
                    </a:cubicBezTo>
                    <a:cubicBezTo>
                      <a:pt x="3952" y="65"/>
                      <a:pt x="3878" y="28"/>
                      <a:pt x="3841" y="28"/>
                    </a:cubicBezTo>
                    <a:cubicBezTo>
                      <a:pt x="3822" y="9"/>
                      <a:pt x="3794" y="0"/>
                      <a:pt x="37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6" name="Google Shape;1124;p48">
                <a:extLst>
                  <a:ext uri="{FF2B5EF4-FFF2-40B4-BE49-F238E27FC236}">
                    <a16:creationId xmlns:a16="http://schemas.microsoft.com/office/drawing/2014/main" id="{B2AE37A2-0A5F-4EB5-B9B1-EF9169CA3D4B}"/>
                  </a:ext>
                </a:extLst>
              </p:cNvPr>
              <p:cNvSpPr/>
              <p:nvPr/>
            </p:nvSpPr>
            <p:spPr>
              <a:xfrm rot="-568379">
                <a:off x="5829942" y="3654717"/>
                <a:ext cx="207652" cy="147076"/>
              </a:xfrm>
              <a:custGeom>
                <a:avLst/>
                <a:gdLst/>
                <a:ahLst/>
                <a:cxnLst/>
                <a:rect l="l" t="t" r="r" b="b"/>
                <a:pathLst>
                  <a:path w="7233" h="5123" extrusionOk="0">
                    <a:moveTo>
                      <a:pt x="5621" y="0"/>
                    </a:moveTo>
                    <a:cubicBezTo>
                      <a:pt x="5424" y="0"/>
                      <a:pt x="5227" y="67"/>
                      <a:pt x="5071" y="202"/>
                    </a:cubicBezTo>
                    <a:cubicBezTo>
                      <a:pt x="4884" y="351"/>
                      <a:pt x="4661" y="500"/>
                      <a:pt x="4437" y="649"/>
                    </a:cubicBezTo>
                    <a:cubicBezTo>
                      <a:pt x="4437" y="686"/>
                      <a:pt x="4400" y="686"/>
                      <a:pt x="4362" y="724"/>
                    </a:cubicBezTo>
                    <a:lnTo>
                      <a:pt x="3505" y="1320"/>
                    </a:lnTo>
                    <a:lnTo>
                      <a:pt x="1641" y="2588"/>
                    </a:lnTo>
                    <a:lnTo>
                      <a:pt x="224" y="3594"/>
                    </a:lnTo>
                    <a:cubicBezTo>
                      <a:pt x="187" y="3594"/>
                      <a:pt x="150" y="3631"/>
                      <a:pt x="187" y="3669"/>
                    </a:cubicBezTo>
                    <a:cubicBezTo>
                      <a:pt x="224" y="4116"/>
                      <a:pt x="150" y="4563"/>
                      <a:pt x="1" y="4973"/>
                    </a:cubicBezTo>
                    <a:cubicBezTo>
                      <a:pt x="1" y="5011"/>
                      <a:pt x="1" y="5048"/>
                      <a:pt x="1" y="5085"/>
                    </a:cubicBezTo>
                    <a:lnTo>
                      <a:pt x="38" y="5123"/>
                    </a:lnTo>
                    <a:cubicBezTo>
                      <a:pt x="75" y="5123"/>
                      <a:pt x="113" y="5123"/>
                      <a:pt x="150" y="5085"/>
                    </a:cubicBezTo>
                    <a:cubicBezTo>
                      <a:pt x="1827" y="4824"/>
                      <a:pt x="3505" y="4414"/>
                      <a:pt x="5108" y="3967"/>
                    </a:cubicBezTo>
                    <a:lnTo>
                      <a:pt x="5183" y="3967"/>
                    </a:lnTo>
                    <a:cubicBezTo>
                      <a:pt x="5294" y="3967"/>
                      <a:pt x="5406" y="3930"/>
                      <a:pt x="5555" y="3930"/>
                    </a:cubicBezTo>
                    <a:cubicBezTo>
                      <a:pt x="6189" y="3781"/>
                      <a:pt x="7047" y="3631"/>
                      <a:pt x="7158" y="3109"/>
                    </a:cubicBezTo>
                    <a:cubicBezTo>
                      <a:pt x="7233" y="2476"/>
                      <a:pt x="7121" y="1879"/>
                      <a:pt x="6897" y="1283"/>
                    </a:cubicBezTo>
                    <a:cubicBezTo>
                      <a:pt x="6711" y="798"/>
                      <a:pt x="6413" y="388"/>
                      <a:pt x="6003" y="90"/>
                    </a:cubicBezTo>
                    <a:cubicBezTo>
                      <a:pt x="5883" y="30"/>
                      <a:pt x="5752" y="0"/>
                      <a:pt x="562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7" name="Google Shape;1125;p48">
                <a:extLst>
                  <a:ext uri="{FF2B5EF4-FFF2-40B4-BE49-F238E27FC236}">
                    <a16:creationId xmlns:a16="http://schemas.microsoft.com/office/drawing/2014/main" id="{96CA3518-D05E-4E44-B16B-D95DD87221C6}"/>
                  </a:ext>
                </a:extLst>
              </p:cNvPr>
              <p:cNvSpPr/>
              <p:nvPr/>
            </p:nvSpPr>
            <p:spPr>
              <a:xfrm rot="-568379">
                <a:off x="6367407" y="4059939"/>
                <a:ext cx="138090" cy="166024"/>
              </a:xfrm>
              <a:custGeom>
                <a:avLst/>
                <a:gdLst/>
                <a:ahLst/>
                <a:cxnLst/>
                <a:rect l="l" t="t" r="r" b="b"/>
                <a:pathLst>
                  <a:path w="4810" h="5783" extrusionOk="0">
                    <a:moveTo>
                      <a:pt x="1291" y="0"/>
                    </a:moveTo>
                    <a:cubicBezTo>
                      <a:pt x="1277" y="0"/>
                      <a:pt x="1268" y="10"/>
                      <a:pt x="1268" y="28"/>
                    </a:cubicBezTo>
                    <a:cubicBezTo>
                      <a:pt x="1231" y="28"/>
                      <a:pt x="1193" y="66"/>
                      <a:pt x="1193" y="103"/>
                    </a:cubicBezTo>
                    <a:cubicBezTo>
                      <a:pt x="1082" y="588"/>
                      <a:pt x="970" y="1072"/>
                      <a:pt x="858" y="1557"/>
                    </a:cubicBezTo>
                    <a:cubicBezTo>
                      <a:pt x="746" y="1967"/>
                      <a:pt x="672" y="2377"/>
                      <a:pt x="560" y="2824"/>
                    </a:cubicBezTo>
                    <a:cubicBezTo>
                      <a:pt x="522" y="2936"/>
                      <a:pt x="485" y="3085"/>
                      <a:pt x="448" y="3235"/>
                    </a:cubicBezTo>
                    <a:cubicBezTo>
                      <a:pt x="261" y="3980"/>
                      <a:pt x="1" y="4987"/>
                      <a:pt x="373" y="5583"/>
                    </a:cubicBezTo>
                    <a:cubicBezTo>
                      <a:pt x="411" y="5620"/>
                      <a:pt x="485" y="5695"/>
                      <a:pt x="560" y="5732"/>
                    </a:cubicBezTo>
                    <a:lnTo>
                      <a:pt x="597" y="5732"/>
                    </a:lnTo>
                    <a:cubicBezTo>
                      <a:pt x="663" y="5766"/>
                      <a:pt x="734" y="5783"/>
                      <a:pt x="811" y="5783"/>
                    </a:cubicBezTo>
                    <a:cubicBezTo>
                      <a:pt x="1742" y="5783"/>
                      <a:pt x="3464" y="3396"/>
                      <a:pt x="4772" y="1296"/>
                    </a:cubicBezTo>
                    <a:cubicBezTo>
                      <a:pt x="4810" y="1259"/>
                      <a:pt x="4810" y="1221"/>
                      <a:pt x="4772" y="1184"/>
                    </a:cubicBezTo>
                    <a:cubicBezTo>
                      <a:pt x="4772" y="1147"/>
                      <a:pt x="4735" y="1147"/>
                      <a:pt x="4735" y="1147"/>
                    </a:cubicBezTo>
                    <a:cubicBezTo>
                      <a:pt x="4735" y="1128"/>
                      <a:pt x="4726" y="1119"/>
                      <a:pt x="4716" y="1119"/>
                    </a:cubicBezTo>
                    <a:cubicBezTo>
                      <a:pt x="4707" y="1119"/>
                      <a:pt x="4698" y="1128"/>
                      <a:pt x="4698" y="1147"/>
                    </a:cubicBezTo>
                    <a:cubicBezTo>
                      <a:pt x="3952" y="1035"/>
                      <a:pt x="3244" y="849"/>
                      <a:pt x="2536" y="588"/>
                    </a:cubicBezTo>
                    <a:cubicBezTo>
                      <a:pt x="2125" y="439"/>
                      <a:pt x="1715" y="252"/>
                      <a:pt x="1343" y="28"/>
                    </a:cubicBezTo>
                    <a:cubicBezTo>
                      <a:pt x="1324" y="10"/>
                      <a:pt x="1305" y="0"/>
                      <a:pt x="1291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8" name="Google Shape;1126;p48">
                <a:extLst>
                  <a:ext uri="{FF2B5EF4-FFF2-40B4-BE49-F238E27FC236}">
                    <a16:creationId xmlns:a16="http://schemas.microsoft.com/office/drawing/2014/main" id="{5618C1B8-B7BD-436C-8631-1B3288EF0C30}"/>
                  </a:ext>
                </a:extLst>
              </p:cNvPr>
              <p:cNvSpPr/>
              <p:nvPr/>
            </p:nvSpPr>
            <p:spPr>
              <a:xfrm rot="-568379">
                <a:off x="6986261" y="2671766"/>
                <a:ext cx="413151" cy="284219"/>
              </a:xfrm>
              <a:custGeom>
                <a:avLst/>
                <a:gdLst/>
                <a:ahLst/>
                <a:cxnLst/>
                <a:rect l="l" t="t" r="r" b="b"/>
                <a:pathLst>
                  <a:path w="14391" h="9900" extrusionOk="0">
                    <a:moveTo>
                      <a:pt x="12618" y="0"/>
                    </a:moveTo>
                    <a:cubicBezTo>
                      <a:pt x="12454" y="0"/>
                      <a:pt x="12177" y="103"/>
                      <a:pt x="12117" y="133"/>
                    </a:cubicBezTo>
                    <a:cubicBezTo>
                      <a:pt x="11669" y="394"/>
                      <a:pt x="11222" y="654"/>
                      <a:pt x="10812" y="990"/>
                    </a:cubicBezTo>
                    <a:cubicBezTo>
                      <a:pt x="10775" y="990"/>
                      <a:pt x="10737" y="1027"/>
                      <a:pt x="10737" y="1065"/>
                    </a:cubicBezTo>
                    <a:cubicBezTo>
                      <a:pt x="10663" y="1698"/>
                      <a:pt x="10439" y="2258"/>
                      <a:pt x="10104" y="2779"/>
                    </a:cubicBezTo>
                    <a:cubicBezTo>
                      <a:pt x="10082" y="2823"/>
                      <a:pt x="10047" y="2841"/>
                      <a:pt x="10007" y="2841"/>
                    </a:cubicBezTo>
                    <a:cubicBezTo>
                      <a:pt x="9979" y="2841"/>
                      <a:pt x="9948" y="2832"/>
                      <a:pt x="9917" y="2817"/>
                    </a:cubicBezTo>
                    <a:cubicBezTo>
                      <a:pt x="9917" y="2817"/>
                      <a:pt x="9880" y="2779"/>
                      <a:pt x="9880" y="2779"/>
                    </a:cubicBezTo>
                    <a:cubicBezTo>
                      <a:pt x="9880" y="2742"/>
                      <a:pt x="9880" y="2705"/>
                      <a:pt x="9880" y="2705"/>
                    </a:cubicBezTo>
                    <a:cubicBezTo>
                      <a:pt x="10178" y="2295"/>
                      <a:pt x="10663" y="1288"/>
                      <a:pt x="10514" y="617"/>
                    </a:cubicBezTo>
                    <a:cubicBezTo>
                      <a:pt x="10476" y="394"/>
                      <a:pt x="10327" y="207"/>
                      <a:pt x="10141" y="95"/>
                    </a:cubicBezTo>
                    <a:lnTo>
                      <a:pt x="10066" y="95"/>
                    </a:lnTo>
                    <a:cubicBezTo>
                      <a:pt x="10029" y="95"/>
                      <a:pt x="9992" y="133"/>
                      <a:pt x="9992" y="170"/>
                    </a:cubicBezTo>
                    <a:cubicBezTo>
                      <a:pt x="9917" y="319"/>
                      <a:pt x="9880" y="431"/>
                      <a:pt x="9805" y="580"/>
                    </a:cubicBezTo>
                    <a:cubicBezTo>
                      <a:pt x="9693" y="841"/>
                      <a:pt x="9582" y="1102"/>
                      <a:pt x="9432" y="1363"/>
                    </a:cubicBezTo>
                    <a:lnTo>
                      <a:pt x="9246" y="1624"/>
                    </a:lnTo>
                    <a:cubicBezTo>
                      <a:pt x="9060" y="1885"/>
                      <a:pt x="8873" y="2220"/>
                      <a:pt x="8836" y="2593"/>
                    </a:cubicBezTo>
                    <a:cubicBezTo>
                      <a:pt x="8799" y="2593"/>
                      <a:pt x="8799" y="2630"/>
                      <a:pt x="8836" y="2668"/>
                    </a:cubicBezTo>
                    <a:cubicBezTo>
                      <a:pt x="8836" y="2705"/>
                      <a:pt x="8799" y="2705"/>
                      <a:pt x="8761" y="2742"/>
                    </a:cubicBezTo>
                    <a:cubicBezTo>
                      <a:pt x="5965" y="4010"/>
                      <a:pt x="3058" y="5091"/>
                      <a:pt x="113" y="5948"/>
                    </a:cubicBezTo>
                    <a:cubicBezTo>
                      <a:pt x="75" y="5948"/>
                      <a:pt x="38" y="5948"/>
                      <a:pt x="38" y="5985"/>
                    </a:cubicBezTo>
                    <a:cubicBezTo>
                      <a:pt x="1" y="6023"/>
                      <a:pt x="1" y="6060"/>
                      <a:pt x="38" y="6097"/>
                    </a:cubicBezTo>
                    <a:cubicBezTo>
                      <a:pt x="523" y="6880"/>
                      <a:pt x="858" y="7775"/>
                      <a:pt x="1007" y="8707"/>
                    </a:cubicBezTo>
                    <a:cubicBezTo>
                      <a:pt x="1082" y="9080"/>
                      <a:pt x="1119" y="9415"/>
                      <a:pt x="1119" y="9788"/>
                    </a:cubicBezTo>
                    <a:cubicBezTo>
                      <a:pt x="1156" y="9825"/>
                      <a:pt x="1156" y="9863"/>
                      <a:pt x="1194" y="9900"/>
                    </a:cubicBezTo>
                    <a:cubicBezTo>
                      <a:pt x="1231" y="9900"/>
                      <a:pt x="1268" y="9900"/>
                      <a:pt x="1306" y="9863"/>
                    </a:cubicBezTo>
                    <a:cubicBezTo>
                      <a:pt x="3841" y="8446"/>
                      <a:pt x="6786" y="6694"/>
                      <a:pt x="9209" y="4382"/>
                    </a:cubicBezTo>
                    <a:lnTo>
                      <a:pt x="9246" y="4382"/>
                    </a:lnTo>
                    <a:cubicBezTo>
                      <a:pt x="9246" y="4364"/>
                      <a:pt x="9255" y="4354"/>
                      <a:pt x="9265" y="4354"/>
                    </a:cubicBezTo>
                    <a:cubicBezTo>
                      <a:pt x="9274" y="4354"/>
                      <a:pt x="9283" y="4364"/>
                      <a:pt x="9283" y="4382"/>
                    </a:cubicBezTo>
                    <a:lnTo>
                      <a:pt x="9321" y="4382"/>
                    </a:lnTo>
                    <a:cubicBezTo>
                      <a:pt x="9544" y="4569"/>
                      <a:pt x="9768" y="4755"/>
                      <a:pt x="10029" y="4904"/>
                    </a:cubicBezTo>
                    <a:cubicBezTo>
                      <a:pt x="10700" y="5240"/>
                      <a:pt x="11371" y="5464"/>
                      <a:pt x="12117" y="5575"/>
                    </a:cubicBezTo>
                    <a:lnTo>
                      <a:pt x="12228" y="5613"/>
                    </a:lnTo>
                    <a:cubicBezTo>
                      <a:pt x="12527" y="5687"/>
                      <a:pt x="12788" y="5725"/>
                      <a:pt x="13049" y="5725"/>
                    </a:cubicBezTo>
                    <a:lnTo>
                      <a:pt x="13235" y="5725"/>
                    </a:lnTo>
                    <a:cubicBezTo>
                      <a:pt x="13272" y="5725"/>
                      <a:pt x="13310" y="5687"/>
                      <a:pt x="13310" y="5650"/>
                    </a:cubicBezTo>
                    <a:cubicBezTo>
                      <a:pt x="13347" y="5613"/>
                      <a:pt x="13347" y="5575"/>
                      <a:pt x="13310" y="5575"/>
                    </a:cubicBezTo>
                    <a:cubicBezTo>
                      <a:pt x="13160" y="5352"/>
                      <a:pt x="12937" y="5203"/>
                      <a:pt x="12713" y="5091"/>
                    </a:cubicBezTo>
                    <a:cubicBezTo>
                      <a:pt x="12639" y="5053"/>
                      <a:pt x="12564" y="5016"/>
                      <a:pt x="12527" y="4979"/>
                    </a:cubicBezTo>
                    <a:cubicBezTo>
                      <a:pt x="12303" y="4830"/>
                      <a:pt x="12117" y="4681"/>
                      <a:pt x="12191" y="4569"/>
                    </a:cubicBezTo>
                    <a:cubicBezTo>
                      <a:pt x="12266" y="4420"/>
                      <a:pt x="12676" y="4382"/>
                      <a:pt x="12937" y="4382"/>
                    </a:cubicBezTo>
                    <a:lnTo>
                      <a:pt x="13086" y="4382"/>
                    </a:lnTo>
                    <a:cubicBezTo>
                      <a:pt x="13162" y="4393"/>
                      <a:pt x="13242" y="4398"/>
                      <a:pt x="13323" y="4398"/>
                    </a:cubicBezTo>
                    <a:cubicBezTo>
                      <a:pt x="13518" y="4398"/>
                      <a:pt x="13722" y="4372"/>
                      <a:pt x="13906" y="4345"/>
                    </a:cubicBezTo>
                    <a:lnTo>
                      <a:pt x="13943" y="4345"/>
                    </a:lnTo>
                    <a:cubicBezTo>
                      <a:pt x="14092" y="4345"/>
                      <a:pt x="14242" y="4271"/>
                      <a:pt x="14353" y="4196"/>
                    </a:cubicBezTo>
                    <a:cubicBezTo>
                      <a:pt x="14391" y="4159"/>
                      <a:pt x="14391" y="4159"/>
                      <a:pt x="14391" y="4121"/>
                    </a:cubicBezTo>
                    <a:cubicBezTo>
                      <a:pt x="14391" y="4084"/>
                      <a:pt x="14391" y="4047"/>
                      <a:pt x="14391" y="4047"/>
                    </a:cubicBezTo>
                    <a:cubicBezTo>
                      <a:pt x="14353" y="4010"/>
                      <a:pt x="14316" y="3972"/>
                      <a:pt x="14242" y="3972"/>
                    </a:cubicBezTo>
                    <a:cubicBezTo>
                      <a:pt x="14018" y="3861"/>
                      <a:pt x="13794" y="3786"/>
                      <a:pt x="13533" y="3749"/>
                    </a:cubicBezTo>
                    <a:cubicBezTo>
                      <a:pt x="13384" y="3749"/>
                      <a:pt x="13272" y="3711"/>
                      <a:pt x="13160" y="3674"/>
                    </a:cubicBezTo>
                    <a:cubicBezTo>
                      <a:pt x="12937" y="3674"/>
                      <a:pt x="12750" y="3637"/>
                      <a:pt x="12564" y="3562"/>
                    </a:cubicBezTo>
                    <a:cubicBezTo>
                      <a:pt x="12489" y="3562"/>
                      <a:pt x="12452" y="3525"/>
                      <a:pt x="12378" y="3488"/>
                    </a:cubicBezTo>
                    <a:cubicBezTo>
                      <a:pt x="12303" y="3450"/>
                      <a:pt x="12266" y="3413"/>
                      <a:pt x="12228" y="3339"/>
                    </a:cubicBezTo>
                    <a:cubicBezTo>
                      <a:pt x="12154" y="3078"/>
                      <a:pt x="12564" y="2854"/>
                      <a:pt x="12825" y="2705"/>
                    </a:cubicBezTo>
                    <a:lnTo>
                      <a:pt x="13011" y="2593"/>
                    </a:lnTo>
                    <a:cubicBezTo>
                      <a:pt x="13272" y="2481"/>
                      <a:pt x="13496" y="2369"/>
                      <a:pt x="13757" y="2220"/>
                    </a:cubicBezTo>
                    <a:cubicBezTo>
                      <a:pt x="13757" y="2220"/>
                      <a:pt x="14391" y="1810"/>
                      <a:pt x="14391" y="1586"/>
                    </a:cubicBezTo>
                    <a:cubicBezTo>
                      <a:pt x="14391" y="1512"/>
                      <a:pt x="14353" y="1475"/>
                      <a:pt x="14316" y="1437"/>
                    </a:cubicBezTo>
                    <a:cubicBezTo>
                      <a:pt x="14233" y="1407"/>
                      <a:pt x="14144" y="1394"/>
                      <a:pt x="14051" y="1394"/>
                    </a:cubicBezTo>
                    <a:cubicBezTo>
                      <a:pt x="13683" y="1394"/>
                      <a:pt x="13249" y="1602"/>
                      <a:pt x="12862" y="1810"/>
                    </a:cubicBezTo>
                    <a:cubicBezTo>
                      <a:pt x="12713" y="1847"/>
                      <a:pt x="12601" y="1922"/>
                      <a:pt x="12527" y="1959"/>
                    </a:cubicBezTo>
                    <a:lnTo>
                      <a:pt x="12378" y="1997"/>
                    </a:lnTo>
                    <a:cubicBezTo>
                      <a:pt x="12238" y="2080"/>
                      <a:pt x="12014" y="2185"/>
                      <a:pt x="11832" y="2185"/>
                    </a:cubicBezTo>
                    <a:cubicBezTo>
                      <a:pt x="11772" y="2185"/>
                      <a:pt x="11716" y="2174"/>
                      <a:pt x="11669" y="2146"/>
                    </a:cubicBezTo>
                    <a:cubicBezTo>
                      <a:pt x="11632" y="2108"/>
                      <a:pt x="11595" y="2071"/>
                      <a:pt x="11557" y="1997"/>
                    </a:cubicBezTo>
                    <a:cubicBezTo>
                      <a:pt x="11483" y="1773"/>
                      <a:pt x="11818" y="1400"/>
                      <a:pt x="11968" y="1251"/>
                    </a:cubicBezTo>
                    <a:cubicBezTo>
                      <a:pt x="12042" y="1176"/>
                      <a:pt x="12079" y="1139"/>
                      <a:pt x="12154" y="1065"/>
                    </a:cubicBezTo>
                    <a:cubicBezTo>
                      <a:pt x="12452" y="804"/>
                      <a:pt x="12825" y="431"/>
                      <a:pt x="12788" y="95"/>
                    </a:cubicBezTo>
                    <a:cubicBezTo>
                      <a:pt x="12788" y="58"/>
                      <a:pt x="12750" y="21"/>
                      <a:pt x="12713" y="21"/>
                    </a:cubicBezTo>
                    <a:cubicBezTo>
                      <a:pt x="12691" y="6"/>
                      <a:pt x="12658" y="0"/>
                      <a:pt x="12618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69" name="Google Shape;1127;p48">
                <a:extLst>
                  <a:ext uri="{FF2B5EF4-FFF2-40B4-BE49-F238E27FC236}">
                    <a16:creationId xmlns:a16="http://schemas.microsoft.com/office/drawing/2014/main" id="{DC7D30D5-7D28-428A-BD1F-E5CD7C4AFF37}"/>
                  </a:ext>
                </a:extLst>
              </p:cNvPr>
              <p:cNvSpPr/>
              <p:nvPr/>
            </p:nvSpPr>
            <p:spPr>
              <a:xfrm rot="-568379">
                <a:off x="6114014" y="2089056"/>
                <a:ext cx="978230" cy="871088"/>
              </a:xfrm>
              <a:custGeom>
                <a:avLst/>
                <a:gdLst/>
                <a:ahLst/>
                <a:cxnLst/>
                <a:rect l="l" t="t" r="r" b="b"/>
                <a:pathLst>
                  <a:path w="34074" h="30342" extrusionOk="0">
                    <a:moveTo>
                      <a:pt x="27140" y="1"/>
                    </a:moveTo>
                    <a:cubicBezTo>
                      <a:pt x="22443" y="1082"/>
                      <a:pt x="17708" y="1790"/>
                      <a:pt x="12899" y="2089"/>
                    </a:cubicBezTo>
                    <a:lnTo>
                      <a:pt x="11818" y="2200"/>
                    </a:lnTo>
                    <a:cubicBezTo>
                      <a:pt x="8832" y="2502"/>
                      <a:pt x="5846" y="2653"/>
                      <a:pt x="2860" y="2653"/>
                    </a:cubicBezTo>
                    <a:cubicBezTo>
                      <a:pt x="2528" y="2653"/>
                      <a:pt x="2196" y="2651"/>
                      <a:pt x="1864" y="2648"/>
                    </a:cubicBezTo>
                    <a:cubicBezTo>
                      <a:pt x="1827" y="2685"/>
                      <a:pt x="1790" y="2685"/>
                      <a:pt x="1790" y="2760"/>
                    </a:cubicBezTo>
                    <a:cubicBezTo>
                      <a:pt x="1417" y="4400"/>
                      <a:pt x="1081" y="5966"/>
                      <a:pt x="783" y="7494"/>
                    </a:cubicBezTo>
                    <a:cubicBezTo>
                      <a:pt x="522" y="9060"/>
                      <a:pt x="336" y="10663"/>
                      <a:pt x="299" y="12229"/>
                    </a:cubicBezTo>
                    <a:cubicBezTo>
                      <a:pt x="299" y="12564"/>
                      <a:pt x="261" y="12900"/>
                      <a:pt x="224" y="13235"/>
                    </a:cubicBezTo>
                    <a:cubicBezTo>
                      <a:pt x="0" y="15509"/>
                      <a:pt x="0" y="17821"/>
                      <a:pt x="261" y="20095"/>
                    </a:cubicBezTo>
                    <a:cubicBezTo>
                      <a:pt x="448" y="21847"/>
                      <a:pt x="1305" y="23487"/>
                      <a:pt x="2647" y="24643"/>
                    </a:cubicBezTo>
                    <a:cubicBezTo>
                      <a:pt x="3877" y="25761"/>
                      <a:pt x="5219" y="26730"/>
                      <a:pt x="6673" y="27551"/>
                    </a:cubicBezTo>
                    <a:cubicBezTo>
                      <a:pt x="7456" y="27961"/>
                      <a:pt x="8239" y="28334"/>
                      <a:pt x="9059" y="28669"/>
                    </a:cubicBezTo>
                    <a:lnTo>
                      <a:pt x="9171" y="28669"/>
                    </a:lnTo>
                    <a:cubicBezTo>
                      <a:pt x="11482" y="29638"/>
                      <a:pt x="13943" y="30198"/>
                      <a:pt x="16441" y="30309"/>
                    </a:cubicBezTo>
                    <a:cubicBezTo>
                      <a:pt x="16835" y="30331"/>
                      <a:pt x="17229" y="30341"/>
                      <a:pt x="17623" y="30341"/>
                    </a:cubicBezTo>
                    <a:cubicBezTo>
                      <a:pt x="19985" y="30341"/>
                      <a:pt x="22331" y="29958"/>
                      <a:pt x="24568" y="29191"/>
                    </a:cubicBezTo>
                    <a:cubicBezTo>
                      <a:pt x="26655" y="28408"/>
                      <a:pt x="27774" y="26842"/>
                      <a:pt x="28594" y="25388"/>
                    </a:cubicBezTo>
                    <a:cubicBezTo>
                      <a:pt x="30905" y="21288"/>
                      <a:pt x="32620" y="16516"/>
                      <a:pt x="34037" y="10327"/>
                    </a:cubicBezTo>
                    <a:cubicBezTo>
                      <a:pt x="34074" y="10290"/>
                      <a:pt x="34037" y="10253"/>
                      <a:pt x="34037" y="10253"/>
                    </a:cubicBezTo>
                    <a:cubicBezTo>
                      <a:pt x="32173" y="8202"/>
                      <a:pt x="30756" y="5817"/>
                      <a:pt x="29824" y="3244"/>
                    </a:cubicBezTo>
                    <a:cubicBezTo>
                      <a:pt x="29824" y="3207"/>
                      <a:pt x="29787" y="3207"/>
                      <a:pt x="29787" y="3207"/>
                    </a:cubicBezTo>
                    <a:cubicBezTo>
                      <a:pt x="29768" y="3188"/>
                      <a:pt x="29750" y="3179"/>
                      <a:pt x="29731" y="3179"/>
                    </a:cubicBezTo>
                    <a:cubicBezTo>
                      <a:pt x="29712" y="3179"/>
                      <a:pt x="29694" y="3188"/>
                      <a:pt x="29675" y="3207"/>
                    </a:cubicBezTo>
                    <a:cubicBezTo>
                      <a:pt x="26718" y="4838"/>
                      <a:pt x="22955" y="5230"/>
                      <a:pt x="20082" y="5230"/>
                    </a:cubicBezTo>
                    <a:cubicBezTo>
                      <a:pt x="19804" y="5230"/>
                      <a:pt x="19534" y="5227"/>
                      <a:pt x="19274" y="5220"/>
                    </a:cubicBezTo>
                    <a:cubicBezTo>
                      <a:pt x="19255" y="5239"/>
                      <a:pt x="19246" y="5248"/>
                      <a:pt x="19241" y="5248"/>
                    </a:cubicBezTo>
                    <a:cubicBezTo>
                      <a:pt x="19237" y="5248"/>
                      <a:pt x="19237" y="5239"/>
                      <a:pt x="19237" y="5220"/>
                    </a:cubicBezTo>
                    <a:cubicBezTo>
                      <a:pt x="19199" y="5220"/>
                      <a:pt x="19199" y="5183"/>
                      <a:pt x="19199" y="5183"/>
                    </a:cubicBezTo>
                    <a:cubicBezTo>
                      <a:pt x="19162" y="5145"/>
                      <a:pt x="19162" y="5108"/>
                      <a:pt x="19199" y="5071"/>
                    </a:cubicBezTo>
                    <a:cubicBezTo>
                      <a:pt x="19199" y="5034"/>
                      <a:pt x="19237" y="5034"/>
                      <a:pt x="19237" y="5034"/>
                    </a:cubicBezTo>
                    <a:cubicBezTo>
                      <a:pt x="21548" y="4139"/>
                      <a:pt x="24791" y="2573"/>
                      <a:pt x="27252" y="187"/>
                    </a:cubicBezTo>
                    <a:cubicBezTo>
                      <a:pt x="27289" y="150"/>
                      <a:pt x="27289" y="75"/>
                      <a:pt x="27252" y="38"/>
                    </a:cubicBezTo>
                    <a:cubicBezTo>
                      <a:pt x="27252" y="38"/>
                      <a:pt x="27215" y="38"/>
                      <a:pt x="27215" y="1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0" name="Google Shape;1128;p48">
                <a:extLst>
                  <a:ext uri="{FF2B5EF4-FFF2-40B4-BE49-F238E27FC236}">
                    <a16:creationId xmlns:a16="http://schemas.microsoft.com/office/drawing/2014/main" id="{212C14D3-36E7-4099-B398-B8B52305F6E9}"/>
                  </a:ext>
                </a:extLst>
              </p:cNvPr>
              <p:cNvSpPr/>
              <p:nvPr/>
            </p:nvSpPr>
            <p:spPr>
              <a:xfrm rot="-568379">
                <a:off x="5743401" y="3691836"/>
                <a:ext cx="92070" cy="150665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5248" extrusionOk="0">
                    <a:moveTo>
                      <a:pt x="658" y="1"/>
                    </a:moveTo>
                    <a:cubicBezTo>
                      <a:pt x="540" y="1"/>
                      <a:pt x="418" y="36"/>
                      <a:pt x="336" y="90"/>
                    </a:cubicBezTo>
                    <a:cubicBezTo>
                      <a:pt x="1" y="351"/>
                      <a:pt x="38" y="1171"/>
                      <a:pt x="75" y="1581"/>
                    </a:cubicBezTo>
                    <a:lnTo>
                      <a:pt x="75" y="1730"/>
                    </a:lnTo>
                    <a:cubicBezTo>
                      <a:pt x="113" y="2513"/>
                      <a:pt x="374" y="4489"/>
                      <a:pt x="1343" y="5048"/>
                    </a:cubicBezTo>
                    <a:cubicBezTo>
                      <a:pt x="1455" y="5086"/>
                      <a:pt x="1529" y="5160"/>
                      <a:pt x="1641" y="5197"/>
                    </a:cubicBezTo>
                    <a:cubicBezTo>
                      <a:pt x="1753" y="5231"/>
                      <a:pt x="1868" y="5248"/>
                      <a:pt x="1983" y="5248"/>
                    </a:cubicBezTo>
                    <a:cubicBezTo>
                      <a:pt x="2250" y="5248"/>
                      <a:pt x="2514" y="5156"/>
                      <a:pt x="2722" y="4974"/>
                    </a:cubicBezTo>
                    <a:cubicBezTo>
                      <a:pt x="3058" y="4638"/>
                      <a:pt x="3207" y="3967"/>
                      <a:pt x="3095" y="3147"/>
                    </a:cubicBezTo>
                    <a:lnTo>
                      <a:pt x="3095" y="3110"/>
                    </a:lnTo>
                    <a:cubicBezTo>
                      <a:pt x="3058" y="2774"/>
                      <a:pt x="2946" y="2476"/>
                      <a:pt x="2834" y="2178"/>
                    </a:cubicBezTo>
                    <a:cubicBezTo>
                      <a:pt x="2648" y="1842"/>
                      <a:pt x="2014" y="649"/>
                      <a:pt x="1157" y="165"/>
                    </a:cubicBezTo>
                    <a:cubicBezTo>
                      <a:pt x="1045" y="127"/>
                      <a:pt x="896" y="53"/>
                      <a:pt x="784" y="16"/>
                    </a:cubicBezTo>
                    <a:cubicBezTo>
                      <a:pt x="744" y="6"/>
                      <a:pt x="701" y="1"/>
                      <a:pt x="658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1" name="Google Shape;1129;p48">
                <a:extLst>
                  <a:ext uri="{FF2B5EF4-FFF2-40B4-BE49-F238E27FC236}">
                    <a16:creationId xmlns:a16="http://schemas.microsoft.com/office/drawing/2014/main" id="{E56C3939-9C02-4885-A5D6-D387B9DD6061}"/>
                  </a:ext>
                </a:extLst>
              </p:cNvPr>
              <p:cNvSpPr/>
              <p:nvPr/>
            </p:nvSpPr>
            <p:spPr>
              <a:xfrm rot="-568379">
                <a:off x="6364643" y="4198719"/>
                <a:ext cx="85668" cy="119917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4177" extrusionOk="0">
                    <a:moveTo>
                      <a:pt x="747" y="1"/>
                    </a:moveTo>
                    <a:cubicBezTo>
                      <a:pt x="709" y="1"/>
                      <a:pt x="672" y="1"/>
                      <a:pt x="635" y="38"/>
                    </a:cubicBezTo>
                    <a:cubicBezTo>
                      <a:pt x="76" y="597"/>
                      <a:pt x="1" y="1418"/>
                      <a:pt x="374" y="2424"/>
                    </a:cubicBezTo>
                    <a:cubicBezTo>
                      <a:pt x="374" y="2461"/>
                      <a:pt x="896" y="3803"/>
                      <a:pt x="1455" y="4139"/>
                    </a:cubicBezTo>
                    <a:cubicBezTo>
                      <a:pt x="1517" y="4164"/>
                      <a:pt x="1587" y="4176"/>
                      <a:pt x="1659" y="4176"/>
                    </a:cubicBezTo>
                    <a:cubicBezTo>
                      <a:pt x="1803" y="4176"/>
                      <a:pt x="1952" y="4127"/>
                      <a:pt x="2051" y="4027"/>
                    </a:cubicBezTo>
                    <a:cubicBezTo>
                      <a:pt x="2685" y="3095"/>
                      <a:pt x="2983" y="1977"/>
                      <a:pt x="2871" y="858"/>
                    </a:cubicBezTo>
                    <a:cubicBezTo>
                      <a:pt x="2871" y="821"/>
                      <a:pt x="2834" y="784"/>
                      <a:pt x="2834" y="784"/>
                    </a:cubicBezTo>
                    <a:cubicBezTo>
                      <a:pt x="2816" y="765"/>
                      <a:pt x="2797" y="756"/>
                      <a:pt x="2778" y="756"/>
                    </a:cubicBezTo>
                    <a:cubicBezTo>
                      <a:pt x="2760" y="756"/>
                      <a:pt x="2741" y="765"/>
                      <a:pt x="2722" y="784"/>
                    </a:cubicBezTo>
                    <a:cubicBezTo>
                      <a:pt x="2277" y="1174"/>
                      <a:pt x="1894" y="1376"/>
                      <a:pt x="1589" y="1376"/>
                    </a:cubicBezTo>
                    <a:cubicBezTo>
                      <a:pt x="1485" y="1376"/>
                      <a:pt x="1391" y="1353"/>
                      <a:pt x="1306" y="1306"/>
                    </a:cubicBezTo>
                    <a:cubicBezTo>
                      <a:pt x="933" y="1045"/>
                      <a:pt x="747" y="560"/>
                      <a:pt x="821" y="113"/>
                    </a:cubicBezTo>
                    <a:cubicBezTo>
                      <a:pt x="821" y="75"/>
                      <a:pt x="784" y="38"/>
                      <a:pt x="747" y="1"/>
                    </a:cubicBezTo>
                    <a:close/>
                  </a:path>
                </a:pathLst>
              </a:custGeom>
              <a:solidFill>
                <a:srgbClr val="985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2" name="Google Shape;1130;p48">
                <a:extLst>
                  <a:ext uri="{FF2B5EF4-FFF2-40B4-BE49-F238E27FC236}">
                    <a16:creationId xmlns:a16="http://schemas.microsoft.com/office/drawing/2014/main" id="{A05B1DEF-F8DF-45DA-8E40-558D20C7CF87}"/>
                  </a:ext>
                </a:extLst>
              </p:cNvPr>
              <p:cNvSpPr/>
              <p:nvPr/>
            </p:nvSpPr>
            <p:spPr>
              <a:xfrm rot="-568379">
                <a:off x="6043128" y="2755515"/>
                <a:ext cx="1022126" cy="830666"/>
              </a:xfrm>
              <a:custGeom>
                <a:avLst/>
                <a:gdLst/>
                <a:ahLst/>
                <a:cxnLst/>
                <a:rect l="l" t="t" r="r" b="b"/>
                <a:pathLst>
                  <a:path w="35603" h="28934" extrusionOk="0">
                    <a:moveTo>
                      <a:pt x="4897" y="1"/>
                    </a:moveTo>
                    <a:cubicBezTo>
                      <a:pt x="4868" y="1"/>
                      <a:pt x="4839" y="1"/>
                      <a:pt x="4809" y="3"/>
                    </a:cubicBezTo>
                    <a:cubicBezTo>
                      <a:pt x="3915" y="40"/>
                      <a:pt x="3094" y="450"/>
                      <a:pt x="2498" y="1084"/>
                    </a:cubicBezTo>
                    <a:cubicBezTo>
                      <a:pt x="1715" y="1904"/>
                      <a:pt x="0" y="3954"/>
                      <a:pt x="969" y="5744"/>
                    </a:cubicBezTo>
                    <a:cubicBezTo>
                      <a:pt x="1566" y="6899"/>
                      <a:pt x="2610" y="7720"/>
                      <a:pt x="3616" y="8503"/>
                    </a:cubicBezTo>
                    <a:lnTo>
                      <a:pt x="3952" y="8763"/>
                    </a:lnTo>
                    <a:cubicBezTo>
                      <a:pt x="4250" y="9024"/>
                      <a:pt x="4548" y="9248"/>
                      <a:pt x="4847" y="9472"/>
                    </a:cubicBezTo>
                    <a:cubicBezTo>
                      <a:pt x="5853" y="10329"/>
                      <a:pt x="6934" y="11149"/>
                      <a:pt x="8053" y="11820"/>
                    </a:cubicBezTo>
                    <a:cubicBezTo>
                      <a:pt x="8090" y="11839"/>
                      <a:pt x="8118" y="11848"/>
                      <a:pt x="8141" y="11848"/>
                    </a:cubicBezTo>
                    <a:cubicBezTo>
                      <a:pt x="8164" y="11848"/>
                      <a:pt x="8183" y="11839"/>
                      <a:pt x="8202" y="11820"/>
                    </a:cubicBezTo>
                    <a:cubicBezTo>
                      <a:pt x="9208" y="10329"/>
                      <a:pt x="9991" y="8689"/>
                      <a:pt x="10513" y="6974"/>
                    </a:cubicBezTo>
                    <a:cubicBezTo>
                      <a:pt x="10513" y="6937"/>
                      <a:pt x="10550" y="6937"/>
                      <a:pt x="10550" y="6899"/>
                    </a:cubicBezTo>
                    <a:lnTo>
                      <a:pt x="10662" y="6899"/>
                    </a:lnTo>
                    <a:cubicBezTo>
                      <a:pt x="10699" y="6937"/>
                      <a:pt x="10737" y="6974"/>
                      <a:pt x="10699" y="7011"/>
                    </a:cubicBezTo>
                    <a:cubicBezTo>
                      <a:pt x="10103" y="9248"/>
                      <a:pt x="8798" y="11299"/>
                      <a:pt x="7531" y="13200"/>
                    </a:cubicBezTo>
                    <a:cubicBezTo>
                      <a:pt x="7083" y="13834"/>
                      <a:pt x="6636" y="14505"/>
                      <a:pt x="6226" y="15138"/>
                    </a:cubicBezTo>
                    <a:lnTo>
                      <a:pt x="5629" y="15996"/>
                    </a:lnTo>
                    <a:cubicBezTo>
                      <a:pt x="5108" y="16779"/>
                      <a:pt x="4548" y="17673"/>
                      <a:pt x="4921" y="18680"/>
                    </a:cubicBezTo>
                    <a:cubicBezTo>
                      <a:pt x="5853" y="21140"/>
                      <a:pt x="8202" y="23191"/>
                      <a:pt x="10028" y="24458"/>
                    </a:cubicBezTo>
                    <a:cubicBezTo>
                      <a:pt x="10886" y="25055"/>
                      <a:pt x="11781" y="25614"/>
                      <a:pt x="12675" y="26136"/>
                    </a:cubicBezTo>
                    <a:cubicBezTo>
                      <a:pt x="13495" y="26583"/>
                      <a:pt x="14353" y="26993"/>
                      <a:pt x="15210" y="27403"/>
                    </a:cubicBezTo>
                    <a:cubicBezTo>
                      <a:pt x="16925" y="28186"/>
                      <a:pt x="18752" y="28895"/>
                      <a:pt x="20541" y="28932"/>
                    </a:cubicBezTo>
                    <a:cubicBezTo>
                      <a:pt x="20581" y="28933"/>
                      <a:pt x="20620" y="28934"/>
                      <a:pt x="20659" y="28934"/>
                    </a:cubicBezTo>
                    <a:cubicBezTo>
                      <a:pt x="22694" y="28934"/>
                      <a:pt x="23422" y="27034"/>
                      <a:pt x="23971" y="25278"/>
                    </a:cubicBezTo>
                    <a:cubicBezTo>
                      <a:pt x="25089" y="21588"/>
                      <a:pt x="26282" y="16667"/>
                      <a:pt x="25313" y="11410"/>
                    </a:cubicBezTo>
                    <a:cubicBezTo>
                      <a:pt x="25313" y="11373"/>
                      <a:pt x="25313" y="11299"/>
                      <a:pt x="25350" y="11299"/>
                    </a:cubicBezTo>
                    <a:cubicBezTo>
                      <a:pt x="25369" y="11280"/>
                      <a:pt x="25397" y="11271"/>
                      <a:pt x="25420" y="11271"/>
                    </a:cubicBezTo>
                    <a:cubicBezTo>
                      <a:pt x="25444" y="11271"/>
                      <a:pt x="25462" y="11280"/>
                      <a:pt x="25462" y="11299"/>
                    </a:cubicBezTo>
                    <a:cubicBezTo>
                      <a:pt x="25499" y="11299"/>
                      <a:pt x="25499" y="11299"/>
                      <a:pt x="25499" y="11336"/>
                    </a:cubicBezTo>
                    <a:cubicBezTo>
                      <a:pt x="25798" y="12976"/>
                      <a:pt x="25947" y="14654"/>
                      <a:pt x="25872" y="16331"/>
                    </a:cubicBezTo>
                    <a:cubicBezTo>
                      <a:pt x="25872" y="16369"/>
                      <a:pt x="25910" y="16406"/>
                      <a:pt x="25947" y="16406"/>
                    </a:cubicBezTo>
                    <a:cubicBezTo>
                      <a:pt x="25965" y="16424"/>
                      <a:pt x="25975" y="16434"/>
                      <a:pt x="25984" y="16434"/>
                    </a:cubicBezTo>
                    <a:cubicBezTo>
                      <a:pt x="25993" y="16434"/>
                      <a:pt x="26003" y="16424"/>
                      <a:pt x="26021" y="16406"/>
                    </a:cubicBezTo>
                    <a:cubicBezTo>
                      <a:pt x="26879" y="16070"/>
                      <a:pt x="27699" y="15735"/>
                      <a:pt x="28556" y="15399"/>
                    </a:cubicBezTo>
                    <a:cubicBezTo>
                      <a:pt x="29973" y="14840"/>
                      <a:pt x="31464" y="14244"/>
                      <a:pt x="32881" y="13535"/>
                    </a:cubicBezTo>
                    <a:lnTo>
                      <a:pt x="33254" y="13349"/>
                    </a:lnTo>
                    <a:cubicBezTo>
                      <a:pt x="34074" y="12976"/>
                      <a:pt x="35341" y="12417"/>
                      <a:pt x="35453" y="11559"/>
                    </a:cubicBezTo>
                    <a:cubicBezTo>
                      <a:pt x="35602" y="10478"/>
                      <a:pt x="35453" y="9397"/>
                      <a:pt x="35043" y="8428"/>
                    </a:cubicBezTo>
                    <a:lnTo>
                      <a:pt x="34969" y="8204"/>
                    </a:lnTo>
                    <a:cubicBezTo>
                      <a:pt x="34819" y="7645"/>
                      <a:pt x="34521" y="7086"/>
                      <a:pt x="34111" y="6676"/>
                    </a:cubicBezTo>
                    <a:cubicBezTo>
                      <a:pt x="34037" y="6601"/>
                      <a:pt x="33962" y="6564"/>
                      <a:pt x="33887" y="6527"/>
                    </a:cubicBezTo>
                    <a:cubicBezTo>
                      <a:pt x="33436" y="6329"/>
                      <a:pt x="32963" y="6238"/>
                      <a:pt x="32468" y="6238"/>
                    </a:cubicBezTo>
                    <a:cubicBezTo>
                      <a:pt x="32310" y="6238"/>
                      <a:pt x="32149" y="6248"/>
                      <a:pt x="31986" y="6266"/>
                    </a:cubicBezTo>
                    <a:lnTo>
                      <a:pt x="31874" y="6266"/>
                    </a:lnTo>
                    <a:cubicBezTo>
                      <a:pt x="31502" y="6489"/>
                      <a:pt x="31129" y="6676"/>
                      <a:pt x="30719" y="6825"/>
                    </a:cubicBezTo>
                    <a:cubicBezTo>
                      <a:pt x="28518" y="7547"/>
                      <a:pt x="26222" y="7952"/>
                      <a:pt x="23890" y="7952"/>
                    </a:cubicBezTo>
                    <a:cubicBezTo>
                      <a:pt x="23693" y="7952"/>
                      <a:pt x="23497" y="7949"/>
                      <a:pt x="23300" y="7943"/>
                    </a:cubicBezTo>
                    <a:cubicBezTo>
                      <a:pt x="22443" y="7943"/>
                      <a:pt x="21585" y="7869"/>
                      <a:pt x="20728" y="7757"/>
                    </a:cubicBezTo>
                    <a:cubicBezTo>
                      <a:pt x="20717" y="7746"/>
                      <a:pt x="20706" y="7741"/>
                      <a:pt x="20695" y="7741"/>
                    </a:cubicBezTo>
                    <a:cubicBezTo>
                      <a:pt x="20669" y="7741"/>
                      <a:pt x="20642" y="7768"/>
                      <a:pt x="20616" y="7794"/>
                    </a:cubicBezTo>
                    <a:cubicBezTo>
                      <a:pt x="20168" y="8838"/>
                      <a:pt x="19609" y="9807"/>
                      <a:pt x="18976" y="10702"/>
                    </a:cubicBezTo>
                    <a:lnTo>
                      <a:pt x="18864" y="10851"/>
                    </a:lnTo>
                    <a:lnTo>
                      <a:pt x="18715" y="11075"/>
                    </a:lnTo>
                    <a:cubicBezTo>
                      <a:pt x="18379" y="11634"/>
                      <a:pt x="17857" y="12380"/>
                      <a:pt x="17223" y="12380"/>
                    </a:cubicBezTo>
                    <a:cubicBezTo>
                      <a:pt x="17149" y="12380"/>
                      <a:pt x="17074" y="12380"/>
                      <a:pt x="16962" y="12305"/>
                    </a:cubicBezTo>
                    <a:cubicBezTo>
                      <a:pt x="16515" y="12044"/>
                      <a:pt x="16254" y="11112"/>
                      <a:pt x="16142" y="10665"/>
                    </a:cubicBezTo>
                    <a:lnTo>
                      <a:pt x="16105" y="10553"/>
                    </a:lnTo>
                    <a:cubicBezTo>
                      <a:pt x="15844" y="9695"/>
                      <a:pt x="15658" y="8801"/>
                      <a:pt x="15509" y="7981"/>
                    </a:cubicBezTo>
                    <a:cubicBezTo>
                      <a:pt x="15397" y="7421"/>
                      <a:pt x="15285" y="6862"/>
                      <a:pt x="15136" y="6303"/>
                    </a:cubicBezTo>
                    <a:cubicBezTo>
                      <a:pt x="15136" y="6266"/>
                      <a:pt x="15098" y="6228"/>
                      <a:pt x="15098" y="6228"/>
                    </a:cubicBezTo>
                    <a:cubicBezTo>
                      <a:pt x="14241" y="5893"/>
                      <a:pt x="13458" y="5483"/>
                      <a:pt x="12675" y="5073"/>
                    </a:cubicBezTo>
                    <a:cubicBezTo>
                      <a:pt x="11892" y="4625"/>
                      <a:pt x="11110" y="4141"/>
                      <a:pt x="10401" y="3582"/>
                    </a:cubicBezTo>
                    <a:lnTo>
                      <a:pt x="10364" y="3582"/>
                    </a:lnTo>
                    <a:cubicBezTo>
                      <a:pt x="9320" y="2873"/>
                      <a:pt x="8388" y="2053"/>
                      <a:pt x="7568" y="1084"/>
                    </a:cubicBezTo>
                    <a:cubicBezTo>
                      <a:pt x="7531" y="1047"/>
                      <a:pt x="7531" y="1047"/>
                      <a:pt x="7531" y="1047"/>
                    </a:cubicBezTo>
                    <a:lnTo>
                      <a:pt x="7009" y="786"/>
                    </a:lnTo>
                    <a:cubicBezTo>
                      <a:pt x="6364" y="427"/>
                      <a:pt x="5616" y="1"/>
                      <a:pt x="4897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3" name="Google Shape;1131;p48">
                <a:extLst>
                  <a:ext uri="{FF2B5EF4-FFF2-40B4-BE49-F238E27FC236}">
                    <a16:creationId xmlns:a16="http://schemas.microsoft.com/office/drawing/2014/main" id="{F8CFFDD4-DF44-4C04-9B80-11AC574E44F6}"/>
                  </a:ext>
                </a:extLst>
              </p:cNvPr>
              <p:cNvSpPr/>
              <p:nvPr/>
            </p:nvSpPr>
            <p:spPr>
              <a:xfrm rot="-568379">
                <a:off x="5963177" y="3349734"/>
                <a:ext cx="738510" cy="749247"/>
              </a:xfrm>
              <a:custGeom>
                <a:avLst/>
                <a:gdLst/>
                <a:ahLst/>
                <a:cxnLst/>
                <a:rect l="l" t="t" r="r" b="b"/>
                <a:pathLst>
                  <a:path w="25724" h="26098" extrusionOk="0">
                    <a:moveTo>
                      <a:pt x="10662" y="1"/>
                    </a:moveTo>
                    <a:cubicBezTo>
                      <a:pt x="9320" y="1082"/>
                      <a:pt x="7941" y="2051"/>
                      <a:pt x="6487" y="2946"/>
                    </a:cubicBezTo>
                    <a:cubicBezTo>
                      <a:pt x="5890" y="3318"/>
                      <a:pt x="5294" y="3691"/>
                      <a:pt x="4735" y="4101"/>
                    </a:cubicBezTo>
                    <a:cubicBezTo>
                      <a:pt x="4250" y="4400"/>
                      <a:pt x="3766" y="4661"/>
                      <a:pt x="3244" y="4921"/>
                    </a:cubicBezTo>
                    <a:cubicBezTo>
                      <a:pt x="1678" y="5704"/>
                      <a:pt x="0" y="6599"/>
                      <a:pt x="0" y="8500"/>
                    </a:cubicBezTo>
                    <a:cubicBezTo>
                      <a:pt x="0" y="8575"/>
                      <a:pt x="0" y="8575"/>
                      <a:pt x="38" y="8612"/>
                    </a:cubicBezTo>
                    <a:cubicBezTo>
                      <a:pt x="56" y="8631"/>
                      <a:pt x="75" y="8640"/>
                      <a:pt x="93" y="8640"/>
                    </a:cubicBezTo>
                    <a:cubicBezTo>
                      <a:pt x="112" y="8640"/>
                      <a:pt x="131" y="8631"/>
                      <a:pt x="149" y="8612"/>
                    </a:cubicBezTo>
                    <a:lnTo>
                      <a:pt x="410" y="8426"/>
                    </a:lnTo>
                    <a:cubicBezTo>
                      <a:pt x="628" y="8230"/>
                      <a:pt x="884" y="8136"/>
                      <a:pt x="1141" y="8136"/>
                    </a:cubicBezTo>
                    <a:cubicBezTo>
                      <a:pt x="1324" y="8136"/>
                      <a:pt x="1507" y="8184"/>
                      <a:pt x="1678" y="8277"/>
                    </a:cubicBezTo>
                    <a:cubicBezTo>
                      <a:pt x="2162" y="8575"/>
                      <a:pt x="2498" y="9060"/>
                      <a:pt x="2647" y="9581"/>
                    </a:cubicBezTo>
                    <a:cubicBezTo>
                      <a:pt x="2983" y="10551"/>
                      <a:pt x="3057" y="11222"/>
                      <a:pt x="2834" y="11669"/>
                    </a:cubicBezTo>
                    <a:cubicBezTo>
                      <a:pt x="2684" y="11930"/>
                      <a:pt x="2423" y="12079"/>
                      <a:pt x="2162" y="12154"/>
                    </a:cubicBezTo>
                    <a:cubicBezTo>
                      <a:pt x="2125" y="12154"/>
                      <a:pt x="2088" y="12191"/>
                      <a:pt x="2088" y="12228"/>
                    </a:cubicBezTo>
                    <a:cubicBezTo>
                      <a:pt x="2088" y="12266"/>
                      <a:pt x="2088" y="12303"/>
                      <a:pt x="2125" y="12340"/>
                    </a:cubicBezTo>
                    <a:cubicBezTo>
                      <a:pt x="2312" y="12489"/>
                      <a:pt x="2535" y="12676"/>
                      <a:pt x="2796" y="12788"/>
                    </a:cubicBezTo>
                    <a:cubicBezTo>
                      <a:pt x="3383" y="13123"/>
                      <a:pt x="4033" y="13291"/>
                      <a:pt x="4684" y="13291"/>
                    </a:cubicBezTo>
                    <a:cubicBezTo>
                      <a:pt x="4900" y="13291"/>
                      <a:pt x="5117" y="13272"/>
                      <a:pt x="5331" y="13235"/>
                    </a:cubicBezTo>
                    <a:cubicBezTo>
                      <a:pt x="6301" y="13086"/>
                      <a:pt x="7270" y="12899"/>
                      <a:pt x="8202" y="12638"/>
                    </a:cubicBezTo>
                    <a:cubicBezTo>
                      <a:pt x="8947" y="12452"/>
                      <a:pt x="9693" y="12191"/>
                      <a:pt x="10439" y="11967"/>
                    </a:cubicBezTo>
                    <a:cubicBezTo>
                      <a:pt x="11184" y="11781"/>
                      <a:pt x="11967" y="11520"/>
                      <a:pt x="12750" y="11296"/>
                    </a:cubicBezTo>
                    <a:cubicBezTo>
                      <a:pt x="12787" y="11296"/>
                      <a:pt x="12824" y="11259"/>
                      <a:pt x="12824" y="11222"/>
                    </a:cubicBezTo>
                    <a:cubicBezTo>
                      <a:pt x="12824" y="11185"/>
                      <a:pt x="12824" y="11147"/>
                      <a:pt x="12787" y="11110"/>
                    </a:cubicBezTo>
                    <a:cubicBezTo>
                      <a:pt x="12414" y="10849"/>
                      <a:pt x="12116" y="10513"/>
                      <a:pt x="11818" y="10178"/>
                    </a:cubicBezTo>
                    <a:cubicBezTo>
                      <a:pt x="11781" y="10141"/>
                      <a:pt x="11781" y="10066"/>
                      <a:pt x="11818" y="10029"/>
                    </a:cubicBezTo>
                    <a:cubicBezTo>
                      <a:pt x="11837" y="10010"/>
                      <a:pt x="11855" y="10001"/>
                      <a:pt x="11874" y="10001"/>
                    </a:cubicBezTo>
                    <a:cubicBezTo>
                      <a:pt x="11892" y="10001"/>
                      <a:pt x="11911" y="10010"/>
                      <a:pt x="11930" y="10029"/>
                    </a:cubicBezTo>
                    <a:cubicBezTo>
                      <a:pt x="12414" y="10625"/>
                      <a:pt x="13011" y="11110"/>
                      <a:pt x="13682" y="11483"/>
                    </a:cubicBezTo>
                    <a:cubicBezTo>
                      <a:pt x="14204" y="11781"/>
                      <a:pt x="14800" y="12005"/>
                      <a:pt x="15434" y="12117"/>
                    </a:cubicBezTo>
                    <a:cubicBezTo>
                      <a:pt x="15471" y="12117"/>
                      <a:pt x="15434" y="12191"/>
                      <a:pt x="15434" y="12191"/>
                    </a:cubicBezTo>
                    <a:cubicBezTo>
                      <a:pt x="15434" y="12266"/>
                      <a:pt x="15360" y="12303"/>
                      <a:pt x="15322" y="12303"/>
                    </a:cubicBezTo>
                    <a:cubicBezTo>
                      <a:pt x="14763" y="12191"/>
                      <a:pt x="14241" y="12042"/>
                      <a:pt x="13756" y="11781"/>
                    </a:cubicBezTo>
                    <a:cubicBezTo>
                      <a:pt x="13738" y="11762"/>
                      <a:pt x="13719" y="11753"/>
                      <a:pt x="13705" y="11753"/>
                    </a:cubicBezTo>
                    <a:cubicBezTo>
                      <a:pt x="13691" y="11753"/>
                      <a:pt x="13682" y="11762"/>
                      <a:pt x="13682" y="11781"/>
                    </a:cubicBezTo>
                    <a:cubicBezTo>
                      <a:pt x="13645" y="11781"/>
                      <a:pt x="13607" y="11818"/>
                      <a:pt x="13607" y="11818"/>
                    </a:cubicBezTo>
                    <a:cubicBezTo>
                      <a:pt x="12824" y="14540"/>
                      <a:pt x="12191" y="17000"/>
                      <a:pt x="11706" y="19386"/>
                    </a:cubicBezTo>
                    <a:cubicBezTo>
                      <a:pt x="11669" y="19610"/>
                      <a:pt x="11632" y="19833"/>
                      <a:pt x="11557" y="20094"/>
                    </a:cubicBezTo>
                    <a:cubicBezTo>
                      <a:pt x="11296" y="21026"/>
                      <a:pt x="11035" y="22219"/>
                      <a:pt x="11296" y="23077"/>
                    </a:cubicBezTo>
                    <a:cubicBezTo>
                      <a:pt x="11520" y="23785"/>
                      <a:pt x="12153" y="24419"/>
                      <a:pt x="13123" y="24978"/>
                    </a:cubicBezTo>
                    <a:lnTo>
                      <a:pt x="13160" y="24941"/>
                    </a:lnTo>
                    <a:cubicBezTo>
                      <a:pt x="13458" y="25127"/>
                      <a:pt x="13794" y="25276"/>
                      <a:pt x="14092" y="25425"/>
                    </a:cubicBezTo>
                    <a:cubicBezTo>
                      <a:pt x="14946" y="25762"/>
                      <a:pt x="16069" y="26098"/>
                      <a:pt x="17174" y="26098"/>
                    </a:cubicBezTo>
                    <a:cubicBezTo>
                      <a:pt x="17662" y="26098"/>
                      <a:pt x="18146" y="26033"/>
                      <a:pt x="18603" y="25873"/>
                    </a:cubicBezTo>
                    <a:cubicBezTo>
                      <a:pt x="19572" y="25537"/>
                      <a:pt x="20019" y="24866"/>
                      <a:pt x="20467" y="24046"/>
                    </a:cubicBezTo>
                    <a:cubicBezTo>
                      <a:pt x="21026" y="23077"/>
                      <a:pt x="21585" y="21958"/>
                      <a:pt x="22182" y="20728"/>
                    </a:cubicBezTo>
                    <a:cubicBezTo>
                      <a:pt x="22405" y="20206"/>
                      <a:pt x="22666" y="19684"/>
                      <a:pt x="22927" y="19125"/>
                    </a:cubicBezTo>
                    <a:cubicBezTo>
                      <a:pt x="23859" y="17224"/>
                      <a:pt x="24829" y="15248"/>
                      <a:pt x="25723" y="13235"/>
                    </a:cubicBezTo>
                    <a:cubicBezTo>
                      <a:pt x="25723" y="13235"/>
                      <a:pt x="25723" y="13198"/>
                      <a:pt x="25723" y="13160"/>
                    </a:cubicBezTo>
                    <a:cubicBezTo>
                      <a:pt x="25686" y="13160"/>
                      <a:pt x="25686" y="13123"/>
                      <a:pt x="25649" y="13123"/>
                    </a:cubicBezTo>
                    <a:cubicBezTo>
                      <a:pt x="25350" y="13086"/>
                      <a:pt x="25090" y="12974"/>
                      <a:pt x="24829" y="12825"/>
                    </a:cubicBezTo>
                    <a:cubicBezTo>
                      <a:pt x="23934" y="12340"/>
                      <a:pt x="23561" y="11259"/>
                      <a:pt x="23747" y="9544"/>
                    </a:cubicBezTo>
                    <a:cubicBezTo>
                      <a:pt x="23785" y="9507"/>
                      <a:pt x="23747" y="9470"/>
                      <a:pt x="23710" y="9432"/>
                    </a:cubicBezTo>
                    <a:lnTo>
                      <a:pt x="23673" y="9432"/>
                    </a:lnTo>
                    <a:cubicBezTo>
                      <a:pt x="23114" y="9246"/>
                      <a:pt x="22517" y="9022"/>
                      <a:pt x="21772" y="8724"/>
                    </a:cubicBezTo>
                    <a:cubicBezTo>
                      <a:pt x="20504" y="8202"/>
                      <a:pt x="19274" y="7606"/>
                      <a:pt x="18044" y="6935"/>
                    </a:cubicBezTo>
                    <a:cubicBezTo>
                      <a:pt x="14502" y="4959"/>
                      <a:pt x="12079" y="2647"/>
                      <a:pt x="10811" y="38"/>
                    </a:cubicBezTo>
                    <a:cubicBezTo>
                      <a:pt x="10811" y="38"/>
                      <a:pt x="10811" y="38"/>
                      <a:pt x="10774" y="1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4" name="Google Shape;1132;p48">
                <a:extLst>
                  <a:ext uri="{FF2B5EF4-FFF2-40B4-BE49-F238E27FC236}">
                    <a16:creationId xmlns:a16="http://schemas.microsoft.com/office/drawing/2014/main" id="{60F0509B-ACC7-412A-B95E-98EAB50A1BDB}"/>
                  </a:ext>
                </a:extLst>
              </p:cNvPr>
              <p:cNvSpPr/>
              <p:nvPr/>
            </p:nvSpPr>
            <p:spPr>
              <a:xfrm rot="-568379">
                <a:off x="6633716" y="3566212"/>
                <a:ext cx="91008" cy="9680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3372" extrusionOk="0">
                    <a:moveTo>
                      <a:pt x="150" y="0"/>
                    </a:moveTo>
                    <a:cubicBezTo>
                      <a:pt x="113" y="0"/>
                      <a:pt x="113" y="38"/>
                      <a:pt x="113" y="75"/>
                    </a:cubicBezTo>
                    <a:cubicBezTo>
                      <a:pt x="1" y="1082"/>
                      <a:pt x="1" y="2461"/>
                      <a:pt x="1119" y="3095"/>
                    </a:cubicBezTo>
                    <a:cubicBezTo>
                      <a:pt x="1343" y="3244"/>
                      <a:pt x="1641" y="3318"/>
                      <a:pt x="1902" y="3356"/>
                    </a:cubicBezTo>
                    <a:cubicBezTo>
                      <a:pt x="1913" y="3367"/>
                      <a:pt x="1927" y="3371"/>
                      <a:pt x="1942" y="3371"/>
                    </a:cubicBezTo>
                    <a:cubicBezTo>
                      <a:pt x="1977" y="3371"/>
                      <a:pt x="2014" y="3345"/>
                      <a:pt x="2014" y="3318"/>
                    </a:cubicBezTo>
                    <a:cubicBezTo>
                      <a:pt x="2424" y="2386"/>
                      <a:pt x="2834" y="1454"/>
                      <a:pt x="3170" y="522"/>
                    </a:cubicBezTo>
                    <a:cubicBezTo>
                      <a:pt x="3170" y="522"/>
                      <a:pt x="3170" y="448"/>
                      <a:pt x="3170" y="448"/>
                    </a:cubicBezTo>
                    <a:cubicBezTo>
                      <a:pt x="3170" y="448"/>
                      <a:pt x="3170" y="411"/>
                      <a:pt x="3132" y="411"/>
                    </a:cubicBezTo>
                    <a:lnTo>
                      <a:pt x="2983" y="411"/>
                    </a:lnTo>
                    <a:cubicBezTo>
                      <a:pt x="2051" y="411"/>
                      <a:pt x="1119" y="261"/>
                      <a:pt x="262" y="0"/>
                    </a:cubicBezTo>
                    <a:close/>
                  </a:path>
                </a:pathLst>
              </a:custGeom>
              <a:solidFill>
                <a:srgbClr val="A1D6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5" name="Google Shape;1133;p48">
                <a:extLst>
                  <a:ext uri="{FF2B5EF4-FFF2-40B4-BE49-F238E27FC236}">
                    <a16:creationId xmlns:a16="http://schemas.microsoft.com/office/drawing/2014/main" id="{7FA742FC-05CF-47B9-870F-97B6D8AEBF5B}"/>
                  </a:ext>
                </a:extLst>
              </p:cNvPr>
              <p:cNvSpPr/>
              <p:nvPr/>
            </p:nvSpPr>
            <p:spPr>
              <a:xfrm rot="-568379">
                <a:off x="6707876" y="2428994"/>
                <a:ext cx="210351" cy="122473"/>
              </a:xfrm>
              <a:custGeom>
                <a:avLst/>
                <a:gdLst/>
                <a:ahLst/>
                <a:cxnLst/>
                <a:rect l="l" t="t" r="r" b="b"/>
                <a:pathLst>
                  <a:path w="7327" h="4266" extrusionOk="0">
                    <a:moveTo>
                      <a:pt x="3651" y="1"/>
                    </a:moveTo>
                    <a:cubicBezTo>
                      <a:pt x="2377" y="1"/>
                      <a:pt x="1071" y="625"/>
                      <a:pt x="280" y="1964"/>
                    </a:cubicBezTo>
                    <a:cubicBezTo>
                      <a:pt x="0" y="2447"/>
                      <a:pt x="433" y="2878"/>
                      <a:pt x="866" y="2878"/>
                    </a:cubicBezTo>
                    <a:cubicBezTo>
                      <a:pt x="1067" y="2878"/>
                      <a:pt x="1269" y="2785"/>
                      <a:pt x="1399" y="2560"/>
                    </a:cubicBezTo>
                    <a:cubicBezTo>
                      <a:pt x="1920" y="1655"/>
                      <a:pt x="2796" y="1230"/>
                      <a:pt x="3648" y="1230"/>
                    </a:cubicBezTo>
                    <a:cubicBezTo>
                      <a:pt x="4866" y="1230"/>
                      <a:pt x="6037" y="2099"/>
                      <a:pt x="6059" y="3678"/>
                    </a:cubicBezTo>
                    <a:cubicBezTo>
                      <a:pt x="6077" y="4070"/>
                      <a:pt x="6376" y="4266"/>
                      <a:pt x="6678" y="4266"/>
                    </a:cubicBezTo>
                    <a:cubicBezTo>
                      <a:pt x="6981" y="4266"/>
                      <a:pt x="7289" y="4070"/>
                      <a:pt x="7326" y="3678"/>
                    </a:cubicBezTo>
                    <a:cubicBezTo>
                      <a:pt x="7282" y="1317"/>
                      <a:pt x="5500" y="1"/>
                      <a:pt x="3651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6" name="Google Shape;1134;p48">
                <a:extLst>
                  <a:ext uri="{FF2B5EF4-FFF2-40B4-BE49-F238E27FC236}">
                    <a16:creationId xmlns:a16="http://schemas.microsoft.com/office/drawing/2014/main" id="{B1E9AE15-5093-4751-B8F2-209D3E8B8EC6}"/>
                  </a:ext>
                </a:extLst>
              </p:cNvPr>
              <p:cNvSpPr/>
              <p:nvPr/>
            </p:nvSpPr>
            <p:spPr>
              <a:xfrm rot="-568379">
                <a:off x="6218568" y="2399052"/>
                <a:ext cx="210695" cy="122157"/>
              </a:xfrm>
              <a:custGeom>
                <a:avLst/>
                <a:gdLst/>
                <a:ahLst/>
                <a:cxnLst/>
                <a:rect l="l" t="t" r="r" b="b"/>
                <a:pathLst>
                  <a:path w="7339" h="4255" extrusionOk="0">
                    <a:moveTo>
                      <a:pt x="3410" y="0"/>
                    </a:moveTo>
                    <a:cubicBezTo>
                      <a:pt x="2179" y="0"/>
                      <a:pt x="959" y="632"/>
                      <a:pt x="255" y="2069"/>
                    </a:cubicBezTo>
                    <a:cubicBezTo>
                      <a:pt x="0" y="2579"/>
                      <a:pt x="426" y="3019"/>
                      <a:pt x="840" y="3019"/>
                    </a:cubicBezTo>
                    <a:cubicBezTo>
                      <a:pt x="1031" y="3019"/>
                      <a:pt x="1219" y="2926"/>
                      <a:pt x="1336" y="2702"/>
                    </a:cubicBezTo>
                    <a:cubicBezTo>
                      <a:pt x="1803" y="1723"/>
                      <a:pt x="2684" y="1275"/>
                      <a:pt x="3559" y="1275"/>
                    </a:cubicBezTo>
                    <a:cubicBezTo>
                      <a:pt x="4781" y="1275"/>
                      <a:pt x="5990" y="2150"/>
                      <a:pt x="6034" y="3672"/>
                    </a:cubicBezTo>
                    <a:cubicBezTo>
                      <a:pt x="6071" y="4059"/>
                      <a:pt x="6399" y="4254"/>
                      <a:pt x="6712" y="4254"/>
                    </a:cubicBezTo>
                    <a:cubicBezTo>
                      <a:pt x="7033" y="4254"/>
                      <a:pt x="7339" y="4049"/>
                      <a:pt x="7301" y="3634"/>
                    </a:cubicBezTo>
                    <a:cubicBezTo>
                      <a:pt x="7100" y="1403"/>
                      <a:pt x="5244" y="0"/>
                      <a:pt x="341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7" name="Google Shape;1135;p48">
                <a:extLst>
                  <a:ext uri="{FF2B5EF4-FFF2-40B4-BE49-F238E27FC236}">
                    <a16:creationId xmlns:a16="http://schemas.microsoft.com/office/drawing/2014/main" id="{E1C214A1-0941-4BC4-8F62-7057E796FDEC}"/>
                  </a:ext>
                </a:extLst>
              </p:cNvPr>
              <p:cNvSpPr/>
              <p:nvPr/>
            </p:nvSpPr>
            <p:spPr>
              <a:xfrm rot="-568379">
                <a:off x="6514172" y="2531994"/>
                <a:ext cx="104903" cy="67811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362" extrusionOk="0">
                    <a:moveTo>
                      <a:pt x="2125" y="384"/>
                    </a:moveTo>
                    <a:cubicBezTo>
                      <a:pt x="2573" y="458"/>
                      <a:pt x="2871" y="1129"/>
                      <a:pt x="3057" y="1502"/>
                    </a:cubicBezTo>
                    <a:cubicBezTo>
                      <a:pt x="3179" y="1850"/>
                      <a:pt x="2984" y="1946"/>
                      <a:pt x="2712" y="1946"/>
                    </a:cubicBezTo>
                    <a:cubicBezTo>
                      <a:pt x="2400" y="1946"/>
                      <a:pt x="1986" y="1820"/>
                      <a:pt x="1827" y="1800"/>
                    </a:cubicBezTo>
                    <a:cubicBezTo>
                      <a:pt x="1641" y="1726"/>
                      <a:pt x="485" y="1577"/>
                      <a:pt x="634" y="1241"/>
                    </a:cubicBezTo>
                    <a:cubicBezTo>
                      <a:pt x="970" y="719"/>
                      <a:pt x="1529" y="421"/>
                      <a:pt x="2125" y="384"/>
                    </a:cubicBezTo>
                    <a:close/>
                    <a:moveTo>
                      <a:pt x="2013" y="1"/>
                    </a:moveTo>
                    <a:cubicBezTo>
                      <a:pt x="1965" y="1"/>
                      <a:pt x="1915" y="4"/>
                      <a:pt x="1864" y="11"/>
                    </a:cubicBezTo>
                    <a:cubicBezTo>
                      <a:pt x="1380" y="86"/>
                      <a:pt x="0" y="757"/>
                      <a:pt x="224" y="1428"/>
                    </a:cubicBezTo>
                    <a:cubicBezTo>
                      <a:pt x="410" y="2099"/>
                      <a:pt x="1491" y="2136"/>
                      <a:pt x="2051" y="2248"/>
                    </a:cubicBezTo>
                    <a:cubicBezTo>
                      <a:pt x="2291" y="2320"/>
                      <a:pt x="2532" y="2361"/>
                      <a:pt x="2773" y="2361"/>
                    </a:cubicBezTo>
                    <a:cubicBezTo>
                      <a:pt x="2905" y="2361"/>
                      <a:pt x="3037" y="2349"/>
                      <a:pt x="3169" y="2322"/>
                    </a:cubicBezTo>
                    <a:cubicBezTo>
                      <a:pt x="3654" y="2248"/>
                      <a:pt x="3616" y="1726"/>
                      <a:pt x="3467" y="1390"/>
                    </a:cubicBezTo>
                    <a:cubicBezTo>
                      <a:pt x="3467" y="1390"/>
                      <a:pt x="3467" y="1353"/>
                      <a:pt x="3467" y="1353"/>
                    </a:cubicBezTo>
                    <a:cubicBezTo>
                      <a:pt x="3153" y="759"/>
                      <a:pt x="2740" y="1"/>
                      <a:pt x="201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8" name="Google Shape;1136;p48">
                <a:extLst>
                  <a:ext uri="{FF2B5EF4-FFF2-40B4-BE49-F238E27FC236}">
                    <a16:creationId xmlns:a16="http://schemas.microsoft.com/office/drawing/2014/main" id="{8EB95192-C4BE-4897-A803-C4862D350AFB}"/>
                  </a:ext>
                </a:extLst>
              </p:cNvPr>
              <p:cNvSpPr/>
              <p:nvPr/>
            </p:nvSpPr>
            <p:spPr>
              <a:xfrm rot="-568379">
                <a:off x="6766917" y="2283493"/>
                <a:ext cx="171709" cy="74643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2600" extrusionOk="0">
                    <a:moveTo>
                      <a:pt x="908" y="1"/>
                    </a:moveTo>
                    <a:cubicBezTo>
                      <a:pt x="223" y="1"/>
                      <a:pt x="0" y="1105"/>
                      <a:pt x="738" y="1281"/>
                    </a:cubicBezTo>
                    <a:cubicBezTo>
                      <a:pt x="2080" y="1542"/>
                      <a:pt x="3423" y="1989"/>
                      <a:pt x="4690" y="2548"/>
                    </a:cubicBezTo>
                    <a:cubicBezTo>
                      <a:pt x="4779" y="2584"/>
                      <a:pt x="4866" y="2600"/>
                      <a:pt x="4949" y="2600"/>
                    </a:cubicBezTo>
                    <a:cubicBezTo>
                      <a:pt x="5567" y="2600"/>
                      <a:pt x="5981" y="1725"/>
                      <a:pt x="5324" y="1430"/>
                    </a:cubicBezTo>
                    <a:cubicBezTo>
                      <a:pt x="3944" y="833"/>
                      <a:pt x="2491" y="349"/>
                      <a:pt x="1037" y="13"/>
                    </a:cubicBezTo>
                    <a:cubicBezTo>
                      <a:pt x="992" y="5"/>
                      <a:pt x="949" y="1"/>
                      <a:pt x="908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79" name="Google Shape;1137;p48">
                <a:extLst>
                  <a:ext uri="{FF2B5EF4-FFF2-40B4-BE49-F238E27FC236}">
                    <a16:creationId xmlns:a16="http://schemas.microsoft.com/office/drawing/2014/main" id="{BE054E7E-18D5-409B-80CC-49156BBBC604}"/>
                  </a:ext>
                </a:extLst>
              </p:cNvPr>
              <p:cNvSpPr/>
              <p:nvPr/>
            </p:nvSpPr>
            <p:spPr>
              <a:xfrm rot="-568379">
                <a:off x="6234425" y="2265147"/>
                <a:ext cx="171278" cy="51647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1799" extrusionOk="0">
                    <a:moveTo>
                      <a:pt x="784" y="1"/>
                    </a:moveTo>
                    <a:cubicBezTo>
                      <a:pt x="0" y="1"/>
                      <a:pt x="48" y="1232"/>
                      <a:pt x="856" y="1269"/>
                    </a:cubicBezTo>
                    <a:cubicBezTo>
                      <a:pt x="2236" y="1306"/>
                      <a:pt x="3615" y="1455"/>
                      <a:pt x="4994" y="1791"/>
                    </a:cubicBezTo>
                    <a:cubicBezTo>
                      <a:pt x="5030" y="1796"/>
                      <a:pt x="5064" y="1799"/>
                      <a:pt x="5097" y="1799"/>
                    </a:cubicBezTo>
                    <a:cubicBezTo>
                      <a:pt x="5762" y="1799"/>
                      <a:pt x="5966" y="774"/>
                      <a:pt x="5255" y="561"/>
                    </a:cubicBezTo>
                    <a:cubicBezTo>
                      <a:pt x="3801" y="225"/>
                      <a:pt x="2310" y="39"/>
                      <a:pt x="819" y="2"/>
                    </a:cubicBezTo>
                    <a:cubicBezTo>
                      <a:pt x="807" y="1"/>
                      <a:pt x="795" y="1"/>
                      <a:pt x="784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0" name="Google Shape;1138;p48">
                <a:extLst>
                  <a:ext uri="{FF2B5EF4-FFF2-40B4-BE49-F238E27FC236}">
                    <a16:creationId xmlns:a16="http://schemas.microsoft.com/office/drawing/2014/main" id="{EE200E5F-FB8E-48A4-9AEA-CA27D8899117}"/>
                  </a:ext>
                </a:extLst>
              </p:cNvPr>
              <p:cNvSpPr/>
              <p:nvPr/>
            </p:nvSpPr>
            <p:spPr>
              <a:xfrm rot="-568379">
                <a:off x="6325030" y="2581760"/>
                <a:ext cx="518111" cy="282037"/>
              </a:xfrm>
              <a:custGeom>
                <a:avLst/>
                <a:gdLst/>
                <a:ahLst/>
                <a:cxnLst/>
                <a:rect l="l" t="t" r="r" b="b"/>
                <a:pathLst>
                  <a:path w="18047" h="9824" extrusionOk="0">
                    <a:moveTo>
                      <a:pt x="2983" y="1"/>
                    </a:moveTo>
                    <a:cubicBezTo>
                      <a:pt x="0" y="1"/>
                      <a:pt x="158" y="2593"/>
                      <a:pt x="525" y="3993"/>
                    </a:cubicBezTo>
                    <a:cubicBezTo>
                      <a:pt x="1399" y="7296"/>
                      <a:pt x="5739" y="9824"/>
                      <a:pt x="9812" y="9824"/>
                    </a:cubicBezTo>
                    <a:cubicBezTo>
                      <a:pt x="11991" y="9824"/>
                      <a:pt x="14094" y="9101"/>
                      <a:pt x="15549" y="7386"/>
                    </a:cubicBezTo>
                    <a:cubicBezTo>
                      <a:pt x="16593" y="6193"/>
                      <a:pt x="18046" y="3508"/>
                      <a:pt x="13946" y="2316"/>
                    </a:cubicBezTo>
                    <a:cubicBezTo>
                      <a:pt x="12790" y="1980"/>
                      <a:pt x="11224" y="2129"/>
                      <a:pt x="8950" y="1682"/>
                    </a:cubicBezTo>
                    <a:cubicBezTo>
                      <a:pt x="6713" y="1123"/>
                      <a:pt x="5334" y="302"/>
                      <a:pt x="4178" y="116"/>
                    </a:cubicBezTo>
                    <a:cubicBezTo>
                      <a:pt x="3733" y="37"/>
                      <a:pt x="3336" y="1"/>
                      <a:pt x="2983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1" name="Google Shape;1139;p48">
                <a:extLst>
                  <a:ext uri="{FF2B5EF4-FFF2-40B4-BE49-F238E27FC236}">
                    <a16:creationId xmlns:a16="http://schemas.microsoft.com/office/drawing/2014/main" id="{3A92E671-51E9-4132-ABE5-368AAEAC1C3B}"/>
                  </a:ext>
                </a:extLst>
              </p:cNvPr>
              <p:cNvSpPr/>
              <p:nvPr/>
            </p:nvSpPr>
            <p:spPr>
              <a:xfrm rot="-568379">
                <a:off x="6398715" y="2734241"/>
                <a:ext cx="312555" cy="135248"/>
              </a:xfrm>
              <a:custGeom>
                <a:avLst/>
                <a:gdLst/>
                <a:ahLst/>
                <a:cxnLst/>
                <a:rect l="l" t="t" r="r" b="b"/>
                <a:pathLst>
                  <a:path w="10887" h="4711" extrusionOk="0">
                    <a:moveTo>
                      <a:pt x="3986" y="1"/>
                    </a:moveTo>
                    <a:cubicBezTo>
                      <a:pt x="2375" y="1"/>
                      <a:pt x="878" y="473"/>
                      <a:pt x="1" y="1533"/>
                    </a:cubicBezTo>
                    <a:cubicBezTo>
                      <a:pt x="1829" y="3442"/>
                      <a:pt x="4821" y="4711"/>
                      <a:pt x="7689" y="4711"/>
                    </a:cubicBezTo>
                    <a:cubicBezTo>
                      <a:pt x="8798" y="4711"/>
                      <a:pt x="9889" y="4521"/>
                      <a:pt x="10887" y="4105"/>
                    </a:cubicBezTo>
                    <a:cubicBezTo>
                      <a:pt x="10330" y="1614"/>
                      <a:pt x="6964" y="1"/>
                      <a:pt x="3986" y="1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2" name="Google Shape;1140;p48">
                <a:extLst>
                  <a:ext uri="{FF2B5EF4-FFF2-40B4-BE49-F238E27FC236}">
                    <a16:creationId xmlns:a16="http://schemas.microsoft.com/office/drawing/2014/main" id="{4E590AE9-8A6E-42F1-9776-86145047EA1F}"/>
                  </a:ext>
                </a:extLst>
              </p:cNvPr>
              <p:cNvSpPr/>
              <p:nvPr/>
            </p:nvSpPr>
            <p:spPr>
              <a:xfrm rot="-568379">
                <a:off x="6999443" y="2587013"/>
                <a:ext cx="81361" cy="105821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3686" extrusionOk="0">
                    <a:moveTo>
                      <a:pt x="1454" y="0"/>
                    </a:moveTo>
                    <a:cubicBezTo>
                      <a:pt x="1417" y="0"/>
                      <a:pt x="1417" y="38"/>
                      <a:pt x="1417" y="75"/>
                    </a:cubicBezTo>
                    <a:cubicBezTo>
                      <a:pt x="1007" y="1082"/>
                      <a:pt x="559" y="2275"/>
                      <a:pt x="0" y="3430"/>
                    </a:cubicBezTo>
                    <a:cubicBezTo>
                      <a:pt x="0" y="3467"/>
                      <a:pt x="0" y="3505"/>
                      <a:pt x="0" y="3542"/>
                    </a:cubicBezTo>
                    <a:cubicBezTo>
                      <a:pt x="0" y="3542"/>
                      <a:pt x="37" y="3579"/>
                      <a:pt x="37" y="3579"/>
                    </a:cubicBezTo>
                    <a:lnTo>
                      <a:pt x="75" y="3579"/>
                    </a:lnTo>
                    <a:cubicBezTo>
                      <a:pt x="315" y="3650"/>
                      <a:pt x="547" y="3686"/>
                      <a:pt x="765" y="3686"/>
                    </a:cubicBezTo>
                    <a:cubicBezTo>
                      <a:pt x="1463" y="3686"/>
                      <a:pt x="2028" y="3329"/>
                      <a:pt x="2312" y="2647"/>
                    </a:cubicBezTo>
                    <a:cubicBezTo>
                      <a:pt x="2833" y="1529"/>
                      <a:pt x="2535" y="560"/>
                      <a:pt x="1566" y="0"/>
                    </a:cubicBezTo>
                    <a:close/>
                  </a:path>
                </a:pathLst>
              </a:custGeom>
              <a:solidFill>
                <a:srgbClr val="F9CB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83" name="Google Shape;1141;p48">
                <a:extLst>
                  <a:ext uri="{FF2B5EF4-FFF2-40B4-BE49-F238E27FC236}">
                    <a16:creationId xmlns:a16="http://schemas.microsoft.com/office/drawing/2014/main" id="{6F60E438-0219-4868-B469-20E9F6E3ED76}"/>
                  </a:ext>
                </a:extLst>
              </p:cNvPr>
              <p:cNvSpPr/>
              <p:nvPr/>
            </p:nvSpPr>
            <p:spPr>
              <a:xfrm rot="-568379">
                <a:off x="5609480" y="1609728"/>
                <a:ext cx="1848199" cy="2679210"/>
              </a:xfrm>
              <a:custGeom>
                <a:avLst/>
                <a:gdLst/>
                <a:ahLst/>
                <a:cxnLst/>
                <a:rect l="l" t="t" r="r" b="b"/>
                <a:pathLst>
                  <a:path w="64377" h="93323" extrusionOk="0">
                    <a:moveTo>
                      <a:pt x="19902" y="30048"/>
                    </a:moveTo>
                    <a:cubicBezTo>
                      <a:pt x="19827" y="31278"/>
                      <a:pt x="19753" y="32471"/>
                      <a:pt x="19753" y="33701"/>
                    </a:cubicBezTo>
                    <a:cubicBezTo>
                      <a:pt x="18783" y="33664"/>
                      <a:pt x="18075" y="32806"/>
                      <a:pt x="18187" y="31874"/>
                    </a:cubicBezTo>
                    <a:cubicBezTo>
                      <a:pt x="18150" y="30868"/>
                      <a:pt x="18933" y="30048"/>
                      <a:pt x="19902" y="30048"/>
                    </a:cubicBezTo>
                    <a:close/>
                    <a:moveTo>
                      <a:pt x="50327" y="363"/>
                    </a:moveTo>
                    <a:cubicBezTo>
                      <a:pt x="51646" y="363"/>
                      <a:pt x="52956" y="537"/>
                      <a:pt x="54050" y="1156"/>
                    </a:cubicBezTo>
                    <a:cubicBezTo>
                      <a:pt x="55802" y="2125"/>
                      <a:pt x="56100" y="4585"/>
                      <a:pt x="56399" y="6338"/>
                    </a:cubicBezTo>
                    <a:cubicBezTo>
                      <a:pt x="56399" y="6412"/>
                      <a:pt x="56510" y="6487"/>
                      <a:pt x="56585" y="6487"/>
                    </a:cubicBezTo>
                    <a:cubicBezTo>
                      <a:pt x="59045" y="6561"/>
                      <a:pt x="63705" y="6673"/>
                      <a:pt x="63743" y="10066"/>
                    </a:cubicBezTo>
                    <a:cubicBezTo>
                      <a:pt x="63743" y="12041"/>
                      <a:pt x="63370" y="14017"/>
                      <a:pt x="63109" y="15993"/>
                    </a:cubicBezTo>
                    <a:cubicBezTo>
                      <a:pt x="62699" y="19199"/>
                      <a:pt x="62214" y="22405"/>
                      <a:pt x="61730" y="25574"/>
                    </a:cubicBezTo>
                    <a:cubicBezTo>
                      <a:pt x="61580" y="26618"/>
                      <a:pt x="61394" y="27662"/>
                      <a:pt x="61208" y="28705"/>
                    </a:cubicBezTo>
                    <a:cubicBezTo>
                      <a:pt x="60760" y="31390"/>
                      <a:pt x="58188" y="32918"/>
                      <a:pt x="56138" y="34409"/>
                    </a:cubicBezTo>
                    <a:cubicBezTo>
                      <a:pt x="55541" y="33179"/>
                      <a:pt x="54535" y="32210"/>
                      <a:pt x="53304" y="31613"/>
                    </a:cubicBezTo>
                    <a:cubicBezTo>
                      <a:pt x="53640" y="30420"/>
                      <a:pt x="53938" y="29227"/>
                      <a:pt x="54236" y="27997"/>
                    </a:cubicBezTo>
                    <a:cubicBezTo>
                      <a:pt x="54572" y="28333"/>
                      <a:pt x="54907" y="28631"/>
                      <a:pt x="55280" y="28929"/>
                    </a:cubicBezTo>
                    <a:cubicBezTo>
                      <a:pt x="55322" y="28971"/>
                      <a:pt x="55369" y="28988"/>
                      <a:pt x="55415" y="28988"/>
                    </a:cubicBezTo>
                    <a:cubicBezTo>
                      <a:pt x="55575" y="28988"/>
                      <a:pt x="55723" y="28776"/>
                      <a:pt x="55578" y="28631"/>
                    </a:cubicBezTo>
                    <a:cubicBezTo>
                      <a:pt x="52932" y="26506"/>
                      <a:pt x="51179" y="23412"/>
                      <a:pt x="50024" y="20243"/>
                    </a:cubicBezTo>
                    <a:cubicBezTo>
                      <a:pt x="49986" y="20243"/>
                      <a:pt x="49986" y="20243"/>
                      <a:pt x="49986" y="20206"/>
                    </a:cubicBezTo>
                    <a:lnTo>
                      <a:pt x="49949" y="20168"/>
                    </a:lnTo>
                    <a:cubicBezTo>
                      <a:pt x="49906" y="20125"/>
                      <a:pt x="49862" y="20107"/>
                      <a:pt x="49818" y="20107"/>
                    </a:cubicBezTo>
                    <a:cubicBezTo>
                      <a:pt x="49787" y="20107"/>
                      <a:pt x="49756" y="20116"/>
                      <a:pt x="49726" y="20131"/>
                    </a:cubicBezTo>
                    <a:cubicBezTo>
                      <a:pt x="46967" y="21734"/>
                      <a:pt x="43463" y="22219"/>
                      <a:pt x="40294" y="22256"/>
                    </a:cubicBezTo>
                    <a:cubicBezTo>
                      <a:pt x="43090" y="21063"/>
                      <a:pt x="45886" y="19423"/>
                      <a:pt x="47936" y="17223"/>
                    </a:cubicBezTo>
                    <a:cubicBezTo>
                      <a:pt x="47973" y="17186"/>
                      <a:pt x="48011" y="17186"/>
                      <a:pt x="48011" y="17149"/>
                    </a:cubicBezTo>
                    <a:cubicBezTo>
                      <a:pt x="48011" y="17111"/>
                      <a:pt x="48011" y="17111"/>
                      <a:pt x="48011" y="17111"/>
                    </a:cubicBezTo>
                    <a:cubicBezTo>
                      <a:pt x="48011" y="17111"/>
                      <a:pt x="48011" y="17074"/>
                      <a:pt x="48011" y="17074"/>
                    </a:cubicBezTo>
                    <a:cubicBezTo>
                      <a:pt x="48011" y="17074"/>
                      <a:pt x="48011" y="17037"/>
                      <a:pt x="48011" y="17037"/>
                    </a:cubicBezTo>
                    <a:lnTo>
                      <a:pt x="48011" y="17000"/>
                    </a:lnTo>
                    <a:lnTo>
                      <a:pt x="47973" y="16925"/>
                    </a:lnTo>
                    <a:lnTo>
                      <a:pt x="47862" y="16925"/>
                    </a:lnTo>
                    <a:cubicBezTo>
                      <a:pt x="47843" y="16906"/>
                      <a:pt x="47824" y="16897"/>
                      <a:pt x="47806" y="16897"/>
                    </a:cubicBezTo>
                    <a:cubicBezTo>
                      <a:pt x="47787" y="16897"/>
                      <a:pt x="47768" y="16906"/>
                      <a:pt x="47750" y="16925"/>
                    </a:cubicBezTo>
                    <a:cubicBezTo>
                      <a:pt x="43015" y="18043"/>
                      <a:pt x="38169" y="18789"/>
                      <a:pt x="33322" y="19125"/>
                    </a:cubicBezTo>
                    <a:cubicBezTo>
                      <a:pt x="29957" y="19419"/>
                      <a:pt x="26535" y="19741"/>
                      <a:pt x="23156" y="19741"/>
                    </a:cubicBezTo>
                    <a:cubicBezTo>
                      <a:pt x="22679" y="19741"/>
                      <a:pt x="22203" y="19735"/>
                      <a:pt x="21728" y="19721"/>
                    </a:cubicBezTo>
                    <a:lnTo>
                      <a:pt x="21691" y="19721"/>
                    </a:lnTo>
                    <a:cubicBezTo>
                      <a:pt x="20461" y="19684"/>
                      <a:pt x="19231" y="19572"/>
                      <a:pt x="18038" y="19423"/>
                    </a:cubicBezTo>
                    <a:cubicBezTo>
                      <a:pt x="18026" y="19421"/>
                      <a:pt x="18015" y="19420"/>
                      <a:pt x="18005" y="19420"/>
                    </a:cubicBezTo>
                    <a:cubicBezTo>
                      <a:pt x="17768" y="19420"/>
                      <a:pt x="17676" y="19797"/>
                      <a:pt x="17926" y="19833"/>
                    </a:cubicBezTo>
                    <a:cubicBezTo>
                      <a:pt x="19119" y="19982"/>
                      <a:pt x="20275" y="20057"/>
                      <a:pt x="21468" y="20131"/>
                    </a:cubicBezTo>
                    <a:cubicBezTo>
                      <a:pt x="21132" y="21473"/>
                      <a:pt x="20871" y="22853"/>
                      <a:pt x="20647" y="24232"/>
                    </a:cubicBezTo>
                    <a:cubicBezTo>
                      <a:pt x="19305" y="24232"/>
                      <a:pt x="18001" y="24642"/>
                      <a:pt x="16919" y="25388"/>
                    </a:cubicBezTo>
                    <a:cubicBezTo>
                      <a:pt x="15838" y="22741"/>
                      <a:pt x="15577" y="19833"/>
                      <a:pt x="15279" y="17074"/>
                    </a:cubicBezTo>
                    <a:cubicBezTo>
                      <a:pt x="15018" y="14651"/>
                      <a:pt x="14608" y="12079"/>
                      <a:pt x="15428" y="9730"/>
                    </a:cubicBezTo>
                    <a:cubicBezTo>
                      <a:pt x="15876" y="8351"/>
                      <a:pt x="16994" y="7680"/>
                      <a:pt x="18187" y="7009"/>
                    </a:cubicBezTo>
                    <a:cubicBezTo>
                      <a:pt x="19454" y="6338"/>
                      <a:pt x="20796" y="5741"/>
                      <a:pt x="22213" y="5256"/>
                    </a:cubicBezTo>
                    <a:cubicBezTo>
                      <a:pt x="24785" y="4362"/>
                      <a:pt x="27432" y="3691"/>
                      <a:pt x="30116" y="3206"/>
                    </a:cubicBezTo>
                    <a:cubicBezTo>
                      <a:pt x="32726" y="2759"/>
                      <a:pt x="35373" y="2349"/>
                      <a:pt x="37982" y="1901"/>
                    </a:cubicBezTo>
                    <a:cubicBezTo>
                      <a:pt x="41039" y="1379"/>
                      <a:pt x="44096" y="820"/>
                      <a:pt x="47228" y="559"/>
                    </a:cubicBezTo>
                    <a:cubicBezTo>
                      <a:pt x="48193" y="476"/>
                      <a:pt x="49263" y="363"/>
                      <a:pt x="50327" y="363"/>
                    </a:cubicBezTo>
                    <a:close/>
                    <a:moveTo>
                      <a:pt x="20573" y="24567"/>
                    </a:moveTo>
                    <a:lnTo>
                      <a:pt x="20573" y="24567"/>
                    </a:lnTo>
                    <a:cubicBezTo>
                      <a:pt x="20275" y="26245"/>
                      <a:pt x="20088" y="27923"/>
                      <a:pt x="19939" y="29600"/>
                    </a:cubicBezTo>
                    <a:cubicBezTo>
                      <a:pt x="18746" y="29600"/>
                      <a:pt x="17777" y="30532"/>
                      <a:pt x="17777" y="31725"/>
                    </a:cubicBezTo>
                    <a:cubicBezTo>
                      <a:pt x="17590" y="32955"/>
                      <a:pt x="18522" y="34074"/>
                      <a:pt x="19753" y="34111"/>
                    </a:cubicBezTo>
                    <a:lnTo>
                      <a:pt x="19753" y="34745"/>
                    </a:lnTo>
                    <a:cubicBezTo>
                      <a:pt x="19753" y="35304"/>
                      <a:pt x="19790" y="35863"/>
                      <a:pt x="19827" y="36422"/>
                    </a:cubicBezTo>
                    <a:cubicBezTo>
                      <a:pt x="17143" y="35938"/>
                      <a:pt x="15130" y="33701"/>
                      <a:pt x="14906" y="31017"/>
                    </a:cubicBezTo>
                    <a:cubicBezTo>
                      <a:pt x="14832" y="29339"/>
                      <a:pt x="15354" y="27662"/>
                      <a:pt x="16397" y="26357"/>
                    </a:cubicBezTo>
                    <a:cubicBezTo>
                      <a:pt x="17404" y="25127"/>
                      <a:pt x="19044" y="24642"/>
                      <a:pt x="20573" y="24567"/>
                    </a:cubicBezTo>
                    <a:close/>
                    <a:moveTo>
                      <a:pt x="51440" y="37205"/>
                    </a:moveTo>
                    <a:cubicBezTo>
                      <a:pt x="52410" y="37727"/>
                      <a:pt x="52633" y="38696"/>
                      <a:pt x="52186" y="39703"/>
                    </a:cubicBezTo>
                    <a:cubicBezTo>
                      <a:pt x="51880" y="40398"/>
                      <a:pt x="51326" y="40699"/>
                      <a:pt x="50708" y="40699"/>
                    </a:cubicBezTo>
                    <a:cubicBezTo>
                      <a:pt x="50497" y="40699"/>
                      <a:pt x="50279" y="40664"/>
                      <a:pt x="50061" y="40598"/>
                    </a:cubicBezTo>
                    <a:cubicBezTo>
                      <a:pt x="50546" y="39479"/>
                      <a:pt x="51030" y="38324"/>
                      <a:pt x="51440" y="37205"/>
                    </a:cubicBezTo>
                    <a:close/>
                    <a:moveTo>
                      <a:pt x="8838" y="29083"/>
                    </a:moveTo>
                    <a:cubicBezTo>
                      <a:pt x="8940" y="29083"/>
                      <a:pt x="9128" y="29388"/>
                      <a:pt x="9128" y="29451"/>
                    </a:cubicBezTo>
                    <a:cubicBezTo>
                      <a:pt x="9426" y="29898"/>
                      <a:pt x="9613" y="30346"/>
                      <a:pt x="9762" y="30830"/>
                    </a:cubicBezTo>
                    <a:cubicBezTo>
                      <a:pt x="9799" y="30868"/>
                      <a:pt x="9799" y="30905"/>
                      <a:pt x="9799" y="30905"/>
                    </a:cubicBezTo>
                    <a:cubicBezTo>
                      <a:pt x="9538" y="31501"/>
                      <a:pt x="9389" y="32135"/>
                      <a:pt x="9389" y="32769"/>
                    </a:cubicBezTo>
                    <a:cubicBezTo>
                      <a:pt x="9389" y="32918"/>
                      <a:pt x="9501" y="32993"/>
                      <a:pt x="9608" y="32993"/>
                    </a:cubicBezTo>
                    <a:cubicBezTo>
                      <a:pt x="9715" y="32993"/>
                      <a:pt x="9818" y="32918"/>
                      <a:pt x="9799" y="32769"/>
                    </a:cubicBezTo>
                    <a:cubicBezTo>
                      <a:pt x="9799" y="32150"/>
                      <a:pt x="10048" y="30604"/>
                      <a:pt x="10860" y="30604"/>
                    </a:cubicBezTo>
                    <a:cubicBezTo>
                      <a:pt x="10879" y="30604"/>
                      <a:pt x="10898" y="30605"/>
                      <a:pt x="10917" y="30607"/>
                    </a:cubicBezTo>
                    <a:cubicBezTo>
                      <a:pt x="10880" y="30980"/>
                      <a:pt x="10768" y="31352"/>
                      <a:pt x="10731" y="31762"/>
                    </a:cubicBezTo>
                    <a:cubicBezTo>
                      <a:pt x="10694" y="32210"/>
                      <a:pt x="10806" y="32769"/>
                      <a:pt x="10582" y="33216"/>
                    </a:cubicBezTo>
                    <a:cubicBezTo>
                      <a:pt x="10545" y="33254"/>
                      <a:pt x="10545" y="33328"/>
                      <a:pt x="10582" y="33365"/>
                    </a:cubicBezTo>
                    <a:cubicBezTo>
                      <a:pt x="10582" y="33403"/>
                      <a:pt x="10582" y="33440"/>
                      <a:pt x="10619" y="33477"/>
                    </a:cubicBezTo>
                    <a:cubicBezTo>
                      <a:pt x="12744" y="35789"/>
                      <a:pt x="15130" y="37914"/>
                      <a:pt x="17702" y="39740"/>
                    </a:cubicBezTo>
                    <a:cubicBezTo>
                      <a:pt x="17441" y="39815"/>
                      <a:pt x="17180" y="39927"/>
                      <a:pt x="16919" y="40076"/>
                    </a:cubicBezTo>
                    <a:cubicBezTo>
                      <a:pt x="15987" y="40710"/>
                      <a:pt x="15205" y="41530"/>
                      <a:pt x="14720" y="42536"/>
                    </a:cubicBezTo>
                    <a:cubicBezTo>
                      <a:pt x="12670" y="40076"/>
                      <a:pt x="10917" y="37392"/>
                      <a:pt x="9538" y="34484"/>
                    </a:cubicBezTo>
                    <a:cubicBezTo>
                      <a:pt x="9514" y="34412"/>
                      <a:pt x="9459" y="34371"/>
                      <a:pt x="9393" y="34371"/>
                    </a:cubicBezTo>
                    <a:cubicBezTo>
                      <a:pt x="9356" y="34371"/>
                      <a:pt x="9317" y="34383"/>
                      <a:pt x="9277" y="34409"/>
                    </a:cubicBezTo>
                    <a:lnTo>
                      <a:pt x="9203" y="34409"/>
                    </a:lnTo>
                    <a:cubicBezTo>
                      <a:pt x="9007" y="34451"/>
                      <a:pt x="8812" y="34470"/>
                      <a:pt x="8617" y="34470"/>
                    </a:cubicBezTo>
                    <a:cubicBezTo>
                      <a:pt x="7772" y="34470"/>
                      <a:pt x="6940" y="34123"/>
                      <a:pt x="6183" y="33850"/>
                    </a:cubicBezTo>
                    <a:cubicBezTo>
                      <a:pt x="5922" y="33738"/>
                      <a:pt x="5698" y="33626"/>
                      <a:pt x="5475" y="33515"/>
                    </a:cubicBezTo>
                    <a:cubicBezTo>
                      <a:pt x="5400" y="33477"/>
                      <a:pt x="5325" y="33440"/>
                      <a:pt x="5288" y="33365"/>
                    </a:cubicBezTo>
                    <a:cubicBezTo>
                      <a:pt x="5363" y="33365"/>
                      <a:pt x="5437" y="33328"/>
                      <a:pt x="5512" y="33328"/>
                    </a:cubicBezTo>
                    <a:lnTo>
                      <a:pt x="6146" y="33328"/>
                    </a:lnTo>
                    <a:cubicBezTo>
                      <a:pt x="6220" y="33328"/>
                      <a:pt x="6315" y="33336"/>
                      <a:pt x="6412" y="33336"/>
                    </a:cubicBezTo>
                    <a:cubicBezTo>
                      <a:pt x="6605" y="33336"/>
                      <a:pt x="6804" y="33303"/>
                      <a:pt x="6854" y="33105"/>
                    </a:cubicBezTo>
                    <a:cubicBezTo>
                      <a:pt x="6928" y="32732"/>
                      <a:pt x="6369" y="32508"/>
                      <a:pt x="6146" y="32359"/>
                    </a:cubicBezTo>
                    <a:cubicBezTo>
                      <a:pt x="5885" y="32210"/>
                      <a:pt x="5363" y="31874"/>
                      <a:pt x="5251" y="31539"/>
                    </a:cubicBezTo>
                    <a:lnTo>
                      <a:pt x="5363" y="31539"/>
                    </a:lnTo>
                    <a:cubicBezTo>
                      <a:pt x="5624" y="31576"/>
                      <a:pt x="5922" y="31651"/>
                      <a:pt x="6146" y="31762"/>
                    </a:cubicBezTo>
                    <a:cubicBezTo>
                      <a:pt x="6416" y="31883"/>
                      <a:pt x="6856" y="32197"/>
                      <a:pt x="7212" y="32197"/>
                    </a:cubicBezTo>
                    <a:cubicBezTo>
                      <a:pt x="7297" y="32197"/>
                      <a:pt x="7378" y="32179"/>
                      <a:pt x="7450" y="32135"/>
                    </a:cubicBezTo>
                    <a:cubicBezTo>
                      <a:pt x="7823" y="31874"/>
                      <a:pt x="7488" y="31352"/>
                      <a:pt x="7339" y="31129"/>
                    </a:cubicBezTo>
                    <a:cubicBezTo>
                      <a:pt x="7264" y="30980"/>
                      <a:pt x="6332" y="29563"/>
                      <a:pt x="6667" y="29414"/>
                    </a:cubicBezTo>
                    <a:cubicBezTo>
                      <a:pt x="6686" y="29406"/>
                      <a:pt x="6705" y="29402"/>
                      <a:pt x="6725" y="29402"/>
                    </a:cubicBezTo>
                    <a:cubicBezTo>
                      <a:pt x="7078" y="29402"/>
                      <a:pt x="7719" y="30582"/>
                      <a:pt x="7860" y="30793"/>
                    </a:cubicBezTo>
                    <a:cubicBezTo>
                      <a:pt x="7979" y="30972"/>
                      <a:pt x="8265" y="31459"/>
                      <a:pt x="8546" y="31459"/>
                    </a:cubicBezTo>
                    <a:cubicBezTo>
                      <a:pt x="8617" y="31459"/>
                      <a:pt x="8687" y="31428"/>
                      <a:pt x="8755" y="31352"/>
                    </a:cubicBezTo>
                    <a:cubicBezTo>
                      <a:pt x="8979" y="31129"/>
                      <a:pt x="8942" y="30681"/>
                      <a:pt x="8867" y="30383"/>
                    </a:cubicBezTo>
                    <a:cubicBezTo>
                      <a:pt x="8830" y="30085"/>
                      <a:pt x="8606" y="29488"/>
                      <a:pt x="8792" y="29116"/>
                    </a:cubicBezTo>
                    <a:cubicBezTo>
                      <a:pt x="8804" y="29093"/>
                      <a:pt x="8819" y="29083"/>
                      <a:pt x="8838" y="29083"/>
                    </a:cubicBezTo>
                    <a:close/>
                    <a:moveTo>
                      <a:pt x="53230" y="32023"/>
                    </a:moveTo>
                    <a:cubicBezTo>
                      <a:pt x="56361" y="33626"/>
                      <a:pt x="56995" y="36870"/>
                      <a:pt x="55690" y="39964"/>
                    </a:cubicBezTo>
                    <a:lnTo>
                      <a:pt x="55690" y="40001"/>
                    </a:lnTo>
                    <a:cubicBezTo>
                      <a:pt x="54785" y="42082"/>
                      <a:pt x="52514" y="43212"/>
                      <a:pt x="50317" y="43212"/>
                    </a:cubicBezTo>
                    <a:cubicBezTo>
                      <a:pt x="49799" y="43212"/>
                      <a:pt x="49285" y="43149"/>
                      <a:pt x="48794" y="43021"/>
                    </a:cubicBezTo>
                    <a:cubicBezTo>
                      <a:pt x="49166" y="42387"/>
                      <a:pt x="49539" y="41679"/>
                      <a:pt x="49875" y="41008"/>
                    </a:cubicBezTo>
                    <a:cubicBezTo>
                      <a:pt x="50134" y="41110"/>
                      <a:pt x="50403" y="41159"/>
                      <a:pt x="50667" y="41159"/>
                    </a:cubicBezTo>
                    <a:cubicBezTo>
                      <a:pt x="51465" y="41159"/>
                      <a:pt x="52223" y="40711"/>
                      <a:pt x="52559" y="39927"/>
                    </a:cubicBezTo>
                    <a:cubicBezTo>
                      <a:pt x="53193" y="38808"/>
                      <a:pt x="52745" y="37392"/>
                      <a:pt x="51590" y="36832"/>
                    </a:cubicBezTo>
                    <a:lnTo>
                      <a:pt x="51888" y="36087"/>
                    </a:lnTo>
                    <a:cubicBezTo>
                      <a:pt x="52372" y="34708"/>
                      <a:pt x="52820" y="33403"/>
                      <a:pt x="53230" y="32023"/>
                    </a:cubicBezTo>
                    <a:close/>
                    <a:moveTo>
                      <a:pt x="47153" y="17447"/>
                    </a:moveTo>
                    <a:lnTo>
                      <a:pt x="47153" y="17447"/>
                    </a:lnTo>
                    <a:cubicBezTo>
                      <a:pt x="44954" y="19572"/>
                      <a:pt x="42009" y="21175"/>
                      <a:pt x="39175" y="22256"/>
                    </a:cubicBezTo>
                    <a:cubicBezTo>
                      <a:pt x="39064" y="22293"/>
                      <a:pt x="39026" y="22405"/>
                      <a:pt x="39064" y="22517"/>
                    </a:cubicBezTo>
                    <a:cubicBezTo>
                      <a:pt x="39101" y="22629"/>
                      <a:pt x="39175" y="22666"/>
                      <a:pt x="39250" y="22666"/>
                    </a:cubicBezTo>
                    <a:cubicBezTo>
                      <a:pt x="39484" y="22671"/>
                      <a:pt x="39721" y="22674"/>
                      <a:pt x="39960" y="22674"/>
                    </a:cubicBezTo>
                    <a:cubicBezTo>
                      <a:pt x="43220" y="22674"/>
                      <a:pt x="46877" y="22179"/>
                      <a:pt x="49726" y="20616"/>
                    </a:cubicBezTo>
                    <a:cubicBezTo>
                      <a:pt x="50658" y="23188"/>
                      <a:pt x="52074" y="25574"/>
                      <a:pt x="53938" y="27662"/>
                    </a:cubicBezTo>
                    <a:cubicBezTo>
                      <a:pt x="52745" y="32806"/>
                      <a:pt x="51142" y="37988"/>
                      <a:pt x="48495" y="42648"/>
                    </a:cubicBezTo>
                    <a:cubicBezTo>
                      <a:pt x="47489" y="44363"/>
                      <a:pt x="46370" y="45742"/>
                      <a:pt x="44506" y="46413"/>
                    </a:cubicBezTo>
                    <a:cubicBezTo>
                      <a:pt x="42270" y="47180"/>
                      <a:pt x="39923" y="47564"/>
                      <a:pt x="37585" y="47564"/>
                    </a:cubicBezTo>
                    <a:cubicBezTo>
                      <a:pt x="37195" y="47564"/>
                      <a:pt x="36805" y="47553"/>
                      <a:pt x="36417" y="47532"/>
                    </a:cubicBezTo>
                    <a:cubicBezTo>
                      <a:pt x="33919" y="47420"/>
                      <a:pt x="31496" y="46861"/>
                      <a:pt x="29184" y="45891"/>
                    </a:cubicBezTo>
                    <a:cubicBezTo>
                      <a:pt x="29147" y="45891"/>
                      <a:pt x="29110" y="45854"/>
                      <a:pt x="29073" y="45854"/>
                    </a:cubicBezTo>
                    <a:cubicBezTo>
                      <a:pt x="26724" y="44885"/>
                      <a:pt x="24599" y="43543"/>
                      <a:pt x="22698" y="41828"/>
                    </a:cubicBezTo>
                    <a:cubicBezTo>
                      <a:pt x="21393" y="40710"/>
                      <a:pt x="20536" y="39107"/>
                      <a:pt x="20386" y="37392"/>
                    </a:cubicBezTo>
                    <a:lnTo>
                      <a:pt x="20349" y="37392"/>
                    </a:lnTo>
                    <a:cubicBezTo>
                      <a:pt x="20088" y="35118"/>
                      <a:pt x="20088" y="32844"/>
                      <a:pt x="20312" y="30569"/>
                    </a:cubicBezTo>
                    <a:cubicBezTo>
                      <a:pt x="20349" y="28631"/>
                      <a:pt x="20536" y="26730"/>
                      <a:pt x="20834" y="24828"/>
                    </a:cubicBezTo>
                    <a:cubicBezTo>
                      <a:pt x="21132" y="23225"/>
                      <a:pt x="21468" y="21660"/>
                      <a:pt x="21840" y="20057"/>
                    </a:cubicBezTo>
                    <a:cubicBezTo>
                      <a:pt x="22150" y="20060"/>
                      <a:pt x="22460" y="20061"/>
                      <a:pt x="22769" y="20061"/>
                    </a:cubicBezTo>
                    <a:cubicBezTo>
                      <a:pt x="26150" y="20061"/>
                      <a:pt x="29531" y="19876"/>
                      <a:pt x="32912" y="19535"/>
                    </a:cubicBezTo>
                    <a:cubicBezTo>
                      <a:pt x="37684" y="19199"/>
                      <a:pt x="42456" y="18528"/>
                      <a:pt x="47153" y="17447"/>
                    </a:cubicBezTo>
                    <a:close/>
                    <a:moveTo>
                      <a:pt x="61029" y="40879"/>
                    </a:moveTo>
                    <a:cubicBezTo>
                      <a:pt x="61048" y="40879"/>
                      <a:pt x="61059" y="40884"/>
                      <a:pt x="61059" y="40896"/>
                    </a:cubicBezTo>
                    <a:cubicBezTo>
                      <a:pt x="61096" y="41269"/>
                      <a:pt x="60499" y="41716"/>
                      <a:pt x="60276" y="41977"/>
                    </a:cubicBezTo>
                    <a:cubicBezTo>
                      <a:pt x="60052" y="42201"/>
                      <a:pt x="59754" y="42536"/>
                      <a:pt x="59866" y="42835"/>
                    </a:cubicBezTo>
                    <a:cubicBezTo>
                      <a:pt x="59923" y="43022"/>
                      <a:pt x="60054" y="43087"/>
                      <a:pt x="60210" y="43087"/>
                    </a:cubicBezTo>
                    <a:cubicBezTo>
                      <a:pt x="60456" y="43087"/>
                      <a:pt x="60764" y="42926"/>
                      <a:pt x="60947" y="42835"/>
                    </a:cubicBezTo>
                    <a:cubicBezTo>
                      <a:pt x="61299" y="42706"/>
                      <a:pt x="61983" y="42275"/>
                      <a:pt x="62452" y="42275"/>
                    </a:cubicBezTo>
                    <a:cubicBezTo>
                      <a:pt x="62528" y="42275"/>
                      <a:pt x="62599" y="42286"/>
                      <a:pt x="62662" y="42313"/>
                    </a:cubicBezTo>
                    <a:cubicBezTo>
                      <a:pt x="62848" y="42424"/>
                      <a:pt x="62140" y="42909"/>
                      <a:pt x="62065" y="42909"/>
                    </a:cubicBezTo>
                    <a:cubicBezTo>
                      <a:pt x="61767" y="43096"/>
                      <a:pt x="61469" y="43245"/>
                      <a:pt x="61133" y="43394"/>
                    </a:cubicBezTo>
                    <a:cubicBezTo>
                      <a:pt x="60835" y="43543"/>
                      <a:pt x="60388" y="43767"/>
                      <a:pt x="60499" y="44139"/>
                    </a:cubicBezTo>
                    <a:cubicBezTo>
                      <a:pt x="60574" y="44326"/>
                      <a:pt x="60760" y="44400"/>
                      <a:pt x="60909" y="44438"/>
                    </a:cubicBezTo>
                    <a:cubicBezTo>
                      <a:pt x="61245" y="44512"/>
                      <a:pt x="61543" y="44587"/>
                      <a:pt x="61879" y="44587"/>
                    </a:cubicBezTo>
                    <a:cubicBezTo>
                      <a:pt x="62140" y="44624"/>
                      <a:pt x="62363" y="44699"/>
                      <a:pt x="62587" y="44810"/>
                    </a:cubicBezTo>
                    <a:cubicBezTo>
                      <a:pt x="62624" y="44848"/>
                      <a:pt x="62662" y="44848"/>
                      <a:pt x="62699" y="44885"/>
                    </a:cubicBezTo>
                    <a:cubicBezTo>
                      <a:pt x="62587" y="44959"/>
                      <a:pt x="62438" y="44997"/>
                      <a:pt x="62289" y="45034"/>
                    </a:cubicBezTo>
                    <a:cubicBezTo>
                      <a:pt x="62104" y="45060"/>
                      <a:pt x="61920" y="45087"/>
                      <a:pt x="61722" y="45087"/>
                    </a:cubicBezTo>
                    <a:cubicBezTo>
                      <a:pt x="61640" y="45087"/>
                      <a:pt x="61556" y="45082"/>
                      <a:pt x="61469" y="45071"/>
                    </a:cubicBezTo>
                    <a:cubicBezTo>
                      <a:pt x="61357" y="45071"/>
                      <a:pt x="61190" y="45051"/>
                      <a:pt x="61025" y="45051"/>
                    </a:cubicBezTo>
                    <a:cubicBezTo>
                      <a:pt x="60804" y="45051"/>
                      <a:pt x="60585" y="45087"/>
                      <a:pt x="60499" y="45258"/>
                    </a:cubicBezTo>
                    <a:cubicBezTo>
                      <a:pt x="60313" y="45556"/>
                      <a:pt x="60686" y="45742"/>
                      <a:pt x="60872" y="45854"/>
                    </a:cubicBezTo>
                    <a:cubicBezTo>
                      <a:pt x="61170" y="46003"/>
                      <a:pt x="61431" y="46190"/>
                      <a:pt x="61655" y="46451"/>
                    </a:cubicBezTo>
                    <a:lnTo>
                      <a:pt x="61469" y="46451"/>
                    </a:lnTo>
                    <a:cubicBezTo>
                      <a:pt x="61208" y="46413"/>
                      <a:pt x="60909" y="46376"/>
                      <a:pt x="60648" y="46339"/>
                    </a:cubicBezTo>
                    <a:cubicBezTo>
                      <a:pt x="59642" y="46115"/>
                      <a:pt x="58524" y="45891"/>
                      <a:pt x="57815" y="45109"/>
                    </a:cubicBezTo>
                    <a:cubicBezTo>
                      <a:pt x="57793" y="45065"/>
                      <a:pt x="57746" y="45047"/>
                      <a:pt x="57695" y="45047"/>
                    </a:cubicBezTo>
                    <a:cubicBezTo>
                      <a:pt x="57660" y="45047"/>
                      <a:pt x="57622" y="45056"/>
                      <a:pt x="57592" y="45071"/>
                    </a:cubicBezTo>
                    <a:cubicBezTo>
                      <a:pt x="57592" y="45071"/>
                      <a:pt x="57554" y="45109"/>
                      <a:pt x="57517" y="45109"/>
                    </a:cubicBezTo>
                    <a:cubicBezTo>
                      <a:pt x="55243" y="47271"/>
                      <a:pt x="52410" y="49023"/>
                      <a:pt x="49651" y="50551"/>
                    </a:cubicBezTo>
                    <a:cubicBezTo>
                      <a:pt x="49651" y="50179"/>
                      <a:pt x="49576" y="49843"/>
                      <a:pt x="49539" y="49470"/>
                    </a:cubicBezTo>
                    <a:cubicBezTo>
                      <a:pt x="49353" y="48538"/>
                      <a:pt x="49017" y="47606"/>
                      <a:pt x="48533" y="46786"/>
                    </a:cubicBezTo>
                    <a:cubicBezTo>
                      <a:pt x="51515" y="45966"/>
                      <a:pt x="54423" y="44885"/>
                      <a:pt x="57219" y="43580"/>
                    </a:cubicBezTo>
                    <a:cubicBezTo>
                      <a:pt x="57293" y="43580"/>
                      <a:pt x="57331" y="43468"/>
                      <a:pt x="57331" y="43394"/>
                    </a:cubicBezTo>
                    <a:lnTo>
                      <a:pt x="57331" y="43356"/>
                    </a:lnTo>
                    <a:cubicBezTo>
                      <a:pt x="57442" y="42909"/>
                      <a:pt x="57629" y="42499"/>
                      <a:pt x="57927" y="42164"/>
                    </a:cubicBezTo>
                    <a:cubicBezTo>
                      <a:pt x="58151" y="41791"/>
                      <a:pt x="58300" y="41381"/>
                      <a:pt x="58486" y="40971"/>
                    </a:cubicBezTo>
                    <a:lnTo>
                      <a:pt x="58486" y="40971"/>
                    </a:lnTo>
                    <a:cubicBezTo>
                      <a:pt x="59232" y="41381"/>
                      <a:pt x="58561" y="42909"/>
                      <a:pt x="58188" y="43431"/>
                    </a:cubicBezTo>
                    <a:cubicBezTo>
                      <a:pt x="58086" y="43583"/>
                      <a:pt x="58227" y="43718"/>
                      <a:pt x="58374" y="43718"/>
                    </a:cubicBezTo>
                    <a:cubicBezTo>
                      <a:pt x="58443" y="43718"/>
                      <a:pt x="58513" y="43689"/>
                      <a:pt x="58561" y="43617"/>
                    </a:cubicBezTo>
                    <a:cubicBezTo>
                      <a:pt x="58934" y="43096"/>
                      <a:pt x="59157" y="42499"/>
                      <a:pt x="59232" y="41865"/>
                    </a:cubicBezTo>
                    <a:lnTo>
                      <a:pt x="59269" y="41865"/>
                    </a:lnTo>
                    <a:cubicBezTo>
                      <a:pt x="59679" y="41530"/>
                      <a:pt x="60089" y="41269"/>
                      <a:pt x="60574" y="41045"/>
                    </a:cubicBezTo>
                    <a:cubicBezTo>
                      <a:pt x="60636" y="41014"/>
                      <a:pt x="60933" y="40879"/>
                      <a:pt x="61029" y="40879"/>
                    </a:cubicBezTo>
                    <a:close/>
                    <a:moveTo>
                      <a:pt x="29371" y="46451"/>
                    </a:moveTo>
                    <a:lnTo>
                      <a:pt x="29371" y="46451"/>
                    </a:lnTo>
                    <a:cubicBezTo>
                      <a:pt x="30937" y="47047"/>
                      <a:pt x="32540" y="47457"/>
                      <a:pt x="34180" y="47718"/>
                    </a:cubicBezTo>
                    <a:cubicBezTo>
                      <a:pt x="33882" y="48277"/>
                      <a:pt x="33546" y="48837"/>
                      <a:pt x="33211" y="49396"/>
                    </a:cubicBezTo>
                    <a:cubicBezTo>
                      <a:pt x="32689" y="50253"/>
                      <a:pt x="32167" y="51409"/>
                      <a:pt x="31347" y="51968"/>
                    </a:cubicBezTo>
                    <a:cubicBezTo>
                      <a:pt x="31311" y="51993"/>
                      <a:pt x="31274" y="52004"/>
                      <a:pt x="31237" y="52004"/>
                    </a:cubicBezTo>
                    <a:cubicBezTo>
                      <a:pt x="30542" y="52004"/>
                      <a:pt x="29654" y="47866"/>
                      <a:pt x="29371" y="46451"/>
                    </a:cubicBezTo>
                    <a:close/>
                    <a:moveTo>
                      <a:pt x="18709" y="40000"/>
                    </a:moveTo>
                    <a:cubicBezTo>
                      <a:pt x="19616" y="40000"/>
                      <a:pt x="20520" y="40646"/>
                      <a:pt x="21318" y="41045"/>
                    </a:cubicBezTo>
                    <a:cubicBezTo>
                      <a:pt x="22139" y="42014"/>
                      <a:pt x="23108" y="42872"/>
                      <a:pt x="24189" y="43580"/>
                    </a:cubicBezTo>
                    <a:cubicBezTo>
                      <a:pt x="25606" y="44661"/>
                      <a:pt x="27209" y="45556"/>
                      <a:pt x="28886" y="46227"/>
                    </a:cubicBezTo>
                    <a:cubicBezTo>
                      <a:pt x="29222" y="47644"/>
                      <a:pt x="29445" y="49098"/>
                      <a:pt x="29855" y="50477"/>
                    </a:cubicBezTo>
                    <a:cubicBezTo>
                      <a:pt x="30005" y="51036"/>
                      <a:pt x="30303" y="52378"/>
                      <a:pt x="31086" y="52415"/>
                    </a:cubicBezTo>
                    <a:cubicBezTo>
                      <a:pt x="31099" y="52416"/>
                      <a:pt x="31112" y="52416"/>
                      <a:pt x="31125" y="52416"/>
                    </a:cubicBezTo>
                    <a:cubicBezTo>
                      <a:pt x="31852" y="52416"/>
                      <a:pt x="32434" y="51398"/>
                      <a:pt x="32801" y="50812"/>
                    </a:cubicBezTo>
                    <a:cubicBezTo>
                      <a:pt x="33472" y="49880"/>
                      <a:pt x="34068" y="48837"/>
                      <a:pt x="34590" y="47755"/>
                    </a:cubicBezTo>
                    <a:cubicBezTo>
                      <a:pt x="35410" y="47905"/>
                      <a:pt x="36268" y="47942"/>
                      <a:pt x="37125" y="47979"/>
                    </a:cubicBezTo>
                    <a:cubicBezTo>
                      <a:pt x="37321" y="47985"/>
                      <a:pt x="37517" y="47988"/>
                      <a:pt x="37713" y="47988"/>
                    </a:cubicBezTo>
                    <a:cubicBezTo>
                      <a:pt x="40051" y="47988"/>
                      <a:pt x="42380" y="47580"/>
                      <a:pt x="44581" y="46823"/>
                    </a:cubicBezTo>
                    <a:cubicBezTo>
                      <a:pt x="44991" y="46674"/>
                      <a:pt x="45401" y="46488"/>
                      <a:pt x="45774" y="46302"/>
                    </a:cubicBezTo>
                    <a:lnTo>
                      <a:pt x="45811" y="46302"/>
                    </a:lnTo>
                    <a:cubicBezTo>
                      <a:pt x="46047" y="46277"/>
                      <a:pt x="46288" y="46256"/>
                      <a:pt x="46526" y="46256"/>
                    </a:cubicBezTo>
                    <a:cubicBezTo>
                      <a:pt x="47004" y="46256"/>
                      <a:pt x="47476" y="46339"/>
                      <a:pt x="47899" y="46637"/>
                    </a:cubicBezTo>
                    <a:cubicBezTo>
                      <a:pt x="48346" y="47010"/>
                      <a:pt x="48607" y="47867"/>
                      <a:pt x="48756" y="48352"/>
                    </a:cubicBezTo>
                    <a:cubicBezTo>
                      <a:pt x="49166" y="49321"/>
                      <a:pt x="49315" y="50402"/>
                      <a:pt x="49204" y="51446"/>
                    </a:cubicBezTo>
                    <a:cubicBezTo>
                      <a:pt x="49054" y="52378"/>
                      <a:pt x="47414" y="52975"/>
                      <a:pt x="46669" y="53347"/>
                    </a:cubicBezTo>
                    <a:cubicBezTo>
                      <a:pt x="44432" y="54429"/>
                      <a:pt x="42083" y="55211"/>
                      <a:pt x="39809" y="56181"/>
                    </a:cubicBezTo>
                    <a:cubicBezTo>
                      <a:pt x="39846" y="54503"/>
                      <a:pt x="39735" y="52826"/>
                      <a:pt x="39436" y="51185"/>
                    </a:cubicBezTo>
                    <a:cubicBezTo>
                      <a:pt x="39422" y="51082"/>
                      <a:pt x="39348" y="51037"/>
                      <a:pt x="39267" y="51037"/>
                    </a:cubicBezTo>
                    <a:cubicBezTo>
                      <a:pt x="39144" y="51037"/>
                      <a:pt x="39004" y="51140"/>
                      <a:pt x="39026" y="51297"/>
                    </a:cubicBezTo>
                    <a:cubicBezTo>
                      <a:pt x="39921" y="56069"/>
                      <a:pt x="39101" y="60542"/>
                      <a:pt x="37684" y="65128"/>
                    </a:cubicBezTo>
                    <a:cubicBezTo>
                      <a:pt x="37167" y="66826"/>
                      <a:pt x="36468" y="68707"/>
                      <a:pt x="34463" y="68707"/>
                    </a:cubicBezTo>
                    <a:cubicBezTo>
                      <a:pt x="34443" y="68707"/>
                      <a:pt x="34423" y="68707"/>
                      <a:pt x="34404" y="68707"/>
                    </a:cubicBezTo>
                    <a:cubicBezTo>
                      <a:pt x="32577" y="68669"/>
                      <a:pt x="30713" y="67924"/>
                      <a:pt x="29073" y="67178"/>
                    </a:cubicBezTo>
                    <a:cubicBezTo>
                      <a:pt x="27246" y="66395"/>
                      <a:pt x="25531" y="65426"/>
                      <a:pt x="23928" y="64308"/>
                    </a:cubicBezTo>
                    <a:cubicBezTo>
                      <a:pt x="21952" y="62928"/>
                      <a:pt x="19715" y="60915"/>
                      <a:pt x="18858" y="58604"/>
                    </a:cubicBezTo>
                    <a:cubicBezTo>
                      <a:pt x="18522" y="57635"/>
                      <a:pt x="19007" y="56740"/>
                      <a:pt x="19529" y="55994"/>
                    </a:cubicBezTo>
                    <a:cubicBezTo>
                      <a:pt x="20163" y="55062"/>
                      <a:pt x="20834" y="54130"/>
                      <a:pt x="21430" y="53198"/>
                    </a:cubicBezTo>
                    <a:cubicBezTo>
                      <a:pt x="22735" y="51260"/>
                      <a:pt x="24003" y="49247"/>
                      <a:pt x="24636" y="46973"/>
                    </a:cubicBezTo>
                    <a:cubicBezTo>
                      <a:pt x="24681" y="46815"/>
                      <a:pt x="24550" y="46712"/>
                      <a:pt x="24423" y="46712"/>
                    </a:cubicBezTo>
                    <a:cubicBezTo>
                      <a:pt x="24338" y="46712"/>
                      <a:pt x="24256" y="46757"/>
                      <a:pt x="24226" y="46861"/>
                    </a:cubicBezTo>
                    <a:cubicBezTo>
                      <a:pt x="23704" y="48576"/>
                      <a:pt x="22959" y="50179"/>
                      <a:pt x="21952" y="51633"/>
                    </a:cubicBezTo>
                    <a:cubicBezTo>
                      <a:pt x="20498" y="50701"/>
                      <a:pt x="19119" y="49694"/>
                      <a:pt x="17851" y="48576"/>
                    </a:cubicBezTo>
                    <a:cubicBezTo>
                      <a:pt x="16770" y="47718"/>
                      <a:pt x="15540" y="46861"/>
                      <a:pt x="14906" y="45593"/>
                    </a:cubicBezTo>
                    <a:cubicBezTo>
                      <a:pt x="14049" y="44027"/>
                      <a:pt x="15316" y="42164"/>
                      <a:pt x="16397" y="41045"/>
                    </a:cubicBezTo>
                    <a:cubicBezTo>
                      <a:pt x="16957" y="40411"/>
                      <a:pt x="17777" y="40039"/>
                      <a:pt x="18634" y="40001"/>
                    </a:cubicBezTo>
                    <a:cubicBezTo>
                      <a:pt x="18659" y="40000"/>
                      <a:pt x="18684" y="40000"/>
                      <a:pt x="18709" y="40000"/>
                    </a:cubicBezTo>
                    <a:close/>
                    <a:moveTo>
                      <a:pt x="31980" y="68707"/>
                    </a:moveTo>
                    <a:cubicBezTo>
                      <a:pt x="32875" y="69005"/>
                      <a:pt x="33807" y="69117"/>
                      <a:pt x="34739" y="69117"/>
                    </a:cubicBezTo>
                    <a:lnTo>
                      <a:pt x="34851" y="69117"/>
                    </a:lnTo>
                    <a:cubicBezTo>
                      <a:pt x="34478" y="70049"/>
                      <a:pt x="34105" y="70981"/>
                      <a:pt x="33695" y="71913"/>
                    </a:cubicBezTo>
                    <a:cubicBezTo>
                      <a:pt x="32018" y="71615"/>
                      <a:pt x="31831" y="70161"/>
                      <a:pt x="31980" y="68707"/>
                    </a:cubicBezTo>
                    <a:close/>
                    <a:moveTo>
                      <a:pt x="9100" y="67481"/>
                    </a:moveTo>
                    <a:cubicBezTo>
                      <a:pt x="9666" y="67481"/>
                      <a:pt x="10078" y="68216"/>
                      <a:pt x="10284" y="68744"/>
                    </a:cubicBezTo>
                    <a:cubicBezTo>
                      <a:pt x="10507" y="69303"/>
                      <a:pt x="10582" y="69900"/>
                      <a:pt x="10545" y="70496"/>
                    </a:cubicBezTo>
                    <a:cubicBezTo>
                      <a:pt x="10433" y="71055"/>
                      <a:pt x="9128" y="71167"/>
                      <a:pt x="8681" y="71279"/>
                    </a:cubicBezTo>
                    <a:cubicBezTo>
                      <a:pt x="7003" y="71726"/>
                      <a:pt x="5325" y="72137"/>
                      <a:pt x="3611" y="72435"/>
                    </a:cubicBezTo>
                    <a:cubicBezTo>
                      <a:pt x="3760" y="71987"/>
                      <a:pt x="3834" y="71540"/>
                      <a:pt x="3797" y="71055"/>
                    </a:cubicBezTo>
                    <a:lnTo>
                      <a:pt x="7040" y="68819"/>
                    </a:lnTo>
                    <a:cubicBezTo>
                      <a:pt x="7339" y="68595"/>
                      <a:pt x="7637" y="68409"/>
                      <a:pt x="7898" y="68185"/>
                    </a:cubicBezTo>
                    <a:cubicBezTo>
                      <a:pt x="7935" y="68185"/>
                      <a:pt x="7972" y="68185"/>
                      <a:pt x="7972" y="68148"/>
                    </a:cubicBezTo>
                    <a:cubicBezTo>
                      <a:pt x="8196" y="67998"/>
                      <a:pt x="8420" y="67849"/>
                      <a:pt x="8606" y="67663"/>
                    </a:cubicBezTo>
                    <a:cubicBezTo>
                      <a:pt x="8781" y="67535"/>
                      <a:pt x="8946" y="67481"/>
                      <a:pt x="9100" y="67481"/>
                    </a:cubicBezTo>
                    <a:close/>
                    <a:moveTo>
                      <a:pt x="924" y="68011"/>
                    </a:moveTo>
                    <a:cubicBezTo>
                      <a:pt x="970" y="68011"/>
                      <a:pt x="1020" y="68019"/>
                      <a:pt x="1076" y="68036"/>
                    </a:cubicBezTo>
                    <a:cubicBezTo>
                      <a:pt x="1933" y="68259"/>
                      <a:pt x="2679" y="69415"/>
                      <a:pt x="3051" y="70123"/>
                    </a:cubicBezTo>
                    <a:cubicBezTo>
                      <a:pt x="3163" y="70384"/>
                      <a:pt x="3275" y="70683"/>
                      <a:pt x="3312" y="71018"/>
                    </a:cubicBezTo>
                    <a:cubicBezTo>
                      <a:pt x="3312" y="71018"/>
                      <a:pt x="3312" y="71018"/>
                      <a:pt x="3312" y="71055"/>
                    </a:cubicBezTo>
                    <a:cubicBezTo>
                      <a:pt x="3447" y="71964"/>
                      <a:pt x="3278" y="72994"/>
                      <a:pt x="2339" y="72994"/>
                    </a:cubicBezTo>
                    <a:cubicBezTo>
                      <a:pt x="2237" y="72994"/>
                      <a:pt x="2127" y="72982"/>
                      <a:pt x="2008" y="72957"/>
                    </a:cubicBezTo>
                    <a:cubicBezTo>
                      <a:pt x="852" y="72696"/>
                      <a:pt x="554" y="70533"/>
                      <a:pt x="479" y="69601"/>
                    </a:cubicBezTo>
                    <a:cubicBezTo>
                      <a:pt x="479" y="69222"/>
                      <a:pt x="351" y="68011"/>
                      <a:pt x="924" y="68011"/>
                    </a:cubicBezTo>
                    <a:close/>
                    <a:moveTo>
                      <a:pt x="18634" y="59163"/>
                    </a:moveTo>
                    <a:cubicBezTo>
                      <a:pt x="20685" y="63413"/>
                      <a:pt x="25494" y="66209"/>
                      <a:pt x="29669" y="67924"/>
                    </a:cubicBezTo>
                    <a:cubicBezTo>
                      <a:pt x="30266" y="68185"/>
                      <a:pt x="30899" y="68409"/>
                      <a:pt x="31570" y="68632"/>
                    </a:cubicBezTo>
                    <a:cubicBezTo>
                      <a:pt x="31384" y="70273"/>
                      <a:pt x="31645" y="71950"/>
                      <a:pt x="33546" y="72323"/>
                    </a:cubicBezTo>
                    <a:cubicBezTo>
                      <a:pt x="32428" y="74821"/>
                      <a:pt x="31198" y="77281"/>
                      <a:pt x="30005" y="79779"/>
                    </a:cubicBezTo>
                    <a:cubicBezTo>
                      <a:pt x="29483" y="80897"/>
                      <a:pt x="28923" y="82016"/>
                      <a:pt x="28290" y="83097"/>
                    </a:cubicBezTo>
                    <a:cubicBezTo>
                      <a:pt x="27842" y="83954"/>
                      <a:pt x="27395" y="84551"/>
                      <a:pt x="26500" y="84886"/>
                    </a:cubicBezTo>
                    <a:cubicBezTo>
                      <a:pt x="26059" y="85037"/>
                      <a:pt x="25593" y="85101"/>
                      <a:pt x="25120" y="85101"/>
                    </a:cubicBezTo>
                    <a:cubicBezTo>
                      <a:pt x="24072" y="85101"/>
                      <a:pt x="22988" y="84787"/>
                      <a:pt x="22064" y="84402"/>
                    </a:cubicBezTo>
                    <a:cubicBezTo>
                      <a:pt x="21057" y="83991"/>
                      <a:pt x="19753" y="83246"/>
                      <a:pt x="19343" y="82127"/>
                    </a:cubicBezTo>
                    <a:cubicBezTo>
                      <a:pt x="19044" y="81084"/>
                      <a:pt x="19566" y="79518"/>
                      <a:pt x="19790" y="78474"/>
                    </a:cubicBezTo>
                    <a:cubicBezTo>
                      <a:pt x="20275" y="75976"/>
                      <a:pt x="20946" y="73441"/>
                      <a:pt x="21654" y="70944"/>
                    </a:cubicBezTo>
                    <a:cubicBezTo>
                      <a:pt x="22176" y="71205"/>
                      <a:pt x="22698" y="71391"/>
                      <a:pt x="23257" y="71465"/>
                    </a:cubicBezTo>
                    <a:cubicBezTo>
                      <a:pt x="23279" y="71472"/>
                      <a:pt x="23299" y="71474"/>
                      <a:pt x="23318" y="71474"/>
                    </a:cubicBezTo>
                    <a:cubicBezTo>
                      <a:pt x="23534" y="71474"/>
                      <a:pt x="23605" y="71124"/>
                      <a:pt x="23332" y="71055"/>
                    </a:cubicBezTo>
                    <a:cubicBezTo>
                      <a:pt x="21989" y="70832"/>
                      <a:pt x="20796" y="70123"/>
                      <a:pt x="19939" y="69042"/>
                    </a:cubicBezTo>
                    <a:cubicBezTo>
                      <a:pt x="19906" y="69001"/>
                      <a:pt x="19865" y="68983"/>
                      <a:pt x="19824" y="68983"/>
                    </a:cubicBezTo>
                    <a:cubicBezTo>
                      <a:pt x="19679" y="68983"/>
                      <a:pt x="19525" y="69196"/>
                      <a:pt x="19641" y="69341"/>
                    </a:cubicBezTo>
                    <a:cubicBezTo>
                      <a:pt x="19939" y="69676"/>
                      <a:pt x="20275" y="70012"/>
                      <a:pt x="20647" y="70273"/>
                    </a:cubicBezTo>
                    <a:cubicBezTo>
                      <a:pt x="19119" y="70683"/>
                      <a:pt x="17628" y="71205"/>
                      <a:pt x="16099" y="71615"/>
                    </a:cubicBezTo>
                    <a:cubicBezTo>
                      <a:pt x="15167" y="71876"/>
                      <a:pt x="14198" y="72062"/>
                      <a:pt x="13229" y="72211"/>
                    </a:cubicBezTo>
                    <a:cubicBezTo>
                      <a:pt x="13024" y="72245"/>
                      <a:pt x="12819" y="72262"/>
                      <a:pt x="12615" y="72262"/>
                    </a:cubicBezTo>
                    <a:cubicBezTo>
                      <a:pt x="11709" y="72262"/>
                      <a:pt x="10835" y="71932"/>
                      <a:pt x="10134" y="71354"/>
                    </a:cubicBezTo>
                    <a:cubicBezTo>
                      <a:pt x="11327" y="71018"/>
                      <a:pt x="10992" y="69564"/>
                      <a:pt x="10656" y="68632"/>
                    </a:cubicBezTo>
                    <a:cubicBezTo>
                      <a:pt x="10381" y="67833"/>
                      <a:pt x="9821" y="67096"/>
                      <a:pt x="9096" y="67096"/>
                    </a:cubicBezTo>
                    <a:cubicBezTo>
                      <a:pt x="8839" y="67096"/>
                      <a:pt x="8563" y="67188"/>
                      <a:pt x="8271" y="67402"/>
                    </a:cubicBezTo>
                    <a:lnTo>
                      <a:pt x="8010" y="67626"/>
                    </a:lnTo>
                    <a:cubicBezTo>
                      <a:pt x="8010" y="65128"/>
                      <a:pt x="10955" y="64457"/>
                      <a:pt x="12707" y="63264"/>
                    </a:cubicBezTo>
                    <a:cubicBezTo>
                      <a:pt x="14683" y="61922"/>
                      <a:pt x="16808" y="60729"/>
                      <a:pt x="18634" y="59163"/>
                    </a:cubicBezTo>
                    <a:close/>
                    <a:moveTo>
                      <a:pt x="20908" y="84327"/>
                    </a:moveTo>
                    <a:cubicBezTo>
                      <a:pt x="21318" y="84551"/>
                      <a:pt x="21728" y="84737"/>
                      <a:pt x="22139" y="84886"/>
                    </a:cubicBezTo>
                    <a:cubicBezTo>
                      <a:pt x="22847" y="85147"/>
                      <a:pt x="23555" y="85334"/>
                      <a:pt x="24301" y="85445"/>
                    </a:cubicBezTo>
                    <a:cubicBezTo>
                      <a:pt x="23639" y="86471"/>
                      <a:pt x="21452" y="89872"/>
                      <a:pt x="20420" y="89872"/>
                    </a:cubicBezTo>
                    <a:cubicBezTo>
                      <a:pt x="20289" y="89872"/>
                      <a:pt x="20177" y="89817"/>
                      <a:pt x="20088" y="89695"/>
                    </a:cubicBezTo>
                    <a:cubicBezTo>
                      <a:pt x="19641" y="89062"/>
                      <a:pt x="20125" y="87719"/>
                      <a:pt x="20312" y="87048"/>
                    </a:cubicBezTo>
                    <a:cubicBezTo>
                      <a:pt x="20498" y="86116"/>
                      <a:pt x="20722" y="85222"/>
                      <a:pt x="20908" y="84327"/>
                    </a:cubicBezTo>
                    <a:close/>
                    <a:moveTo>
                      <a:pt x="19529" y="88950"/>
                    </a:moveTo>
                    <a:lnTo>
                      <a:pt x="19529" y="88950"/>
                    </a:lnTo>
                    <a:cubicBezTo>
                      <a:pt x="19454" y="89472"/>
                      <a:pt x="19678" y="89956"/>
                      <a:pt x="20088" y="90255"/>
                    </a:cubicBezTo>
                    <a:cubicBezTo>
                      <a:pt x="20194" y="90311"/>
                      <a:pt x="20305" y="90336"/>
                      <a:pt x="20419" y="90336"/>
                    </a:cubicBezTo>
                    <a:cubicBezTo>
                      <a:pt x="20826" y="90336"/>
                      <a:pt x="21267" y="90016"/>
                      <a:pt x="21617" y="89695"/>
                    </a:cubicBezTo>
                    <a:lnTo>
                      <a:pt x="21617" y="89695"/>
                    </a:lnTo>
                    <a:cubicBezTo>
                      <a:pt x="21728" y="90814"/>
                      <a:pt x="21430" y="91895"/>
                      <a:pt x="20796" y="92790"/>
                    </a:cubicBezTo>
                    <a:cubicBezTo>
                      <a:pt x="20706" y="92903"/>
                      <a:pt x="20610" y="92952"/>
                      <a:pt x="20512" y="92952"/>
                    </a:cubicBezTo>
                    <a:cubicBezTo>
                      <a:pt x="19967" y="92952"/>
                      <a:pt x="19363" y="91445"/>
                      <a:pt x="19268" y="91224"/>
                    </a:cubicBezTo>
                    <a:cubicBezTo>
                      <a:pt x="18970" y="90404"/>
                      <a:pt x="18933" y="89583"/>
                      <a:pt x="19529" y="88950"/>
                    </a:cubicBezTo>
                    <a:close/>
                    <a:moveTo>
                      <a:pt x="49837" y="0"/>
                    </a:moveTo>
                    <a:cubicBezTo>
                      <a:pt x="46706" y="112"/>
                      <a:pt x="43612" y="447"/>
                      <a:pt x="40555" y="1044"/>
                    </a:cubicBezTo>
                    <a:cubicBezTo>
                      <a:pt x="37610" y="1528"/>
                      <a:pt x="34627" y="2013"/>
                      <a:pt x="31682" y="2535"/>
                    </a:cubicBezTo>
                    <a:cubicBezTo>
                      <a:pt x="28886" y="2945"/>
                      <a:pt x="26090" y="3579"/>
                      <a:pt x="23369" y="4399"/>
                    </a:cubicBezTo>
                    <a:cubicBezTo>
                      <a:pt x="22176" y="4772"/>
                      <a:pt x="20983" y="5219"/>
                      <a:pt x="19790" y="5741"/>
                    </a:cubicBezTo>
                    <a:cubicBezTo>
                      <a:pt x="18634" y="6263"/>
                      <a:pt x="17218" y="6859"/>
                      <a:pt x="16286" y="7717"/>
                    </a:cubicBezTo>
                    <a:cubicBezTo>
                      <a:pt x="14533" y="9283"/>
                      <a:pt x="14459" y="11780"/>
                      <a:pt x="14571" y="13980"/>
                    </a:cubicBezTo>
                    <a:cubicBezTo>
                      <a:pt x="14720" y="16664"/>
                      <a:pt x="15018" y="19348"/>
                      <a:pt x="15503" y="22032"/>
                    </a:cubicBezTo>
                    <a:cubicBezTo>
                      <a:pt x="15726" y="23263"/>
                      <a:pt x="16099" y="24456"/>
                      <a:pt x="16584" y="25649"/>
                    </a:cubicBezTo>
                    <a:cubicBezTo>
                      <a:pt x="16509" y="25686"/>
                      <a:pt x="16397" y="25760"/>
                      <a:pt x="16323" y="25835"/>
                    </a:cubicBezTo>
                    <a:cubicBezTo>
                      <a:pt x="15018" y="27102"/>
                      <a:pt x="14571" y="29004"/>
                      <a:pt x="14459" y="30756"/>
                    </a:cubicBezTo>
                    <a:cubicBezTo>
                      <a:pt x="14347" y="33813"/>
                      <a:pt x="16994" y="36385"/>
                      <a:pt x="19864" y="36907"/>
                    </a:cubicBezTo>
                    <a:cubicBezTo>
                      <a:pt x="19939" y="37876"/>
                      <a:pt x="20163" y="38883"/>
                      <a:pt x="20536" y="39778"/>
                    </a:cubicBezTo>
                    <a:cubicBezTo>
                      <a:pt x="20610" y="39964"/>
                      <a:pt x="20685" y="40150"/>
                      <a:pt x="20796" y="40337"/>
                    </a:cubicBezTo>
                    <a:cubicBezTo>
                      <a:pt x="20063" y="39918"/>
                      <a:pt x="19264" y="39662"/>
                      <a:pt x="18431" y="39662"/>
                    </a:cubicBezTo>
                    <a:cubicBezTo>
                      <a:pt x="18374" y="39662"/>
                      <a:pt x="18318" y="39663"/>
                      <a:pt x="18261" y="39666"/>
                    </a:cubicBezTo>
                    <a:cubicBezTo>
                      <a:pt x="15615" y="37802"/>
                      <a:pt x="13191" y="35677"/>
                      <a:pt x="10992" y="33291"/>
                    </a:cubicBezTo>
                    <a:cubicBezTo>
                      <a:pt x="11104" y="32955"/>
                      <a:pt x="11141" y="32620"/>
                      <a:pt x="11141" y="32284"/>
                    </a:cubicBezTo>
                    <a:cubicBezTo>
                      <a:pt x="11141" y="31651"/>
                      <a:pt x="11327" y="31054"/>
                      <a:pt x="11365" y="30420"/>
                    </a:cubicBezTo>
                    <a:cubicBezTo>
                      <a:pt x="11365" y="30309"/>
                      <a:pt x="11290" y="30234"/>
                      <a:pt x="11216" y="30197"/>
                    </a:cubicBezTo>
                    <a:cubicBezTo>
                      <a:pt x="11113" y="30169"/>
                      <a:pt x="11011" y="30155"/>
                      <a:pt x="10910" y="30155"/>
                    </a:cubicBezTo>
                    <a:cubicBezTo>
                      <a:pt x="10610" y="30155"/>
                      <a:pt x="10330" y="30281"/>
                      <a:pt x="10134" y="30532"/>
                    </a:cubicBezTo>
                    <a:cubicBezTo>
                      <a:pt x="9948" y="29861"/>
                      <a:pt x="9613" y="29302"/>
                      <a:pt x="9203" y="28817"/>
                    </a:cubicBezTo>
                    <a:cubicBezTo>
                      <a:pt x="9100" y="28715"/>
                      <a:pt x="8974" y="28667"/>
                      <a:pt x="8853" y="28667"/>
                    </a:cubicBezTo>
                    <a:cubicBezTo>
                      <a:pt x="8710" y="28667"/>
                      <a:pt x="8575" y="28734"/>
                      <a:pt x="8494" y="28855"/>
                    </a:cubicBezTo>
                    <a:cubicBezTo>
                      <a:pt x="8159" y="29302"/>
                      <a:pt x="8420" y="30010"/>
                      <a:pt x="8494" y="30495"/>
                    </a:cubicBezTo>
                    <a:cubicBezTo>
                      <a:pt x="8494" y="30644"/>
                      <a:pt x="8494" y="30793"/>
                      <a:pt x="8494" y="30905"/>
                    </a:cubicBezTo>
                    <a:cubicBezTo>
                      <a:pt x="8457" y="30905"/>
                      <a:pt x="8457" y="30868"/>
                      <a:pt x="8420" y="30868"/>
                    </a:cubicBezTo>
                    <a:lnTo>
                      <a:pt x="8271" y="30681"/>
                    </a:lnTo>
                    <a:lnTo>
                      <a:pt x="7935" y="30197"/>
                    </a:lnTo>
                    <a:cubicBezTo>
                      <a:pt x="7637" y="29749"/>
                      <a:pt x="7376" y="29190"/>
                      <a:pt x="6817" y="29004"/>
                    </a:cubicBezTo>
                    <a:cubicBezTo>
                      <a:pt x="6771" y="28990"/>
                      <a:pt x="6727" y="28983"/>
                      <a:pt x="6685" y="28983"/>
                    </a:cubicBezTo>
                    <a:cubicBezTo>
                      <a:pt x="6392" y="28983"/>
                      <a:pt x="6220" y="29306"/>
                      <a:pt x="6220" y="29600"/>
                    </a:cubicBezTo>
                    <a:cubicBezTo>
                      <a:pt x="6183" y="30197"/>
                      <a:pt x="6705" y="30868"/>
                      <a:pt x="7003" y="31352"/>
                    </a:cubicBezTo>
                    <a:cubicBezTo>
                      <a:pt x="7040" y="31464"/>
                      <a:pt x="7078" y="31539"/>
                      <a:pt x="7152" y="31651"/>
                    </a:cubicBezTo>
                    <a:cubicBezTo>
                      <a:pt x="7189" y="31762"/>
                      <a:pt x="7152" y="31725"/>
                      <a:pt x="7189" y="31762"/>
                    </a:cubicBezTo>
                    <a:cubicBezTo>
                      <a:pt x="6817" y="31651"/>
                      <a:pt x="6481" y="31539"/>
                      <a:pt x="6183" y="31352"/>
                    </a:cubicBezTo>
                    <a:cubicBezTo>
                      <a:pt x="5948" y="31248"/>
                      <a:pt x="5639" y="31125"/>
                      <a:pt x="5360" y="31125"/>
                    </a:cubicBezTo>
                    <a:cubicBezTo>
                      <a:pt x="5241" y="31125"/>
                      <a:pt x="5128" y="31147"/>
                      <a:pt x="5027" y="31203"/>
                    </a:cubicBezTo>
                    <a:cubicBezTo>
                      <a:pt x="4244" y="31576"/>
                      <a:pt x="5661" y="32583"/>
                      <a:pt x="5959" y="32732"/>
                    </a:cubicBezTo>
                    <a:cubicBezTo>
                      <a:pt x="6034" y="32806"/>
                      <a:pt x="6183" y="32881"/>
                      <a:pt x="6295" y="32955"/>
                    </a:cubicBezTo>
                    <a:lnTo>
                      <a:pt x="6257" y="32955"/>
                    </a:lnTo>
                    <a:cubicBezTo>
                      <a:pt x="6115" y="32927"/>
                      <a:pt x="5973" y="32915"/>
                      <a:pt x="5832" y="32915"/>
                    </a:cubicBezTo>
                    <a:cubicBezTo>
                      <a:pt x="5605" y="32915"/>
                      <a:pt x="5384" y="32947"/>
                      <a:pt x="5176" y="32993"/>
                    </a:cubicBezTo>
                    <a:cubicBezTo>
                      <a:pt x="4915" y="33067"/>
                      <a:pt x="4766" y="33328"/>
                      <a:pt x="4915" y="33589"/>
                    </a:cubicBezTo>
                    <a:cubicBezTo>
                      <a:pt x="5139" y="33962"/>
                      <a:pt x="5735" y="34111"/>
                      <a:pt x="6071" y="34260"/>
                    </a:cubicBezTo>
                    <a:cubicBezTo>
                      <a:pt x="6898" y="34555"/>
                      <a:pt x="7724" y="34897"/>
                      <a:pt x="8569" y="34897"/>
                    </a:cubicBezTo>
                    <a:cubicBezTo>
                      <a:pt x="8791" y="34897"/>
                      <a:pt x="9015" y="34874"/>
                      <a:pt x="9240" y="34819"/>
                    </a:cubicBezTo>
                    <a:cubicBezTo>
                      <a:pt x="10656" y="37764"/>
                      <a:pt x="12409" y="40486"/>
                      <a:pt x="14533" y="42984"/>
                    </a:cubicBezTo>
                    <a:cubicBezTo>
                      <a:pt x="14347" y="43356"/>
                      <a:pt x="14235" y="43767"/>
                      <a:pt x="14198" y="44214"/>
                    </a:cubicBezTo>
                    <a:cubicBezTo>
                      <a:pt x="14123" y="45854"/>
                      <a:pt x="15279" y="47010"/>
                      <a:pt x="16435" y="47979"/>
                    </a:cubicBezTo>
                    <a:cubicBezTo>
                      <a:pt x="18075" y="49470"/>
                      <a:pt x="19864" y="50812"/>
                      <a:pt x="21728" y="52005"/>
                    </a:cubicBezTo>
                    <a:cubicBezTo>
                      <a:pt x="21207" y="52788"/>
                      <a:pt x="20647" y="53571"/>
                      <a:pt x="20125" y="54391"/>
                    </a:cubicBezTo>
                    <a:cubicBezTo>
                      <a:pt x="19231" y="55696"/>
                      <a:pt x="17889" y="57113"/>
                      <a:pt x="18485" y="58790"/>
                    </a:cubicBezTo>
                    <a:lnTo>
                      <a:pt x="18448" y="58790"/>
                    </a:lnTo>
                    <a:cubicBezTo>
                      <a:pt x="16248" y="60617"/>
                      <a:pt x="13900" y="62183"/>
                      <a:pt x="11402" y="63525"/>
                    </a:cubicBezTo>
                    <a:cubicBezTo>
                      <a:pt x="9538" y="64531"/>
                      <a:pt x="7413" y="65463"/>
                      <a:pt x="7599" y="67887"/>
                    </a:cubicBezTo>
                    <a:cubicBezTo>
                      <a:pt x="6332" y="68819"/>
                      <a:pt x="4990" y="69676"/>
                      <a:pt x="3685" y="70571"/>
                    </a:cubicBezTo>
                    <a:cubicBezTo>
                      <a:pt x="3350" y="69341"/>
                      <a:pt x="2306" y="67887"/>
                      <a:pt x="1076" y="67551"/>
                    </a:cubicBezTo>
                    <a:cubicBezTo>
                      <a:pt x="992" y="67528"/>
                      <a:pt x="915" y="67517"/>
                      <a:pt x="844" y="67517"/>
                    </a:cubicBezTo>
                    <a:cubicBezTo>
                      <a:pt x="0" y="67517"/>
                      <a:pt x="35" y="69051"/>
                      <a:pt x="69" y="69601"/>
                    </a:cubicBezTo>
                    <a:cubicBezTo>
                      <a:pt x="181" y="70906"/>
                      <a:pt x="554" y="73031"/>
                      <a:pt x="2082" y="73367"/>
                    </a:cubicBezTo>
                    <a:cubicBezTo>
                      <a:pt x="2184" y="73398"/>
                      <a:pt x="2290" y="73413"/>
                      <a:pt x="2396" y="73413"/>
                    </a:cubicBezTo>
                    <a:cubicBezTo>
                      <a:pt x="2790" y="73413"/>
                      <a:pt x="3181" y="73206"/>
                      <a:pt x="3387" y="72882"/>
                    </a:cubicBezTo>
                    <a:lnTo>
                      <a:pt x="3424" y="72882"/>
                    </a:lnTo>
                    <a:cubicBezTo>
                      <a:pt x="5512" y="72509"/>
                      <a:pt x="7562" y="72062"/>
                      <a:pt x="9613" y="71465"/>
                    </a:cubicBezTo>
                    <a:cubicBezTo>
                      <a:pt x="10582" y="72340"/>
                      <a:pt x="11551" y="72630"/>
                      <a:pt x="12616" y="72630"/>
                    </a:cubicBezTo>
                    <a:cubicBezTo>
                      <a:pt x="13230" y="72630"/>
                      <a:pt x="13875" y="72534"/>
                      <a:pt x="14571" y="72397"/>
                    </a:cubicBezTo>
                    <a:cubicBezTo>
                      <a:pt x="16808" y="71987"/>
                      <a:pt x="18895" y="71167"/>
                      <a:pt x="21095" y="70571"/>
                    </a:cubicBezTo>
                    <a:lnTo>
                      <a:pt x="21281" y="70720"/>
                    </a:lnTo>
                    <a:cubicBezTo>
                      <a:pt x="20386" y="73665"/>
                      <a:pt x="19678" y="76647"/>
                      <a:pt x="19156" y="79704"/>
                    </a:cubicBezTo>
                    <a:cubicBezTo>
                      <a:pt x="18970" y="80636"/>
                      <a:pt x="18709" y="81755"/>
                      <a:pt x="19156" y="82649"/>
                    </a:cubicBezTo>
                    <a:cubicBezTo>
                      <a:pt x="19454" y="83246"/>
                      <a:pt x="19939" y="83731"/>
                      <a:pt x="20536" y="84066"/>
                    </a:cubicBezTo>
                    <a:cubicBezTo>
                      <a:pt x="20237" y="85520"/>
                      <a:pt x="19827" y="86937"/>
                      <a:pt x="19604" y="88391"/>
                    </a:cubicBezTo>
                    <a:cubicBezTo>
                      <a:pt x="19566" y="88391"/>
                      <a:pt x="19492" y="88428"/>
                      <a:pt x="19454" y="88465"/>
                    </a:cubicBezTo>
                    <a:cubicBezTo>
                      <a:pt x="18597" y="89136"/>
                      <a:pt x="18560" y="90105"/>
                      <a:pt x="18821" y="91075"/>
                    </a:cubicBezTo>
                    <a:cubicBezTo>
                      <a:pt x="19007" y="91708"/>
                      <a:pt x="19529" y="93162"/>
                      <a:pt x="20312" y="93311"/>
                    </a:cubicBezTo>
                    <a:cubicBezTo>
                      <a:pt x="20366" y="93319"/>
                      <a:pt x="20419" y="93323"/>
                      <a:pt x="20470" y="93323"/>
                    </a:cubicBezTo>
                    <a:cubicBezTo>
                      <a:pt x="21898" y="93323"/>
                      <a:pt x="22171" y="90402"/>
                      <a:pt x="22027" y="89323"/>
                    </a:cubicBezTo>
                    <a:lnTo>
                      <a:pt x="22139" y="89211"/>
                    </a:lnTo>
                    <a:cubicBezTo>
                      <a:pt x="23145" y="88055"/>
                      <a:pt x="24040" y="86787"/>
                      <a:pt x="24785" y="85483"/>
                    </a:cubicBezTo>
                    <a:cubicBezTo>
                      <a:pt x="25307" y="85483"/>
                      <a:pt x="25792" y="85483"/>
                      <a:pt x="26277" y="85371"/>
                    </a:cubicBezTo>
                    <a:cubicBezTo>
                      <a:pt x="28178" y="84998"/>
                      <a:pt x="28886" y="83059"/>
                      <a:pt x="29669" y="81456"/>
                    </a:cubicBezTo>
                    <a:cubicBezTo>
                      <a:pt x="31757" y="77430"/>
                      <a:pt x="33658" y="73292"/>
                      <a:pt x="35373" y="69080"/>
                    </a:cubicBezTo>
                    <a:cubicBezTo>
                      <a:pt x="36603" y="68781"/>
                      <a:pt x="37274" y="67588"/>
                      <a:pt x="37721" y="66395"/>
                    </a:cubicBezTo>
                    <a:cubicBezTo>
                      <a:pt x="38952" y="63301"/>
                      <a:pt x="39660" y="60021"/>
                      <a:pt x="39846" y="56665"/>
                    </a:cubicBezTo>
                    <a:cubicBezTo>
                      <a:pt x="42754" y="55398"/>
                      <a:pt x="45960" y="54503"/>
                      <a:pt x="48644" y="52714"/>
                    </a:cubicBezTo>
                    <a:cubicBezTo>
                      <a:pt x="49241" y="52378"/>
                      <a:pt x="49614" y="51782"/>
                      <a:pt x="49688" y="51073"/>
                    </a:cubicBezTo>
                    <a:cubicBezTo>
                      <a:pt x="52484" y="49508"/>
                      <a:pt x="55355" y="47755"/>
                      <a:pt x="57703" y="45556"/>
                    </a:cubicBezTo>
                    <a:cubicBezTo>
                      <a:pt x="58486" y="46302"/>
                      <a:pt x="59567" y="46525"/>
                      <a:pt x="60574" y="46749"/>
                    </a:cubicBezTo>
                    <a:cubicBezTo>
                      <a:pt x="60822" y="46839"/>
                      <a:pt x="61084" y="46889"/>
                      <a:pt x="61352" y="46889"/>
                    </a:cubicBezTo>
                    <a:cubicBezTo>
                      <a:pt x="61526" y="46889"/>
                      <a:pt x="61702" y="46868"/>
                      <a:pt x="61879" y="46823"/>
                    </a:cubicBezTo>
                    <a:cubicBezTo>
                      <a:pt x="62102" y="46749"/>
                      <a:pt x="62214" y="46451"/>
                      <a:pt x="62065" y="46264"/>
                    </a:cubicBezTo>
                    <a:cubicBezTo>
                      <a:pt x="61841" y="45966"/>
                      <a:pt x="61580" y="45742"/>
                      <a:pt x="61245" y="45593"/>
                    </a:cubicBezTo>
                    <a:lnTo>
                      <a:pt x="61133" y="45519"/>
                    </a:lnTo>
                    <a:lnTo>
                      <a:pt x="61543" y="45519"/>
                    </a:lnTo>
                    <a:cubicBezTo>
                      <a:pt x="61659" y="45538"/>
                      <a:pt x="61777" y="45547"/>
                      <a:pt x="61895" y="45547"/>
                    </a:cubicBezTo>
                    <a:cubicBezTo>
                      <a:pt x="62236" y="45547"/>
                      <a:pt x="62581" y="45471"/>
                      <a:pt x="62885" y="45332"/>
                    </a:cubicBezTo>
                    <a:cubicBezTo>
                      <a:pt x="63146" y="45220"/>
                      <a:pt x="63221" y="44885"/>
                      <a:pt x="63034" y="44661"/>
                    </a:cubicBezTo>
                    <a:cubicBezTo>
                      <a:pt x="62662" y="44363"/>
                      <a:pt x="62214" y="44214"/>
                      <a:pt x="61730" y="44214"/>
                    </a:cubicBezTo>
                    <a:cubicBezTo>
                      <a:pt x="61469" y="44214"/>
                      <a:pt x="61208" y="44139"/>
                      <a:pt x="60984" y="44065"/>
                    </a:cubicBezTo>
                    <a:cubicBezTo>
                      <a:pt x="61021" y="44065"/>
                      <a:pt x="61021" y="44027"/>
                      <a:pt x="61059" y="43990"/>
                    </a:cubicBezTo>
                    <a:cubicBezTo>
                      <a:pt x="61170" y="43916"/>
                      <a:pt x="61282" y="43878"/>
                      <a:pt x="61394" y="43804"/>
                    </a:cubicBezTo>
                    <a:cubicBezTo>
                      <a:pt x="61916" y="43543"/>
                      <a:pt x="62587" y="43319"/>
                      <a:pt x="62960" y="42835"/>
                    </a:cubicBezTo>
                    <a:cubicBezTo>
                      <a:pt x="63221" y="42574"/>
                      <a:pt x="63146" y="42126"/>
                      <a:pt x="62811" y="41977"/>
                    </a:cubicBezTo>
                    <a:cubicBezTo>
                      <a:pt x="62697" y="41925"/>
                      <a:pt x="62577" y="41903"/>
                      <a:pt x="62454" y="41903"/>
                    </a:cubicBezTo>
                    <a:cubicBezTo>
                      <a:pt x="62056" y="41903"/>
                      <a:pt x="61633" y="42133"/>
                      <a:pt x="61320" y="42275"/>
                    </a:cubicBezTo>
                    <a:cubicBezTo>
                      <a:pt x="60984" y="42387"/>
                      <a:pt x="60686" y="42536"/>
                      <a:pt x="60388" y="42648"/>
                    </a:cubicBezTo>
                    <a:lnTo>
                      <a:pt x="60350" y="42648"/>
                    </a:lnTo>
                    <a:lnTo>
                      <a:pt x="60350" y="42611"/>
                    </a:lnTo>
                    <a:cubicBezTo>
                      <a:pt x="60425" y="42499"/>
                      <a:pt x="60499" y="42387"/>
                      <a:pt x="60574" y="42275"/>
                    </a:cubicBezTo>
                    <a:cubicBezTo>
                      <a:pt x="60909" y="41940"/>
                      <a:pt x="61506" y="41492"/>
                      <a:pt x="61469" y="40971"/>
                    </a:cubicBezTo>
                    <a:cubicBezTo>
                      <a:pt x="61469" y="40694"/>
                      <a:pt x="61277" y="40482"/>
                      <a:pt x="61011" y="40482"/>
                    </a:cubicBezTo>
                    <a:cubicBezTo>
                      <a:pt x="60990" y="40482"/>
                      <a:pt x="60969" y="40483"/>
                      <a:pt x="60947" y="40486"/>
                    </a:cubicBezTo>
                    <a:cubicBezTo>
                      <a:pt x="60276" y="40672"/>
                      <a:pt x="59679" y="40971"/>
                      <a:pt x="59195" y="41418"/>
                    </a:cubicBezTo>
                    <a:cubicBezTo>
                      <a:pt x="59157" y="41008"/>
                      <a:pt x="58859" y="40672"/>
                      <a:pt x="58449" y="40560"/>
                    </a:cubicBezTo>
                    <a:cubicBezTo>
                      <a:pt x="58429" y="40550"/>
                      <a:pt x="58406" y="40546"/>
                      <a:pt x="58383" y="40546"/>
                    </a:cubicBezTo>
                    <a:cubicBezTo>
                      <a:pt x="58320" y="40546"/>
                      <a:pt x="58253" y="40580"/>
                      <a:pt x="58225" y="40635"/>
                    </a:cubicBezTo>
                    <a:cubicBezTo>
                      <a:pt x="57927" y="41194"/>
                      <a:pt x="57741" y="41791"/>
                      <a:pt x="57405" y="42313"/>
                    </a:cubicBezTo>
                    <a:cubicBezTo>
                      <a:pt x="57181" y="42611"/>
                      <a:pt x="57032" y="42946"/>
                      <a:pt x="56958" y="43319"/>
                    </a:cubicBezTo>
                    <a:cubicBezTo>
                      <a:pt x="54162" y="44587"/>
                      <a:pt x="51291" y="45631"/>
                      <a:pt x="48346" y="46488"/>
                    </a:cubicBezTo>
                    <a:cubicBezTo>
                      <a:pt x="48346" y="46469"/>
                      <a:pt x="48337" y="46460"/>
                      <a:pt x="48328" y="46460"/>
                    </a:cubicBezTo>
                    <a:cubicBezTo>
                      <a:pt x="48318" y="46460"/>
                      <a:pt x="48309" y="46469"/>
                      <a:pt x="48309" y="46488"/>
                    </a:cubicBezTo>
                    <a:cubicBezTo>
                      <a:pt x="47885" y="46031"/>
                      <a:pt x="47290" y="45803"/>
                      <a:pt x="46698" y="45803"/>
                    </a:cubicBezTo>
                    <a:cubicBezTo>
                      <a:pt x="46613" y="45803"/>
                      <a:pt x="46529" y="45808"/>
                      <a:pt x="46445" y="45817"/>
                    </a:cubicBezTo>
                    <a:cubicBezTo>
                      <a:pt x="47041" y="45332"/>
                      <a:pt x="47601" y="44773"/>
                      <a:pt x="48048" y="44102"/>
                    </a:cubicBezTo>
                    <a:cubicBezTo>
                      <a:pt x="48234" y="43878"/>
                      <a:pt x="48383" y="43655"/>
                      <a:pt x="48533" y="43356"/>
                    </a:cubicBezTo>
                    <a:cubicBezTo>
                      <a:pt x="49121" y="43523"/>
                      <a:pt x="49721" y="43604"/>
                      <a:pt x="50317" y="43604"/>
                    </a:cubicBezTo>
                    <a:cubicBezTo>
                      <a:pt x="52780" y="43604"/>
                      <a:pt x="55154" y="42224"/>
                      <a:pt x="56175" y="39852"/>
                    </a:cubicBezTo>
                    <a:cubicBezTo>
                      <a:pt x="56883" y="38249"/>
                      <a:pt x="56958" y="36422"/>
                      <a:pt x="56361" y="34782"/>
                    </a:cubicBezTo>
                    <a:cubicBezTo>
                      <a:pt x="58225" y="33403"/>
                      <a:pt x="60388" y="32061"/>
                      <a:pt x="61357" y="29861"/>
                    </a:cubicBezTo>
                    <a:cubicBezTo>
                      <a:pt x="61841" y="28705"/>
                      <a:pt x="61916" y="27289"/>
                      <a:pt x="62102" y="26059"/>
                    </a:cubicBezTo>
                    <a:cubicBezTo>
                      <a:pt x="62662" y="22442"/>
                      <a:pt x="63183" y="18826"/>
                      <a:pt x="63668" y="15210"/>
                    </a:cubicBezTo>
                    <a:cubicBezTo>
                      <a:pt x="63892" y="13383"/>
                      <a:pt x="64376" y="11296"/>
                      <a:pt x="64115" y="9432"/>
                    </a:cubicBezTo>
                    <a:cubicBezTo>
                      <a:pt x="63705" y="6338"/>
                      <a:pt x="59195" y="6151"/>
                      <a:pt x="56771" y="6039"/>
                    </a:cubicBezTo>
                    <a:cubicBezTo>
                      <a:pt x="56473" y="4362"/>
                      <a:pt x="56175" y="2460"/>
                      <a:pt x="54870" y="1230"/>
                    </a:cubicBezTo>
                    <a:cubicBezTo>
                      <a:pt x="53603" y="0"/>
                      <a:pt x="51478" y="0"/>
                      <a:pt x="49837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8" name="Google Shape;1142;p48">
              <a:extLst>
                <a:ext uri="{FF2B5EF4-FFF2-40B4-BE49-F238E27FC236}">
                  <a16:creationId xmlns:a16="http://schemas.microsoft.com/office/drawing/2014/main" id="{FE027504-EBA3-41F3-A032-0395B492BE77}"/>
                </a:ext>
              </a:extLst>
            </p:cNvPr>
            <p:cNvGrpSpPr/>
            <p:nvPr/>
          </p:nvGrpSpPr>
          <p:grpSpPr>
            <a:xfrm>
              <a:off x="5590883" y="3069012"/>
              <a:ext cx="205441" cy="203094"/>
              <a:chOff x="4648257" y="3237414"/>
              <a:chExt cx="189731" cy="187563"/>
            </a:xfrm>
          </p:grpSpPr>
          <p:sp>
            <p:nvSpPr>
              <p:cNvPr id="158" name="Google Shape;1143;p48">
                <a:extLst>
                  <a:ext uri="{FF2B5EF4-FFF2-40B4-BE49-F238E27FC236}">
                    <a16:creationId xmlns:a16="http://schemas.microsoft.com/office/drawing/2014/main" id="{1C083277-6ED9-48FE-BC56-E8A39FFCB06B}"/>
                  </a:ext>
                </a:extLst>
              </p:cNvPr>
              <p:cNvSpPr/>
              <p:nvPr/>
            </p:nvSpPr>
            <p:spPr>
              <a:xfrm rot="1183445">
                <a:off x="4676172" y="3264739"/>
                <a:ext cx="135606" cy="132607"/>
              </a:xfrm>
              <a:custGeom>
                <a:avLst/>
                <a:gdLst/>
                <a:ahLst/>
                <a:cxnLst/>
                <a:rect l="l" t="t" r="r" b="b"/>
                <a:pathLst>
                  <a:path w="6421" h="6279" extrusionOk="0">
                    <a:moveTo>
                      <a:pt x="3175" y="0"/>
                    </a:moveTo>
                    <a:cubicBezTo>
                      <a:pt x="2958" y="0"/>
                      <a:pt x="2742" y="36"/>
                      <a:pt x="2526" y="72"/>
                    </a:cubicBezTo>
                    <a:cubicBezTo>
                      <a:pt x="975" y="397"/>
                      <a:pt x="37" y="1551"/>
                      <a:pt x="1" y="3282"/>
                    </a:cubicBezTo>
                    <a:cubicBezTo>
                      <a:pt x="73" y="5338"/>
                      <a:pt x="1732" y="6276"/>
                      <a:pt x="3211" y="6276"/>
                    </a:cubicBezTo>
                    <a:cubicBezTo>
                      <a:pt x="3252" y="6277"/>
                      <a:pt x="3293" y="6278"/>
                      <a:pt x="3334" y="6278"/>
                    </a:cubicBezTo>
                    <a:cubicBezTo>
                      <a:pt x="4194" y="6278"/>
                      <a:pt x="5044" y="5920"/>
                      <a:pt x="5663" y="5266"/>
                    </a:cubicBezTo>
                    <a:cubicBezTo>
                      <a:pt x="6204" y="4617"/>
                      <a:pt x="6421" y="3751"/>
                      <a:pt x="6276" y="2922"/>
                    </a:cubicBezTo>
                    <a:cubicBezTo>
                      <a:pt x="6132" y="1298"/>
                      <a:pt x="4762" y="72"/>
                      <a:pt x="31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9" name="Google Shape;1144;p48">
                <a:extLst>
                  <a:ext uri="{FF2B5EF4-FFF2-40B4-BE49-F238E27FC236}">
                    <a16:creationId xmlns:a16="http://schemas.microsoft.com/office/drawing/2014/main" id="{690C2F8B-8264-4809-BDBC-AB38B9C9AF22}"/>
                  </a:ext>
                </a:extLst>
              </p:cNvPr>
              <p:cNvSpPr/>
              <p:nvPr/>
            </p:nvSpPr>
            <p:spPr>
              <a:xfrm rot="1183445">
                <a:off x="4668467" y="3258335"/>
                <a:ext cx="149312" cy="145722"/>
              </a:xfrm>
              <a:custGeom>
                <a:avLst/>
                <a:gdLst/>
                <a:ahLst/>
                <a:cxnLst/>
                <a:rect l="l" t="t" r="r" b="b"/>
                <a:pathLst>
                  <a:path w="7070" h="6900" extrusionOk="0">
                    <a:moveTo>
                      <a:pt x="3478" y="419"/>
                    </a:moveTo>
                    <a:cubicBezTo>
                      <a:pt x="5024" y="419"/>
                      <a:pt x="6367" y="1599"/>
                      <a:pt x="6528" y="3212"/>
                    </a:cubicBezTo>
                    <a:cubicBezTo>
                      <a:pt x="6810" y="5349"/>
                      <a:pt x="5200" y="6453"/>
                      <a:pt x="3569" y="6453"/>
                    </a:cubicBezTo>
                    <a:cubicBezTo>
                      <a:pt x="2062" y="6453"/>
                      <a:pt x="538" y="5512"/>
                      <a:pt x="469" y="3572"/>
                    </a:cubicBezTo>
                    <a:cubicBezTo>
                      <a:pt x="505" y="1985"/>
                      <a:pt x="1335" y="795"/>
                      <a:pt x="2922" y="470"/>
                    </a:cubicBezTo>
                    <a:cubicBezTo>
                      <a:pt x="3109" y="436"/>
                      <a:pt x="3295" y="419"/>
                      <a:pt x="3478" y="419"/>
                    </a:cubicBezTo>
                    <a:close/>
                    <a:moveTo>
                      <a:pt x="3292" y="1"/>
                    </a:moveTo>
                    <a:cubicBezTo>
                      <a:pt x="1309" y="1"/>
                      <a:pt x="72" y="1716"/>
                      <a:pt x="0" y="3572"/>
                    </a:cubicBezTo>
                    <a:cubicBezTo>
                      <a:pt x="91" y="5781"/>
                      <a:pt x="1808" y="6899"/>
                      <a:pt x="3519" y="6899"/>
                    </a:cubicBezTo>
                    <a:cubicBezTo>
                      <a:pt x="5217" y="6899"/>
                      <a:pt x="6907" y="5799"/>
                      <a:pt x="6997" y="3572"/>
                    </a:cubicBezTo>
                    <a:cubicBezTo>
                      <a:pt x="7069" y="1480"/>
                      <a:pt x="5338" y="2"/>
                      <a:pt x="3354" y="2"/>
                    </a:cubicBezTo>
                    <a:cubicBezTo>
                      <a:pt x="3334" y="1"/>
                      <a:pt x="3313" y="1"/>
                      <a:pt x="3292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49" name="Google Shape;1145;p48">
              <a:extLst>
                <a:ext uri="{FF2B5EF4-FFF2-40B4-BE49-F238E27FC236}">
                  <a16:creationId xmlns:a16="http://schemas.microsoft.com/office/drawing/2014/main" id="{6174F926-82F6-4742-8520-4CC0B057E1A2}"/>
                </a:ext>
              </a:extLst>
            </p:cNvPr>
            <p:cNvGrpSpPr/>
            <p:nvPr/>
          </p:nvGrpSpPr>
          <p:grpSpPr>
            <a:xfrm>
              <a:off x="5182518" y="3810932"/>
              <a:ext cx="351383" cy="357748"/>
              <a:chOff x="4983908" y="2055726"/>
              <a:chExt cx="324513" cy="330392"/>
            </a:xfrm>
          </p:grpSpPr>
          <p:sp>
            <p:nvSpPr>
              <p:cNvPr id="156" name="Google Shape;1146;p48">
                <a:extLst>
                  <a:ext uri="{FF2B5EF4-FFF2-40B4-BE49-F238E27FC236}">
                    <a16:creationId xmlns:a16="http://schemas.microsoft.com/office/drawing/2014/main" id="{359E1C1E-639D-41F5-BC85-C1E0C096FB66}"/>
                  </a:ext>
                </a:extLst>
              </p:cNvPr>
              <p:cNvSpPr/>
              <p:nvPr/>
            </p:nvSpPr>
            <p:spPr>
              <a:xfrm rot="1183445">
                <a:off x="5035852" y="2106763"/>
                <a:ext cx="217104" cy="226249"/>
              </a:xfrm>
              <a:custGeom>
                <a:avLst/>
                <a:gdLst/>
                <a:ahLst/>
                <a:cxnLst/>
                <a:rect l="l" t="t" r="r" b="b"/>
                <a:pathLst>
                  <a:path w="10280" h="10713" extrusionOk="0">
                    <a:moveTo>
                      <a:pt x="6096" y="1"/>
                    </a:moveTo>
                    <a:cubicBezTo>
                      <a:pt x="6024" y="1"/>
                      <a:pt x="5988" y="1"/>
                      <a:pt x="5988" y="37"/>
                    </a:cubicBezTo>
                    <a:lnTo>
                      <a:pt x="5879" y="217"/>
                    </a:lnTo>
                    <a:cubicBezTo>
                      <a:pt x="5591" y="614"/>
                      <a:pt x="5302" y="1047"/>
                      <a:pt x="5014" y="1444"/>
                    </a:cubicBezTo>
                    <a:cubicBezTo>
                      <a:pt x="4978" y="1516"/>
                      <a:pt x="4869" y="1624"/>
                      <a:pt x="4761" y="1768"/>
                    </a:cubicBezTo>
                    <a:cubicBezTo>
                      <a:pt x="4365" y="2237"/>
                      <a:pt x="4076" y="2598"/>
                      <a:pt x="4076" y="2814"/>
                    </a:cubicBezTo>
                    <a:cubicBezTo>
                      <a:pt x="4076" y="2886"/>
                      <a:pt x="4004" y="2922"/>
                      <a:pt x="3932" y="2922"/>
                    </a:cubicBezTo>
                    <a:cubicBezTo>
                      <a:pt x="2741" y="2526"/>
                      <a:pt x="1515" y="2093"/>
                      <a:pt x="289" y="1660"/>
                    </a:cubicBezTo>
                    <a:lnTo>
                      <a:pt x="253" y="1660"/>
                    </a:lnTo>
                    <a:cubicBezTo>
                      <a:pt x="217" y="1660"/>
                      <a:pt x="181" y="1696"/>
                      <a:pt x="145" y="1732"/>
                    </a:cubicBezTo>
                    <a:cubicBezTo>
                      <a:pt x="145" y="1768"/>
                      <a:pt x="145" y="1804"/>
                      <a:pt x="145" y="1840"/>
                    </a:cubicBezTo>
                    <a:cubicBezTo>
                      <a:pt x="974" y="3030"/>
                      <a:pt x="1768" y="4040"/>
                      <a:pt x="2525" y="5086"/>
                    </a:cubicBezTo>
                    <a:cubicBezTo>
                      <a:pt x="2525" y="5086"/>
                      <a:pt x="2525" y="5122"/>
                      <a:pt x="2525" y="5122"/>
                    </a:cubicBezTo>
                    <a:cubicBezTo>
                      <a:pt x="2525" y="5158"/>
                      <a:pt x="2489" y="5195"/>
                      <a:pt x="2489" y="5231"/>
                    </a:cubicBezTo>
                    <a:cubicBezTo>
                      <a:pt x="1659" y="6421"/>
                      <a:pt x="866" y="7611"/>
                      <a:pt x="36" y="8837"/>
                    </a:cubicBezTo>
                    <a:cubicBezTo>
                      <a:pt x="0" y="8873"/>
                      <a:pt x="0" y="8909"/>
                      <a:pt x="36" y="8946"/>
                    </a:cubicBezTo>
                    <a:cubicBezTo>
                      <a:pt x="36" y="8982"/>
                      <a:pt x="73" y="8982"/>
                      <a:pt x="109" y="9018"/>
                    </a:cubicBezTo>
                    <a:lnTo>
                      <a:pt x="181" y="9018"/>
                    </a:lnTo>
                    <a:lnTo>
                      <a:pt x="2525" y="8116"/>
                    </a:lnTo>
                    <a:cubicBezTo>
                      <a:pt x="2705" y="8080"/>
                      <a:pt x="2886" y="7972"/>
                      <a:pt x="3066" y="7900"/>
                    </a:cubicBezTo>
                    <a:cubicBezTo>
                      <a:pt x="3463" y="7683"/>
                      <a:pt x="3896" y="7539"/>
                      <a:pt x="4328" y="7467"/>
                    </a:cubicBezTo>
                    <a:cubicBezTo>
                      <a:pt x="4581" y="7467"/>
                      <a:pt x="5158" y="8368"/>
                      <a:pt x="5447" y="8801"/>
                    </a:cubicBezTo>
                    <a:cubicBezTo>
                      <a:pt x="5555" y="8982"/>
                      <a:pt x="5663" y="9126"/>
                      <a:pt x="5699" y="9198"/>
                    </a:cubicBezTo>
                    <a:cubicBezTo>
                      <a:pt x="6024" y="9631"/>
                      <a:pt x="6384" y="10028"/>
                      <a:pt x="6709" y="10496"/>
                    </a:cubicBezTo>
                    <a:lnTo>
                      <a:pt x="6817" y="10641"/>
                    </a:lnTo>
                    <a:cubicBezTo>
                      <a:pt x="6817" y="10677"/>
                      <a:pt x="6853" y="10713"/>
                      <a:pt x="6925" y="10713"/>
                    </a:cubicBezTo>
                    <a:lnTo>
                      <a:pt x="6925" y="10677"/>
                    </a:lnTo>
                    <a:cubicBezTo>
                      <a:pt x="6997" y="10677"/>
                      <a:pt x="6997" y="10641"/>
                      <a:pt x="6997" y="10569"/>
                    </a:cubicBezTo>
                    <a:cubicBezTo>
                      <a:pt x="6889" y="9234"/>
                      <a:pt x="6781" y="7900"/>
                      <a:pt x="6709" y="6637"/>
                    </a:cubicBezTo>
                    <a:cubicBezTo>
                      <a:pt x="6709" y="6601"/>
                      <a:pt x="6745" y="6529"/>
                      <a:pt x="6781" y="6529"/>
                    </a:cubicBezTo>
                    <a:lnTo>
                      <a:pt x="10207" y="5267"/>
                    </a:lnTo>
                    <a:cubicBezTo>
                      <a:pt x="10243" y="5231"/>
                      <a:pt x="10280" y="5195"/>
                      <a:pt x="10280" y="5158"/>
                    </a:cubicBezTo>
                    <a:cubicBezTo>
                      <a:pt x="10280" y="5122"/>
                      <a:pt x="10243" y="5050"/>
                      <a:pt x="10207" y="5050"/>
                    </a:cubicBezTo>
                    <a:cubicBezTo>
                      <a:pt x="9017" y="4617"/>
                      <a:pt x="7791" y="4221"/>
                      <a:pt x="6601" y="3824"/>
                    </a:cubicBezTo>
                    <a:cubicBezTo>
                      <a:pt x="6529" y="3788"/>
                      <a:pt x="6492" y="3752"/>
                      <a:pt x="6492" y="3680"/>
                    </a:cubicBezTo>
                    <a:cubicBezTo>
                      <a:pt x="6420" y="2526"/>
                      <a:pt x="6312" y="1299"/>
                      <a:pt x="6204" y="73"/>
                    </a:cubicBezTo>
                    <a:cubicBezTo>
                      <a:pt x="6168" y="37"/>
                      <a:pt x="6132" y="1"/>
                      <a:pt x="6096" y="1"/>
                    </a:cubicBezTo>
                    <a:close/>
                  </a:path>
                </a:pathLst>
              </a:custGeom>
              <a:solidFill>
                <a:srgbClr val="FFC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7" name="Google Shape;1147;p48">
                <a:extLst>
                  <a:ext uri="{FF2B5EF4-FFF2-40B4-BE49-F238E27FC236}">
                    <a16:creationId xmlns:a16="http://schemas.microsoft.com/office/drawing/2014/main" id="{4B3FBF2F-564D-44A4-95BE-4D088D9425F7}"/>
                  </a:ext>
                </a:extLst>
              </p:cNvPr>
              <p:cNvSpPr/>
              <p:nvPr/>
            </p:nvSpPr>
            <p:spPr>
              <a:xfrm rot="1183445">
                <a:off x="5020569" y="2090459"/>
                <a:ext cx="251190" cy="260926"/>
              </a:xfrm>
              <a:custGeom>
                <a:avLst/>
                <a:gdLst/>
                <a:ahLst/>
                <a:cxnLst/>
                <a:rect l="l" t="t" r="r" b="b"/>
                <a:pathLst>
                  <a:path w="11894" h="12355" extrusionOk="0">
                    <a:moveTo>
                      <a:pt x="6808" y="948"/>
                    </a:moveTo>
                    <a:cubicBezTo>
                      <a:pt x="6916" y="2138"/>
                      <a:pt x="7024" y="3329"/>
                      <a:pt x="7132" y="4555"/>
                    </a:cubicBezTo>
                    <a:cubicBezTo>
                      <a:pt x="7132" y="4627"/>
                      <a:pt x="7168" y="4735"/>
                      <a:pt x="7277" y="4771"/>
                    </a:cubicBezTo>
                    <a:cubicBezTo>
                      <a:pt x="8467" y="5168"/>
                      <a:pt x="9693" y="5565"/>
                      <a:pt x="10883" y="5998"/>
                    </a:cubicBezTo>
                    <a:cubicBezTo>
                      <a:pt x="9765" y="6430"/>
                      <a:pt x="8647" y="6863"/>
                      <a:pt x="7493" y="7296"/>
                    </a:cubicBezTo>
                    <a:cubicBezTo>
                      <a:pt x="7385" y="7296"/>
                      <a:pt x="7349" y="7404"/>
                      <a:pt x="7349" y="7512"/>
                    </a:cubicBezTo>
                    <a:cubicBezTo>
                      <a:pt x="7421" y="8811"/>
                      <a:pt x="7529" y="10109"/>
                      <a:pt x="7637" y="11444"/>
                    </a:cubicBezTo>
                    <a:cubicBezTo>
                      <a:pt x="7277" y="10939"/>
                      <a:pt x="6916" y="10470"/>
                      <a:pt x="6519" y="9965"/>
                    </a:cubicBezTo>
                    <a:cubicBezTo>
                      <a:pt x="6267" y="9640"/>
                      <a:pt x="5473" y="8198"/>
                      <a:pt x="5040" y="8198"/>
                    </a:cubicBezTo>
                    <a:cubicBezTo>
                      <a:pt x="4499" y="8198"/>
                      <a:pt x="3742" y="8666"/>
                      <a:pt x="3237" y="8883"/>
                    </a:cubicBezTo>
                    <a:lnTo>
                      <a:pt x="857" y="9712"/>
                    </a:lnTo>
                    <a:cubicBezTo>
                      <a:pt x="1686" y="8486"/>
                      <a:pt x="2480" y="7296"/>
                      <a:pt x="3309" y="6106"/>
                    </a:cubicBezTo>
                    <a:cubicBezTo>
                      <a:pt x="3345" y="6070"/>
                      <a:pt x="3345" y="5998"/>
                      <a:pt x="3345" y="5961"/>
                    </a:cubicBezTo>
                    <a:cubicBezTo>
                      <a:pt x="3345" y="5889"/>
                      <a:pt x="3345" y="5853"/>
                      <a:pt x="3345" y="5817"/>
                    </a:cubicBezTo>
                    <a:lnTo>
                      <a:pt x="3309" y="5817"/>
                    </a:lnTo>
                    <a:cubicBezTo>
                      <a:pt x="2516" y="4735"/>
                      <a:pt x="1722" y="3689"/>
                      <a:pt x="965" y="2607"/>
                    </a:cubicBezTo>
                    <a:lnTo>
                      <a:pt x="965" y="2607"/>
                    </a:lnTo>
                    <a:cubicBezTo>
                      <a:pt x="2191" y="3040"/>
                      <a:pt x="3417" y="3437"/>
                      <a:pt x="4608" y="3870"/>
                    </a:cubicBezTo>
                    <a:cubicBezTo>
                      <a:pt x="4627" y="3874"/>
                      <a:pt x="4646" y="3877"/>
                      <a:pt x="4664" y="3877"/>
                    </a:cubicBezTo>
                    <a:cubicBezTo>
                      <a:pt x="4787" y="3877"/>
                      <a:pt x="4896" y="3778"/>
                      <a:pt x="4896" y="3653"/>
                    </a:cubicBezTo>
                    <a:cubicBezTo>
                      <a:pt x="4896" y="3401"/>
                      <a:pt x="5690" y="2571"/>
                      <a:pt x="5834" y="2319"/>
                    </a:cubicBezTo>
                    <a:cubicBezTo>
                      <a:pt x="6159" y="1886"/>
                      <a:pt x="6483" y="1417"/>
                      <a:pt x="6808" y="948"/>
                    </a:cubicBezTo>
                    <a:close/>
                    <a:moveTo>
                      <a:pt x="6940" y="1"/>
                    </a:moveTo>
                    <a:cubicBezTo>
                      <a:pt x="6867" y="1"/>
                      <a:pt x="6791" y="36"/>
                      <a:pt x="6736" y="119"/>
                    </a:cubicBezTo>
                    <a:cubicBezTo>
                      <a:pt x="6231" y="840"/>
                      <a:pt x="5726" y="1597"/>
                      <a:pt x="5221" y="2355"/>
                    </a:cubicBezTo>
                    <a:cubicBezTo>
                      <a:pt x="4968" y="2643"/>
                      <a:pt x="4752" y="2968"/>
                      <a:pt x="4535" y="3292"/>
                    </a:cubicBezTo>
                    <a:cubicBezTo>
                      <a:pt x="3165" y="2824"/>
                      <a:pt x="1794" y="2355"/>
                      <a:pt x="424" y="1886"/>
                    </a:cubicBezTo>
                    <a:cubicBezTo>
                      <a:pt x="395" y="1876"/>
                      <a:pt x="367" y="1872"/>
                      <a:pt x="340" y="1872"/>
                    </a:cubicBezTo>
                    <a:cubicBezTo>
                      <a:pt x="173" y="1872"/>
                      <a:pt x="78" y="2055"/>
                      <a:pt x="171" y="2210"/>
                    </a:cubicBezTo>
                    <a:cubicBezTo>
                      <a:pt x="1037" y="3473"/>
                      <a:pt x="1939" y="4699"/>
                      <a:pt x="2876" y="5889"/>
                    </a:cubicBezTo>
                    <a:cubicBezTo>
                      <a:pt x="1939" y="7260"/>
                      <a:pt x="1001" y="8630"/>
                      <a:pt x="63" y="10001"/>
                    </a:cubicBezTo>
                    <a:cubicBezTo>
                      <a:pt x="1" y="10157"/>
                      <a:pt x="100" y="10340"/>
                      <a:pt x="268" y="10340"/>
                    </a:cubicBezTo>
                    <a:cubicBezTo>
                      <a:pt x="294" y="10340"/>
                      <a:pt x="322" y="10335"/>
                      <a:pt x="352" y="10326"/>
                    </a:cubicBezTo>
                    <a:lnTo>
                      <a:pt x="4391" y="8847"/>
                    </a:lnTo>
                    <a:cubicBezTo>
                      <a:pt x="4499" y="8813"/>
                      <a:pt x="4598" y="8797"/>
                      <a:pt x="4690" y="8797"/>
                    </a:cubicBezTo>
                    <a:cubicBezTo>
                      <a:pt x="5275" y="8797"/>
                      <a:pt x="5568" y="9430"/>
                      <a:pt x="5942" y="9929"/>
                    </a:cubicBezTo>
                    <a:cubicBezTo>
                      <a:pt x="6555" y="10686"/>
                      <a:pt x="7132" y="11480"/>
                      <a:pt x="7709" y="12273"/>
                    </a:cubicBezTo>
                    <a:cubicBezTo>
                      <a:pt x="7745" y="12309"/>
                      <a:pt x="7782" y="12309"/>
                      <a:pt x="7854" y="12345"/>
                    </a:cubicBezTo>
                    <a:lnTo>
                      <a:pt x="7890" y="12345"/>
                    </a:lnTo>
                    <a:cubicBezTo>
                      <a:pt x="7909" y="12352"/>
                      <a:pt x="7928" y="12355"/>
                      <a:pt x="7947" y="12355"/>
                    </a:cubicBezTo>
                    <a:cubicBezTo>
                      <a:pt x="8034" y="12355"/>
                      <a:pt x="8113" y="12290"/>
                      <a:pt x="8142" y="12201"/>
                    </a:cubicBezTo>
                    <a:cubicBezTo>
                      <a:pt x="8142" y="12165"/>
                      <a:pt x="8142" y="12129"/>
                      <a:pt x="8142" y="12057"/>
                    </a:cubicBezTo>
                    <a:cubicBezTo>
                      <a:pt x="7998" y="10686"/>
                      <a:pt x="7890" y="9280"/>
                      <a:pt x="7782" y="7873"/>
                    </a:cubicBezTo>
                    <a:cubicBezTo>
                      <a:pt x="7745" y="7224"/>
                      <a:pt x="11028" y="6358"/>
                      <a:pt x="11605" y="6142"/>
                    </a:cubicBezTo>
                    <a:cubicBezTo>
                      <a:pt x="11893" y="6142"/>
                      <a:pt x="11893" y="5709"/>
                      <a:pt x="11605" y="5709"/>
                    </a:cubicBezTo>
                    <a:cubicBezTo>
                      <a:pt x="10342" y="5240"/>
                      <a:pt x="9044" y="4807"/>
                      <a:pt x="7782" y="4375"/>
                    </a:cubicBezTo>
                    <a:cubicBezTo>
                      <a:pt x="7313" y="4230"/>
                      <a:pt x="7421" y="2751"/>
                      <a:pt x="7385" y="2355"/>
                    </a:cubicBezTo>
                    <a:cubicBezTo>
                      <a:pt x="7313" y="1669"/>
                      <a:pt x="7241" y="948"/>
                      <a:pt x="7168" y="227"/>
                    </a:cubicBezTo>
                    <a:cubicBezTo>
                      <a:pt x="7168" y="93"/>
                      <a:pt x="7058" y="1"/>
                      <a:pt x="6940" y="1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0" name="Google Shape;1148;p48">
              <a:extLst>
                <a:ext uri="{FF2B5EF4-FFF2-40B4-BE49-F238E27FC236}">
                  <a16:creationId xmlns:a16="http://schemas.microsoft.com/office/drawing/2014/main" id="{B421253B-ED54-4220-8AB7-8F02804E05A7}"/>
                </a:ext>
              </a:extLst>
            </p:cNvPr>
            <p:cNvGrpSpPr/>
            <p:nvPr/>
          </p:nvGrpSpPr>
          <p:grpSpPr>
            <a:xfrm>
              <a:off x="7437199" y="1507128"/>
              <a:ext cx="257003" cy="260096"/>
              <a:chOff x="3767956" y="1646327"/>
              <a:chExt cx="193119" cy="195443"/>
            </a:xfrm>
          </p:grpSpPr>
          <p:sp>
            <p:nvSpPr>
              <p:cNvPr id="154" name="Google Shape;1149;p48">
                <a:extLst>
                  <a:ext uri="{FF2B5EF4-FFF2-40B4-BE49-F238E27FC236}">
                    <a16:creationId xmlns:a16="http://schemas.microsoft.com/office/drawing/2014/main" id="{9B240859-9358-47DD-8CA5-D4DAD0797C63}"/>
                  </a:ext>
                </a:extLst>
              </p:cNvPr>
              <p:cNvSpPr/>
              <p:nvPr/>
            </p:nvSpPr>
            <p:spPr>
              <a:xfrm rot="1183603">
                <a:off x="3803401" y="1679802"/>
                <a:ext cx="122741" cy="127072"/>
              </a:xfrm>
              <a:custGeom>
                <a:avLst/>
                <a:gdLst/>
                <a:ahLst/>
                <a:cxnLst/>
                <a:rect l="l" t="t" r="r" b="b"/>
                <a:pathLst>
                  <a:path w="7143" h="7395" extrusionOk="0">
                    <a:moveTo>
                      <a:pt x="2237" y="0"/>
                    </a:moveTo>
                    <a:cubicBezTo>
                      <a:pt x="2165" y="0"/>
                      <a:pt x="2165" y="72"/>
                      <a:pt x="2165" y="108"/>
                    </a:cubicBezTo>
                    <a:cubicBezTo>
                      <a:pt x="2201" y="866"/>
                      <a:pt x="2273" y="1659"/>
                      <a:pt x="2345" y="2417"/>
                    </a:cubicBezTo>
                    <a:cubicBezTo>
                      <a:pt x="2345" y="2453"/>
                      <a:pt x="2345" y="2489"/>
                      <a:pt x="2345" y="2489"/>
                    </a:cubicBezTo>
                    <a:lnTo>
                      <a:pt x="2273" y="2525"/>
                    </a:lnTo>
                    <a:lnTo>
                      <a:pt x="73" y="3463"/>
                    </a:lnTo>
                    <a:cubicBezTo>
                      <a:pt x="1" y="3499"/>
                      <a:pt x="1" y="3535"/>
                      <a:pt x="1" y="3571"/>
                    </a:cubicBezTo>
                    <a:cubicBezTo>
                      <a:pt x="1" y="3643"/>
                      <a:pt x="37" y="3679"/>
                      <a:pt x="73" y="3679"/>
                    </a:cubicBezTo>
                    <a:lnTo>
                      <a:pt x="2453" y="4328"/>
                    </a:lnTo>
                    <a:cubicBezTo>
                      <a:pt x="2489" y="4328"/>
                      <a:pt x="2562" y="4364"/>
                      <a:pt x="2562" y="4437"/>
                    </a:cubicBezTo>
                    <a:lnTo>
                      <a:pt x="2814" y="7286"/>
                    </a:lnTo>
                    <a:cubicBezTo>
                      <a:pt x="2814" y="7320"/>
                      <a:pt x="2877" y="7353"/>
                      <a:pt x="2915" y="7387"/>
                    </a:cubicBezTo>
                    <a:lnTo>
                      <a:pt x="2915" y="7387"/>
                    </a:lnTo>
                    <a:cubicBezTo>
                      <a:pt x="2941" y="7375"/>
                      <a:pt x="2968" y="7348"/>
                      <a:pt x="2994" y="7322"/>
                    </a:cubicBezTo>
                    <a:cubicBezTo>
                      <a:pt x="3463" y="6528"/>
                      <a:pt x="3896" y="5735"/>
                      <a:pt x="4329" y="4941"/>
                    </a:cubicBezTo>
                    <a:cubicBezTo>
                      <a:pt x="4365" y="4905"/>
                      <a:pt x="4401" y="4869"/>
                      <a:pt x="4437" y="4869"/>
                    </a:cubicBezTo>
                    <a:lnTo>
                      <a:pt x="4473" y="4869"/>
                    </a:lnTo>
                    <a:lnTo>
                      <a:pt x="6998" y="5555"/>
                    </a:lnTo>
                    <a:lnTo>
                      <a:pt x="7034" y="5555"/>
                    </a:lnTo>
                    <a:cubicBezTo>
                      <a:pt x="7070" y="5555"/>
                      <a:pt x="7106" y="5519"/>
                      <a:pt x="7106" y="5482"/>
                    </a:cubicBezTo>
                    <a:cubicBezTo>
                      <a:pt x="7142" y="5446"/>
                      <a:pt x="7142" y="5410"/>
                      <a:pt x="7106" y="5374"/>
                    </a:cubicBezTo>
                    <a:cubicBezTo>
                      <a:pt x="6529" y="4725"/>
                      <a:pt x="5916" y="4040"/>
                      <a:pt x="5303" y="3355"/>
                    </a:cubicBezTo>
                    <a:cubicBezTo>
                      <a:pt x="5303" y="3355"/>
                      <a:pt x="5303" y="3318"/>
                      <a:pt x="5303" y="3282"/>
                    </a:cubicBezTo>
                    <a:cubicBezTo>
                      <a:pt x="5267" y="3282"/>
                      <a:pt x="5267" y="3246"/>
                      <a:pt x="5303" y="3210"/>
                    </a:cubicBezTo>
                    <a:cubicBezTo>
                      <a:pt x="5699" y="2489"/>
                      <a:pt x="6060" y="1768"/>
                      <a:pt x="6421" y="1082"/>
                    </a:cubicBezTo>
                    <a:cubicBezTo>
                      <a:pt x="6457" y="1046"/>
                      <a:pt x="6457" y="974"/>
                      <a:pt x="6421" y="938"/>
                    </a:cubicBezTo>
                    <a:cubicBezTo>
                      <a:pt x="6385" y="938"/>
                      <a:pt x="6385" y="902"/>
                      <a:pt x="6349" y="902"/>
                    </a:cubicBezTo>
                    <a:lnTo>
                      <a:pt x="6313" y="902"/>
                    </a:lnTo>
                    <a:cubicBezTo>
                      <a:pt x="5519" y="1190"/>
                      <a:pt x="4762" y="1479"/>
                      <a:pt x="4004" y="1804"/>
                    </a:cubicBezTo>
                    <a:lnTo>
                      <a:pt x="3968" y="1804"/>
                    </a:lnTo>
                    <a:cubicBezTo>
                      <a:pt x="3932" y="1804"/>
                      <a:pt x="3932" y="1804"/>
                      <a:pt x="3896" y="1768"/>
                    </a:cubicBezTo>
                    <a:lnTo>
                      <a:pt x="2345" y="36"/>
                    </a:lnTo>
                    <a:cubicBezTo>
                      <a:pt x="2345" y="0"/>
                      <a:pt x="2309" y="0"/>
                      <a:pt x="2273" y="0"/>
                    </a:cubicBezTo>
                    <a:close/>
                    <a:moveTo>
                      <a:pt x="2915" y="7387"/>
                    </a:moveTo>
                    <a:lnTo>
                      <a:pt x="2915" y="7387"/>
                    </a:lnTo>
                    <a:cubicBezTo>
                      <a:pt x="2905" y="7392"/>
                      <a:pt x="2896" y="7394"/>
                      <a:pt x="2886" y="7394"/>
                    </a:cubicBezTo>
                    <a:lnTo>
                      <a:pt x="2922" y="7394"/>
                    </a:lnTo>
                    <a:cubicBezTo>
                      <a:pt x="2920" y="7392"/>
                      <a:pt x="2918" y="7389"/>
                      <a:pt x="2915" y="7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1150;p48">
                <a:extLst>
                  <a:ext uri="{FF2B5EF4-FFF2-40B4-BE49-F238E27FC236}">
                    <a16:creationId xmlns:a16="http://schemas.microsoft.com/office/drawing/2014/main" id="{200E4D27-9A59-4B56-AB63-520DFA9EF05E}"/>
                  </a:ext>
                </a:extLst>
              </p:cNvPr>
              <p:cNvSpPr/>
              <p:nvPr/>
            </p:nvSpPr>
            <p:spPr>
              <a:xfrm rot="1183603">
                <a:off x="3789518" y="1667127"/>
                <a:ext cx="149994" cy="153843"/>
              </a:xfrm>
              <a:custGeom>
                <a:avLst/>
                <a:gdLst/>
                <a:ahLst/>
                <a:cxnLst/>
                <a:rect l="l" t="t" r="r" b="b"/>
                <a:pathLst>
                  <a:path w="8729" h="8953" extrusionOk="0">
                    <a:moveTo>
                      <a:pt x="3066" y="843"/>
                    </a:moveTo>
                    <a:lnTo>
                      <a:pt x="4617" y="2575"/>
                    </a:lnTo>
                    <a:cubicBezTo>
                      <a:pt x="4653" y="2611"/>
                      <a:pt x="4689" y="2647"/>
                      <a:pt x="4761" y="2647"/>
                    </a:cubicBezTo>
                    <a:lnTo>
                      <a:pt x="4869" y="2647"/>
                    </a:lnTo>
                    <a:cubicBezTo>
                      <a:pt x="5627" y="2322"/>
                      <a:pt x="6384" y="2034"/>
                      <a:pt x="7142" y="1745"/>
                    </a:cubicBezTo>
                    <a:lnTo>
                      <a:pt x="7142" y="1745"/>
                    </a:lnTo>
                    <a:cubicBezTo>
                      <a:pt x="6745" y="2467"/>
                      <a:pt x="6384" y="3188"/>
                      <a:pt x="5988" y="3909"/>
                    </a:cubicBezTo>
                    <a:cubicBezTo>
                      <a:pt x="5951" y="4017"/>
                      <a:pt x="5951" y="4126"/>
                      <a:pt x="6024" y="4198"/>
                    </a:cubicBezTo>
                    <a:cubicBezTo>
                      <a:pt x="6637" y="4883"/>
                      <a:pt x="7250" y="5532"/>
                      <a:pt x="7827" y="6217"/>
                    </a:cubicBezTo>
                    <a:lnTo>
                      <a:pt x="5302" y="5532"/>
                    </a:lnTo>
                    <a:lnTo>
                      <a:pt x="5194" y="5532"/>
                    </a:lnTo>
                    <a:cubicBezTo>
                      <a:pt x="5122" y="5532"/>
                      <a:pt x="5086" y="5568"/>
                      <a:pt x="5050" y="5640"/>
                    </a:cubicBezTo>
                    <a:cubicBezTo>
                      <a:pt x="4617" y="6434"/>
                      <a:pt x="4148" y="7263"/>
                      <a:pt x="3679" y="8057"/>
                    </a:cubicBezTo>
                    <a:lnTo>
                      <a:pt x="3427" y="5208"/>
                    </a:lnTo>
                    <a:lnTo>
                      <a:pt x="3427" y="5172"/>
                    </a:lnTo>
                    <a:cubicBezTo>
                      <a:pt x="3427" y="5099"/>
                      <a:pt x="3355" y="5027"/>
                      <a:pt x="3246" y="4991"/>
                    </a:cubicBezTo>
                    <a:lnTo>
                      <a:pt x="866" y="4342"/>
                    </a:lnTo>
                    <a:lnTo>
                      <a:pt x="3138" y="3368"/>
                    </a:lnTo>
                    <a:cubicBezTo>
                      <a:pt x="3138" y="3368"/>
                      <a:pt x="3174" y="3332"/>
                      <a:pt x="3210" y="3296"/>
                    </a:cubicBezTo>
                    <a:cubicBezTo>
                      <a:pt x="3246" y="3260"/>
                      <a:pt x="3282" y="3188"/>
                      <a:pt x="3246" y="3152"/>
                    </a:cubicBezTo>
                    <a:cubicBezTo>
                      <a:pt x="3174" y="2358"/>
                      <a:pt x="3138" y="1601"/>
                      <a:pt x="3066" y="843"/>
                    </a:cubicBezTo>
                    <a:close/>
                    <a:moveTo>
                      <a:pt x="2840" y="0"/>
                    </a:moveTo>
                    <a:cubicBezTo>
                      <a:pt x="2718" y="0"/>
                      <a:pt x="2597" y="81"/>
                      <a:pt x="2597" y="230"/>
                    </a:cubicBezTo>
                    <a:cubicBezTo>
                      <a:pt x="2669" y="1168"/>
                      <a:pt x="2741" y="2106"/>
                      <a:pt x="2814" y="3044"/>
                    </a:cubicBezTo>
                    <a:cubicBezTo>
                      <a:pt x="1948" y="3440"/>
                      <a:pt x="1046" y="3801"/>
                      <a:pt x="181" y="4162"/>
                    </a:cubicBezTo>
                    <a:cubicBezTo>
                      <a:pt x="0" y="4234"/>
                      <a:pt x="0" y="4486"/>
                      <a:pt x="145" y="4594"/>
                    </a:cubicBezTo>
                    <a:lnTo>
                      <a:pt x="3030" y="5352"/>
                    </a:lnTo>
                    <a:cubicBezTo>
                      <a:pt x="3138" y="6470"/>
                      <a:pt x="3246" y="7588"/>
                      <a:pt x="3355" y="8742"/>
                    </a:cubicBezTo>
                    <a:cubicBezTo>
                      <a:pt x="3355" y="8874"/>
                      <a:pt x="3462" y="8953"/>
                      <a:pt x="3579" y="8953"/>
                    </a:cubicBezTo>
                    <a:cubicBezTo>
                      <a:pt x="3653" y="8953"/>
                      <a:pt x="3731" y="8921"/>
                      <a:pt x="3787" y="8850"/>
                    </a:cubicBezTo>
                    <a:cubicBezTo>
                      <a:pt x="4328" y="7913"/>
                      <a:pt x="4869" y="6939"/>
                      <a:pt x="5374" y="5965"/>
                    </a:cubicBezTo>
                    <a:lnTo>
                      <a:pt x="8440" y="6795"/>
                    </a:lnTo>
                    <a:lnTo>
                      <a:pt x="8620" y="6795"/>
                    </a:lnTo>
                    <a:cubicBezTo>
                      <a:pt x="8656" y="6758"/>
                      <a:pt x="8693" y="6722"/>
                      <a:pt x="8729" y="6686"/>
                    </a:cubicBezTo>
                    <a:lnTo>
                      <a:pt x="8729" y="6650"/>
                    </a:lnTo>
                    <a:lnTo>
                      <a:pt x="8729" y="6614"/>
                    </a:lnTo>
                    <a:cubicBezTo>
                      <a:pt x="8729" y="6614"/>
                      <a:pt x="8729" y="6578"/>
                      <a:pt x="8729" y="6578"/>
                    </a:cubicBezTo>
                    <a:cubicBezTo>
                      <a:pt x="8729" y="6578"/>
                      <a:pt x="8729" y="6542"/>
                      <a:pt x="8729" y="6542"/>
                    </a:cubicBezTo>
                    <a:cubicBezTo>
                      <a:pt x="8729" y="6542"/>
                      <a:pt x="8729" y="6506"/>
                      <a:pt x="8729" y="6506"/>
                    </a:cubicBezTo>
                    <a:cubicBezTo>
                      <a:pt x="8693" y="6470"/>
                      <a:pt x="8693" y="6470"/>
                      <a:pt x="8693" y="6434"/>
                    </a:cubicBezTo>
                    <a:cubicBezTo>
                      <a:pt x="7935" y="5640"/>
                      <a:pt x="7214" y="4811"/>
                      <a:pt x="6456" y="3981"/>
                    </a:cubicBezTo>
                    <a:cubicBezTo>
                      <a:pt x="6925" y="3152"/>
                      <a:pt x="7358" y="2286"/>
                      <a:pt x="7827" y="1421"/>
                    </a:cubicBezTo>
                    <a:cubicBezTo>
                      <a:pt x="7890" y="1294"/>
                      <a:pt x="7787" y="1083"/>
                      <a:pt x="7638" y="1083"/>
                    </a:cubicBezTo>
                    <a:cubicBezTo>
                      <a:pt x="7618" y="1083"/>
                      <a:pt x="7596" y="1087"/>
                      <a:pt x="7574" y="1096"/>
                    </a:cubicBezTo>
                    <a:cubicBezTo>
                      <a:pt x="6673" y="1421"/>
                      <a:pt x="5771" y="1781"/>
                      <a:pt x="4869" y="2178"/>
                    </a:cubicBezTo>
                    <a:cubicBezTo>
                      <a:pt x="4256" y="1457"/>
                      <a:pt x="3607" y="771"/>
                      <a:pt x="2994" y="50"/>
                    </a:cubicBezTo>
                    <a:cubicBezTo>
                      <a:pt x="2949" y="17"/>
                      <a:pt x="2894" y="0"/>
                      <a:pt x="2840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51" name="Google Shape;1151;p48">
              <a:extLst>
                <a:ext uri="{FF2B5EF4-FFF2-40B4-BE49-F238E27FC236}">
                  <a16:creationId xmlns:a16="http://schemas.microsoft.com/office/drawing/2014/main" id="{791E2BB5-77D5-4193-A2F0-6B63C862C940}"/>
                </a:ext>
              </a:extLst>
            </p:cNvPr>
            <p:cNvGrpSpPr/>
            <p:nvPr/>
          </p:nvGrpSpPr>
          <p:grpSpPr>
            <a:xfrm rot="1800051">
              <a:off x="7259409" y="3152257"/>
              <a:ext cx="421525" cy="330253"/>
              <a:chOff x="5202828" y="2369225"/>
              <a:chExt cx="389301" cy="305007"/>
            </a:xfrm>
          </p:grpSpPr>
          <p:sp>
            <p:nvSpPr>
              <p:cNvPr id="152" name="Google Shape;1152;p48">
                <a:extLst>
                  <a:ext uri="{FF2B5EF4-FFF2-40B4-BE49-F238E27FC236}">
                    <a16:creationId xmlns:a16="http://schemas.microsoft.com/office/drawing/2014/main" id="{207AECF9-EFD3-4C7B-90E3-FE761E73CDA0}"/>
                  </a:ext>
                </a:extLst>
              </p:cNvPr>
              <p:cNvSpPr/>
              <p:nvPr/>
            </p:nvSpPr>
            <p:spPr>
              <a:xfrm rot="1183445">
                <a:off x="5243281" y="2430236"/>
                <a:ext cx="318412" cy="186714"/>
              </a:xfrm>
              <a:custGeom>
                <a:avLst/>
                <a:gdLst/>
                <a:ahLst/>
                <a:cxnLst/>
                <a:rect l="l" t="t" r="r" b="b"/>
                <a:pathLst>
                  <a:path w="15077" h="8841" extrusionOk="0">
                    <a:moveTo>
                      <a:pt x="12713" y="0"/>
                    </a:moveTo>
                    <a:cubicBezTo>
                      <a:pt x="12671" y="0"/>
                      <a:pt x="12629" y="2"/>
                      <a:pt x="12588" y="4"/>
                    </a:cubicBezTo>
                    <a:cubicBezTo>
                      <a:pt x="11758" y="40"/>
                      <a:pt x="10965" y="293"/>
                      <a:pt x="10279" y="762"/>
                    </a:cubicBezTo>
                    <a:cubicBezTo>
                      <a:pt x="7863" y="2276"/>
                      <a:pt x="5410" y="3972"/>
                      <a:pt x="2705" y="5919"/>
                    </a:cubicBezTo>
                    <a:cubicBezTo>
                      <a:pt x="2669" y="5919"/>
                      <a:pt x="0" y="8011"/>
                      <a:pt x="36" y="8552"/>
                    </a:cubicBezTo>
                    <a:cubicBezTo>
                      <a:pt x="36" y="8624"/>
                      <a:pt x="109" y="8696"/>
                      <a:pt x="181" y="8696"/>
                    </a:cubicBezTo>
                    <a:cubicBezTo>
                      <a:pt x="397" y="8804"/>
                      <a:pt x="650" y="8841"/>
                      <a:pt x="902" y="8841"/>
                    </a:cubicBezTo>
                    <a:cubicBezTo>
                      <a:pt x="1840" y="8768"/>
                      <a:pt x="2741" y="8516"/>
                      <a:pt x="3607" y="8155"/>
                    </a:cubicBezTo>
                    <a:cubicBezTo>
                      <a:pt x="3823" y="8047"/>
                      <a:pt x="4040" y="7975"/>
                      <a:pt x="4220" y="7939"/>
                    </a:cubicBezTo>
                    <a:cubicBezTo>
                      <a:pt x="6060" y="7290"/>
                      <a:pt x="7899" y="6640"/>
                      <a:pt x="9738" y="6027"/>
                    </a:cubicBezTo>
                    <a:cubicBezTo>
                      <a:pt x="10027" y="5919"/>
                      <a:pt x="10316" y="5811"/>
                      <a:pt x="10640" y="5739"/>
                    </a:cubicBezTo>
                    <a:cubicBezTo>
                      <a:pt x="11975" y="5306"/>
                      <a:pt x="13489" y="4837"/>
                      <a:pt x="14283" y="3683"/>
                    </a:cubicBezTo>
                    <a:cubicBezTo>
                      <a:pt x="14860" y="2781"/>
                      <a:pt x="15076" y="1411"/>
                      <a:pt x="14175" y="581"/>
                    </a:cubicBezTo>
                    <a:cubicBezTo>
                      <a:pt x="13773" y="213"/>
                      <a:pt x="13247" y="0"/>
                      <a:pt x="12713" y="0"/>
                    </a:cubicBezTo>
                    <a:close/>
                  </a:path>
                </a:pathLst>
              </a:custGeom>
              <a:solidFill>
                <a:srgbClr val="E34B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3" name="Google Shape;1153;p48">
                <a:extLst>
                  <a:ext uri="{FF2B5EF4-FFF2-40B4-BE49-F238E27FC236}">
                    <a16:creationId xmlns:a16="http://schemas.microsoft.com/office/drawing/2014/main" id="{B084C3BA-399D-4CB2-80FE-FE2B3EAEF6D0}"/>
                  </a:ext>
                </a:extLst>
              </p:cNvPr>
              <p:cNvSpPr/>
              <p:nvPr/>
            </p:nvSpPr>
            <p:spPr>
              <a:xfrm rot="1183445">
                <a:off x="5226847" y="2420896"/>
                <a:ext cx="341263" cy="201666"/>
              </a:xfrm>
              <a:custGeom>
                <a:avLst/>
                <a:gdLst/>
                <a:ahLst/>
                <a:cxnLst/>
                <a:rect l="l" t="t" r="r" b="b"/>
                <a:pathLst>
                  <a:path w="16159" h="9549" extrusionOk="0">
                    <a:moveTo>
                      <a:pt x="13406" y="468"/>
                    </a:moveTo>
                    <a:cubicBezTo>
                      <a:pt x="13935" y="468"/>
                      <a:pt x="14450" y="622"/>
                      <a:pt x="14897" y="1010"/>
                    </a:cubicBezTo>
                    <a:cubicBezTo>
                      <a:pt x="15762" y="1804"/>
                      <a:pt x="15546" y="3102"/>
                      <a:pt x="14969" y="3968"/>
                    </a:cubicBezTo>
                    <a:cubicBezTo>
                      <a:pt x="14031" y="5374"/>
                      <a:pt x="11975" y="5735"/>
                      <a:pt x="10460" y="6276"/>
                    </a:cubicBezTo>
                    <a:cubicBezTo>
                      <a:pt x="8621" y="6925"/>
                      <a:pt x="6781" y="7538"/>
                      <a:pt x="4942" y="8188"/>
                    </a:cubicBezTo>
                    <a:cubicBezTo>
                      <a:pt x="4151" y="8451"/>
                      <a:pt x="2716" y="9096"/>
                      <a:pt x="1645" y="9096"/>
                    </a:cubicBezTo>
                    <a:cubicBezTo>
                      <a:pt x="1398" y="9096"/>
                      <a:pt x="1171" y="9062"/>
                      <a:pt x="975" y="8981"/>
                    </a:cubicBezTo>
                    <a:cubicBezTo>
                      <a:pt x="506" y="8765"/>
                      <a:pt x="3463" y="6420"/>
                      <a:pt x="3572" y="6348"/>
                    </a:cubicBezTo>
                    <a:cubicBezTo>
                      <a:pt x="6024" y="4545"/>
                      <a:pt x="8513" y="2850"/>
                      <a:pt x="11110" y="1227"/>
                    </a:cubicBezTo>
                    <a:cubicBezTo>
                      <a:pt x="11781" y="815"/>
                      <a:pt x="12609" y="468"/>
                      <a:pt x="13406" y="468"/>
                    </a:cubicBezTo>
                    <a:close/>
                    <a:moveTo>
                      <a:pt x="13454" y="0"/>
                    </a:moveTo>
                    <a:cubicBezTo>
                      <a:pt x="12841" y="0"/>
                      <a:pt x="12210" y="163"/>
                      <a:pt x="11687" y="397"/>
                    </a:cubicBezTo>
                    <a:cubicBezTo>
                      <a:pt x="9450" y="1479"/>
                      <a:pt x="7395" y="3102"/>
                      <a:pt x="5375" y="4545"/>
                    </a:cubicBezTo>
                    <a:cubicBezTo>
                      <a:pt x="4004" y="5447"/>
                      <a:pt x="2706" y="6420"/>
                      <a:pt x="1444" y="7466"/>
                    </a:cubicBezTo>
                    <a:cubicBezTo>
                      <a:pt x="1119" y="7791"/>
                      <a:pt x="1" y="8837"/>
                      <a:pt x="722" y="9306"/>
                    </a:cubicBezTo>
                    <a:cubicBezTo>
                      <a:pt x="975" y="9480"/>
                      <a:pt x="1301" y="9549"/>
                      <a:pt x="1664" y="9549"/>
                    </a:cubicBezTo>
                    <a:cubicBezTo>
                      <a:pt x="2807" y="9549"/>
                      <a:pt x="4320" y="8867"/>
                      <a:pt x="5086" y="8620"/>
                    </a:cubicBezTo>
                    <a:cubicBezTo>
                      <a:pt x="7467" y="7791"/>
                      <a:pt x="9883" y="6961"/>
                      <a:pt x="12300" y="6132"/>
                    </a:cubicBezTo>
                    <a:cubicBezTo>
                      <a:pt x="13779" y="5591"/>
                      <a:pt x="15149" y="4978"/>
                      <a:pt x="15762" y="3463"/>
                    </a:cubicBezTo>
                    <a:cubicBezTo>
                      <a:pt x="16159" y="2453"/>
                      <a:pt x="15906" y="1299"/>
                      <a:pt x="15113" y="578"/>
                    </a:cubicBezTo>
                    <a:cubicBezTo>
                      <a:pt x="14662" y="163"/>
                      <a:pt x="14067" y="0"/>
                      <a:pt x="13454" y="0"/>
                    </a:cubicBezTo>
                    <a:close/>
                  </a:path>
                </a:pathLst>
              </a:custGeom>
              <a:solidFill>
                <a:srgbClr val="5833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745615-4D43-4625-9A04-BCBF41F39CE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47AA0D-9280-474E-945F-8EB3187726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2491D1-6158-4D3B-AD5C-A2B21EC0E50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51AA067-C17B-4BB8-8AED-3BFBE328B72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DEC7F54-D0A6-4C7F-A12D-3C8957136B2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7025A252-37DD-4E3E-A08E-E5DE1BEF1BDE}"/>
              </a:ext>
            </a:extLst>
          </p:cNvPr>
          <p:cNvGrpSpPr/>
          <p:nvPr/>
        </p:nvGrpSpPr>
        <p:grpSpPr>
          <a:xfrm>
            <a:off x="1035319" y="3455048"/>
            <a:ext cx="7804257" cy="2552559"/>
            <a:chOff x="7564338" y="2690577"/>
            <a:chExt cx="3650261" cy="1104418"/>
          </a:xfrm>
        </p:grpSpPr>
        <p:sp>
          <p:nvSpPr>
            <p:cNvPr id="128" name="วงรี 5">
              <a:extLst>
                <a:ext uri="{FF2B5EF4-FFF2-40B4-BE49-F238E27FC236}">
                  <a16:creationId xmlns:a16="http://schemas.microsoft.com/office/drawing/2014/main" id="{325B18A7-C224-4F97-92D8-B77688D722AF}"/>
                </a:ext>
              </a:extLst>
            </p:cNvPr>
            <p:cNvSpPr/>
            <p:nvPr/>
          </p:nvSpPr>
          <p:spPr>
            <a:xfrm>
              <a:off x="7564338" y="2690577"/>
              <a:ext cx="3650261" cy="110441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A3750D24-13C1-4E1E-8167-B0989C87C066}"/>
                </a:ext>
              </a:extLst>
            </p:cNvPr>
            <p:cNvSpPr txBox="1"/>
            <p:nvPr/>
          </p:nvSpPr>
          <p:spPr>
            <a:xfrm>
              <a:off x="7830311" y="2884038"/>
              <a:ext cx="3277672" cy="732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1 ชั่วโมง เท่ากับ 60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1 ชั่วโมง 20 นาที เท่ากับ 60 + 20 </a:t>
              </a:r>
              <a:r>
                <a:rPr lang="en-US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= 80 </a:t>
              </a: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ระยะเวลา 80 นาที มากกว่า ระยะเวลา 75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	แก้วตาใช้เวลาซ้อมดนตรีมากกว่าทำความสะอาดบ้าน</a:t>
              </a:r>
              <a:endPara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225" name="Google Shape;587;p23">
            <a:extLst>
              <a:ext uri="{FF2B5EF4-FFF2-40B4-BE49-F238E27FC236}">
                <a16:creationId xmlns:a16="http://schemas.microsoft.com/office/drawing/2014/main" id="{4942E62B-4FF7-4B6C-9C63-CBC22492B1C7}"/>
              </a:ext>
            </a:extLst>
          </p:cNvPr>
          <p:cNvSpPr/>
          <p:nvPr/>
        </p:nvSpPr>
        <p:spPr>
          <a:xfrm>
            <a:off x="1143910" y="784924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แก้วตาใช้เวลาซ้อมดนตรี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 ชั่วโมง 20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7" name="Google Shape;587;p23">
            <a:extLst>
              <a:ext uri="{FF2B5EF4-FFF2-40B4-BE49-F238E27FC236}">
                <a16:creationId xmlns:a16="http://schemas.microsoft.com/office/drawing/2014/main" id="{B8E1A9AE-2BAB-40D8-A464-99FAD66C29EA}"/>
              </a:ext>
            </a:extLst>
          </p:cNvPr>
          <p:cNvSpPr/>
          <p:nvPr/>
        </p:nvSpPr>
        <p:spPr>
          <a:xfrm>
            <a:off x="3298530" y="1460565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แก้วตาใช้เวลาทำความสะอาดบ้าน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75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8" name="Google Shape;587;p23">
            <a:extLst>
              <a:ext uri="{FF2B5EF4-FFF2-40B4-BE49-F238E27FC236}">
                <a16:creationId xmlns:a16="http://schemas.microsoft.com/office/drawing/2014/main" id="{C83EB097-CA5E-4DCD-A425-838F967A8DE5}"/>
              </a:ext>
            </a:extLst>
          </p:cNvPr>
          <p:cNvSpPr/>
          <p:nvPr/>
        </p:nvSpPr>
        <p:spPr>
          <a:xfrm>
            <a:off x="1188930" y="2297319"/>
            <a:ext cx="5588602" cy="887045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แก้วตาใช้เวลาซ้อมดนตรีมากกว่าหรือน้อยกว่าทำความสะอาดบ้าน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590788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5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75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75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75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75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  <p:bldP spid="227" grpId="0" animBg="1"/>
      <p:bldP spid="228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ECDD33E-A418-42ED-9C01-75E807549FE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2" name="รูปภาพ 231">
            <a:hlinkClick r:id="rId4" action="ppaction://hlinksldjump"/>
            <a:extLst>
              <a:ext uri="{FF2B5EF4-FFF2-40B4-BE49-F238E27FC236}">
                <a16:creationId xmlns:a16="http://schemas.microsoft.com/office/drawing/2014/main" id="{F7142069-7E28-4FBB-B424-184B504AFF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745615-4D43-4625-9A04-BCBF41F39CE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47AA0D-9280-474E-945F-8EB3187726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2491D1-6158-4D3B-AD5C-A2B21EC0E50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51AA067-C17B-4BB8-8AED-3BFBE328B72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DEC7F54-D0A6-4C7F-A12D-3C8957136B2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7025A252-37DD-4E3E-A08E-E5DE1BEF1BDE}"/>
              </a:ext>
            </a:extLst>
          </p:cNvPr>
          <p:cNvGrpSpPr/>
          <p:nvPr/>
        </p:nvGrpSpPr>
        <p:grpSpPr>
          <a:xfrm>
            <a:off x="1146055" y="1279502"/>
            <a:ext cx="7254713" cy="2552559"/>
            <a:chOff x="7564338" y="2690577"/>
            <a:chExt cx="3672166" cy="1104418"/>
          </a:xfrm>
        </p:grpSpPr>
        <p:sp>
          <p:nvSpPr>
            <p:cNvPr id="128" name="วงรี 5">
              <a:extLst>
                <a:ext uri="{FF2B5EF4-FFF2-40B4-BE49-F238E27FC236}">
                  <a16:creationId xmlns:a16="http://schemas.microsoft.com/office/drawing/2014/main" id="{325B18A7-C224-4F97-92D8-B77688D722AF}"/>
                </a:ext>
              </a:extLst>
            </p:cNvPr>
            <p:cNvSpPr/>
            <p:nvPr/>
          </p:nvSpPr>
          <p:spPr>
            <a:xfrm>
              <a:off x="7564338" y="2690577"/>
              <a:ext cx="3650261" cy="1104418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A3750D24-13C1-4E1E-8167-B0989C87C066}"/>
                </a:ext>
              </a:extLst>
            </p:cNvPr>
            <p:cNvSpPr txBox="1"/>
            <p:nvPr/>
          </p:nvSpPr>
          <p:spPr>
            <a:xfrm>
              <a:off x="7769996" y="2880908"/>
              <a:ext cx="3466508" cy="732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หรือ	6</a:t>
              </a: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 นาที เท่ากับ 1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75 นาที เท่ากับ 1 ชั่วโมง 15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2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ระยะเวลา 1 ชั่วโมง 20 นาที มากกว่า ระยะเวลา 1 ชั่วโมง 15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	แก้วตาใช้เวลาซ้อมดนตรีมากกว่าทำความสะอาดบ้าน</a:t>
              </a: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EFDA1F5E-84BB-4294-AC0E-754AE73190A6}"/>
              </a:ext>
            </a:extLst>
          </p:cNvPr>
          <p:cNvGrpSpPr/>
          <p:nvPr/>
        </p:nvGrpSpPr>
        <p:grpSpPr>
          <a:xfrm>
            <a:off x="1940358" y="4550413"/>
            <a:ext cx="6125363" cy="1196978"/>
            <a:chOff x="7564338" y="2593989"/>
            <a:chExt cx="3650261" cy="1034729"/>
          </a:xfrm>
        </p:grpSpPr>
        <p:sp>
          <p:nvSpPr>
            <p:cNvPr id="120" name="วงรี 5">
              <a:extLst>
                <a:ext uri="{FF2B5EF4-FFF2-40B4-BE49-F238E27FC236}">
                  <a16:creationId xmlns:a16="http://schemas.microsoft.com/office/drawing/2014/main" id="{0628943C-F524-4720-A3AE-6893AFFF7631}"/>
                </a:ext>
              </a:extLst>
            </p:cNvPr>
            <p:cNvSpPr/>
            <p:nvPr/>
          </p:nvSpPr>
          <p:spPr>
            <a:xfrm>
              <a:off x="7564338" y="2593989"/>
              <a:ext cx="3650261" cy="1034729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กล่องข้อความ 120">
              <a:extLst>
                <a:ext uri="{FF2B5EF4-FFF2-40B4-BE49-F238E27FC236}">
                  <a16:creationId xmlns:a16="http://schemas.microsoft.com/office/drawing/2014/main" id="{237A13EF-C1E9-4AAC-A653-950F1C3A12A4}"/>
                </a:ext>
              </a:extLst>
            </p:cNvPr>
            <p:cNvSpPr txBox="1"/>
            <p:nvPr/>
          </p:nvSpPr>
          <p:spPr>
            <a:xfrm>
              <a:off x="7815431" y="2772527"/>
              <a:ext cx="3277672" cy="7715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การเปรียบเทียบระยะเวลาที่มีหน่วยต่างกัน ต้องเปลี่ยนหน่วยให้เป็นหน่วยเดียวกันก่อน แล้วนำมาเปรียบเทียบกัน</a:t>
              </a:r>
            </a:p>
          </p:txBody>
        </p:sp>
      </p:grpSp>
      <p:grpSp>
        <p:nvGrpSpPr>
          <p:cNvPr id="122" name="Google Shape;1035;p46">
            <a:extLst>
              <a:ext uri="{FF2B5EF4-FFF2-40B4-BE49-F238E27FC236}">
                <a16:creationId xmlns:a16="http://schemas.microsoft.com/office/drawing/2014/main" id="{5D609EA3-1F1F-4E15-BAEF-C61C48932BB4}"/>
              </a:ext>
            </a:extLst>
          </p:cNvPr>
          <p:cNvGrpSpPr/>
          <p:nvPr/>
        </p:nvGrpSpPr>
        <p:grpSpPr>
          <a:xfrm flipH="1">
            <a:off x="8863311" y="2825622"/>
            <a:ext cx="1776337" cy="1931324"/>
            <a:chOff x="3120986" y="1812514"/>
            <a:chExt cx="1546658" cy="1681605"/>
          </a:xfrm>
        </p:grpSpPr>
        <p:grpSp>
          <p:nvGrpSpPr>
            <p:cNvPr id="123" name="Google Shape;1036;p46">
              <a:extLst>
                <a:ext uri="{FF2B5EF4-FFF2-40B4-BE49-F238E27FC236}">
                  <a16:creationId xmlns:a16="http://schemas.microsoft.com/office/drawing/2014/main" id="{03F0F599-B792-4A53-AC9B-2CAD07908E54}"/>
                </a:ext>
              </a:extLst>
            </p:cNvPr>
            <p:cNvGrpSpPr/>
            <p:nvPr/>
          </p:nvGrpSpPr>
          <p:grpSpPr>
            <a:xfrm>
              <a:off x="3640564" y="1812514"/>
              <a:ext cx="1027080" cy="1589772"/>
              <a:chOff x="3640564" y="1812514"/>
              <a:chExt cx="1027080" cy="1589772"/>
            </a:xfrm>
          </p:grpSpPr>
          <p:grpSp>
            <p:nvGrpSpPr>
              <p:cNvPr id="139" name="Google Shape;1037;p46">
                <a:extLst>
                  <a:ext uri="{FF2B5EF4-FFF2-40B4-BE49-F238E27FC236}">
                    <a16:creationId xmlns:a16="http://schemas.microsoft.com/office/drawing/2014/main" id="{02FC4880-44C9-4E47-ADCE-1CD43EB54130}"/>
                  </a:ext>
                </a:extLst>
              </p:cNvPr>
              <p:cNvGrpSpPr/>
              <p:nvPr/>
            </p:nvGrpSpPr>
            <p:grpSpPr>
              <a:xfrm rot="857419">
                <a:off x="4238291" y="2622478"/>
                <a:ext cx="400412" cy="297947"/>
                <a:chOff x="1952389" y="2243353"/>
                <a:chExt cx="307551" cy="224015"/>
              </a:xfrm>
            </p:grpSpPr>
            <p:sp>
              <p:nvSpPr>
                <p:cNvPr id="270" name="Google Shape;1038;p46">
                  <a:extLst>
                    <a:ext uri="{FF2B5EF4-FFF2-40B4-BE49-F238E27FC236}">
                      <a16:creationId xmlns:a16="http://schemas.microsoft.com/office/drawing/2014/main" id="{1D0D7C48-4E8C-4808-AE02-8819C2A78F9A}"/>
                    </a:ext>
                  </a:extLst>
                </p:cNvPr>
                <p:cNvSpPr/>
                <p:nvPr/>
              </p:nvSpPr>
              <p:spPr>
                <a:xfrm>
                  <a:off x="1952389" y="2243353"/>
                  <a:ext cx="262252" cy="2052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3226" extrusionOk="0">
                      <a:moveTo>
                        <a:pt x="489" y="1"/>
                      </a:moveTo>
                      <a:cubicBezTo>
                        <a:pt x="571" y="72"/>
                        <a:pt x="2107" y="1466"/>
                        <a:pt x="2931" y="1975"/>
                      </a:cubicBezTo>
                      <a:cubicBezTo>
                        <a:pt x="3318" y="2219"/>
                        <a:pt x="3714" y="2432"/>
                        <a:pt x="4121" y="2626"/>
                      </a:cubicBezTo>
                      <a:lnTo>
                        <a:pt x="3928" y="3226"/>
                      </a:lnTo>
                      <a:cubicBezTo>
                        <a:pt x="3928" y="3226"/>
                        <a:pt x="1649" y="2554"/>
                        <a:pt x="825" y="2097"/>
                      </a:cubicBezTo>
                      <a:cubicBezTo>
                        <a:pt x="1" y="1639"/>
                        <a:pt x="113" y="143"/>
                        <a:pt x="489" y="1"/>
                      </a:cubicBezTo>
                      <a:close/>
                    </a:path>
                  </a:pathLst>
                </a:custGeom>
                <a:solidFill>
                  <a:srgbClr val="F388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" name="Google Shape;1039;p46">
                  <a:extLst>
                    <a:ext uri="{FF2B5EF4-FFF2-40B4-BE49-F238E27FC236}">
                      <a16:creationId xmlns:a16="http://schemas.microsoft.com/office/drawing/2014/main" id="{97F6FD6B-E521-4D50-95F3-E90CF51318BB}"/>
                    </a:ext>
                  </a:extLst>
                </p:cNvPr>
                <p:cNvSpPr/>
                <p:nvPr/>
              </p:nvSpPr>
              <p:spPr>
                <a:xfrm>
                  <a:off x="2184166" y="2401327"/>
                  <a:ext cx="75774" cy="66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1" h="1038" extrusionOk="0">
                      <a:moveTo>
                        <a:pt x="1058" y="916"/>
                      </a:moveTo>
                      <a:cubicBezTo>
                        <a:pt x="1109" y="845"/>
                        <a:pt x="1048" y="733"/>
                        <a:pt x="967" y="621"/>
                      </a:cubicBezTo>
                      <a:cubicBezTo>
                        <a:pt x="1089" y="550"/>
                        <a:pt x="1190" y="468"/>
                        <a:pt x="1190" y="377"/>
                      </a:cubicBezTo>
                      <a:cubicBezTo>
                        <a:pt x="1190" y="295"/>
                        <a:pt x="865" y="102"/>
                        <a:pt x="753" y="51"/>
                      </a:cubicBezTo>
                      <a:cubicBezTo>
                        <a:pt x="631" y="0"/>
                        <a:pt x="488" y="0"/>
                        <a:pt x="366" y="51"/>
                      </a:cubicBezTo>
                      <a:cubicBezTo>
                        <a:pt x="112" y="163"/>
                        <a:pt x="0" y="662"/>
                        <a:pt x="183" y="875"/>
                      </a:cubicBezTo>
                      <a:cubicBezTo>
                        <a:pt x="275" y="967"/>
                        <a:pt x="397" y="1028"/>
                        <a:pt x="529" y="1038"/>
                      </a:cubicBezTo>
                      <a:cubicBezTo>
                        <a:pt x="661" y="1038"/>
                        <a:pt x="1017" y="1007"/>
                        <a:pt x="1058" y="906"/>
                      </a:cubicBezTo>
                      <a:close/>
                    </a:path>
                  </a:pathLst>
                </a:custGeom>
                <a:solidFill>
                  <a:srgbClr val="F9665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40" name="Google Shape;1040;p46">
                <a:extLst>
                  <a:ext uri="{FF2B5EF4-FFF2-40B4-BE49-F238E27FC236}">
                    <a16:creationId xmlns:a16="http://schemas.microsoft.com/office/drawing/2014/main" id="{0F0B237F-C6DE-4914-8C89-98EC0F2FBB58}"/>
                  </a:ext>
                </a:extLst>
              </p:cNvPr>
              <p:cNvSpPr/>
              <p:nvPr/>
            </p:nvSpPr>
            <p:spPr>
              <a:xfrm>
                <a:off x="3780260" y="2411658"/>
                <a:ext cx="672343" cy="765558"/>
              </a:xfrm>
              <a:custGeom>
                <a:avLst/>
                <a:gdLst/>
                <a:ahLst/>
                <a:cxnLst/>
                <a:rect l="l" t="t" r="r" b="b"/>
                <a:pathLst>
                  <a:path w="8129" h="9035" extrusionOk="0">
                    <a:moveTo>
                      <a:pt x="7834" y="6582"/>
                    </a:moveTo>
                    <a:cubicBezTo>
                      <a:pt x="7925" y="6267"/>
                      <a:pt x="8048" y="5545"/>
                      <a:pt x="7681" y="4436"/>
                    </a:cubicBezTo>
                    <a:cubicBezTo>
                      <a:pt x="6247" y="203"/>
                      <a:pt x="1892" y="0"/>
                      <a:pt x="397" y="4436"/>
                    </a:cubicBezTo>
                    <a:cubicBezTo>
                      <a:pt x="10" y="5585"/>
                      <a:pt x="153" y="6318"/>
                      <a:pt x="254" y="6613"/>
                    </a:cubicBezTo>
                    <a:cubicBezTo>
                      <a:pt x="0" y="8180"/>
                      <a:pt x="2004" y="8922"/>
                      <a:pt x="4049" y="9034"/>
                    </a:cubicBezTo>
                    <a:cubicBezTo>
                      <a:pt x="6114" y="8922"/>
                      <a:pt x="8129" y="8170"/>
                      <a:pt x="7854" y="6593"/>
                    </a:cubicBez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41" name="Google Shape;1041;p46">
                <a:extLst>
                  <a:ext uri="{FF2B5EF4-FFF2-40B4-BE49-F238E27FC236}">
                    <a16:creationId xmlns:a16="http://schemas.microsoft.com/office/drawing/2014/main" id="{5CB0387C-E118-4A8C-85B3-5E8E70AF80EB}"/>
                  </a:ext>
                </a:extLst>
              </p:cNvPr>
              <p:cNvGrpSpPr/>
              <p:nvPr/>
            </p:nvGrpSpPr>
            <p:grpSpPr>
              <a:xfrm rot="-2617958">
                <a:off x="3827619" y="2987441"/>
                <a:ext cx="285159" cy="370758"/>
                <a:chOff x="1628805" y="2559875"/>
                <a:chExt cx="216253" cy="282293"/>
              </a:xfrm>
            </p:grpSpPr>
            <p:sp>
              <p:nvSpPr>
                <p:cNvPr id="268" name="Google Shape;1042;p46">
                  <a:extLst>
                    <a:ext uri="{FF2B5EF4-FFF2-40B4-BE49-F238E27FC236}">
                      <a16:creationId xmlns:a16="http://schemas.microsoft.com/office/drawing/2014/main" id="{400B2F82-20FD-46AF-9519-ED3013AE9EB2}"/>
                    </a:ext>
                  </a:extLst>
                </p:cNvPr>
                <p:cNvSpPr/>
                <p:nvPr/>
              </p:nvSpPr>
              <p:spPr>
                <a:xfrm>
                  <a:off x="1656608" y="2559875"/>
                  <a:ext cx="188450" cy="2647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2" h="4162" extrusionOk="0">
                      <a:moveTo>
                        <a:pt x="0" y="11"/>
                      </a:moveTo>
                      <a:lnTo>
                        <a:pt x="306" y="4162"/>
                      </a:lnTo>
                      <a:lnTo>
                        <a:pt x="1425" y="4162"/>
                      </a:lnTo>
                      <a:lnTo>
                        <a:pt x="1791" y="2412"/>
                      </a:lnTo>
                      <a:lnTo>
                        <a:pt x="2961" y="1"/>
                      </a:lnTo>
                      <a:lnTo>
                        <a:pt x="753" y="1"/>
                      </a:lnTo>
                      <a:close/>
                    </a:path>
                  </a:pathLst>
                </a:custGeom>
                <a:solidFill>
                  <a:srgbClr val="F388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" name="Google Shape;1043;p46">
                  <a:extLst>
                    <a:ext uri="{FF2B5EF4-FFF2-40B4-BE49-F238E27FC236}">
                      <a16:creationId xmlns:a16="http://schemas.microsoft.com/office/drawing/2014/main" id="{A96AFB89-74C9-4D6F-9A75-0807354F4DD8}"/>
                    </a:ext>
                  </a:extLst>
                </p:cNvPr>
                <p:cNvSpPr/>
                <p:nvPr/>
              </p:nvSpPr>
              <p:spPr>
                <a:xfrm>
                  <a:off x="1628805" y="2749533"/>
                  <a:ext cx="125591" cy="92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4" h="1456" extrusionOk="0">
                      <a:moveTo>
                        <a:pt x="112" y="1181"/>
                      </a:moveTo>
                      <a:cubicBezTo>
                        <a:pt x="224" y="1364"/>
                        <a:pt x="621" y="1456"/>
                        <a:pt x="997" y="1445"/>
                      </a:cubicBezTo>
                      <a:cubicBezTo>
                        <a:pt x="1363" y="1456"/>
                        <a:pt x="1750" y="1364"/>
                        <a:pt x="1862" y="1181"/>
                      </a:cubicBezTo>
                      <a:cubicBezTo>
                        <a:pt x="1974" y="998"/>
                        <a:pt x="1689" y="448"/>
                        <a:pt x="1587" y="265"/>
                      </a:cubicBezTo>
                      <a:cubicBezTo>
                        <a:pt x="1485" y="113"/>
                        <a:pt x="1251" y="11"/>
                        <a:pt x="997" y="1"/>
                      </a:cubicBezTo>
                      <a:cubicBezTo>
                        <a:pt x="743" y="11"/>
                        <a:pt x="488" y="113"/>
                        <a:pt x="397" y="265"/>
                      </a:cubicBezTo>
                      <a:cubicBezTo>
                        <a:pt x="285" y="459"/>
                        <a:pt x="0" y="988"/>
                        <a:pt x="112" y="1181"/>
                      </a:cubicBezTo>
                      <a:close/>
                    </a:path>
                  </a:pathLst>
                </a:custGeom>
                <a:solidFill>
                  <a:srgbClr val="F9665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2" name="Google Shape;1044;p46">
                <a:extLst>
                  <a:ext uri="{FF2B5EF4-FFF2-40B4-BE49-F238E27FC236}">
                    <a16:creationId xmlns:a16="http://schemas.microsoft.com/office/drawing/2014/main" id="{18F709FD-47FC-486B-B3C6-4CD24BE723D7}"/>
                  </a:ext>
                </a:extLst>
              </p:cNvPr>
              <p:cNvGrpSpPr/>
              <p:nvPr/>
            </p:nvGrpSpPr>
            <p:grpSpPr>
              <a:xfrm rot="-2741536">
                <a:off x="4283064" y="2954914"/>
                <a:ext cx="282827" cy="371493"/>
                <a:chOff x="1844994" y="2559875"/>
                <a:chExt cx="214917" cy="282293"/>
              </a:xfrm>
            </p:grpSpPr>
            <p:sp>
              <p:nvSpPr>
                <p:cNvPr id="266" name="Google Shape;1045;p46">
                  <a:extLst>
                    <a:ext uri="{FF2B5EF4-FFF2-40B4-BE49-F238E27FC236}">
                      <a16:creationId xmlns:a16="http://schemas.microsoft.com/office/drawing/2014/main" id="{FF93C0A2-F340-4638-858C-EA7C043FE02B}"/>
                    </a:ext>
                  </a:extLst>
                </p:cNvPr>
                <p:cNvSpPr/>
                <p:nvPr/>
              </p:nvSpPr>
              <p:spPr>
                <a:xfrm>
                  <a:off x="1844994" y="2559875"/>
                  <a:ext cx="188386" cy="2647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1" h="4162" extrusionOk="0">
                      <a:moveTo>
                        <a:pt x="2961" y="11"/>
                      </a:moveTo>
                      <a:lnTo>
                        <a:pt x="2635" y="4162"/>
                      </a:lnTo>
                      <a:lnTo>
                        <a:pt x="1526" y="4162"/>
                      </a:lnTo>
                      <a:lnTo>
                        <a:pt x="1160" y="2412"/>
                      </a:lnTo>
                      <a:lnTo>
                        <a:pt x="0" y="1"/>
                      </a:lnTo>
                      <a:lnTo>
                        <a:pt x="2187" y="1"/>
                      </a:lnTo>
                      <a:close/>
                    </a:path>
                  </a:pathLst>
                </a:custGeom>
                <a:solidFill>
                  <a:srgbClr val="F59C8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" name="Google Shape;1046;p46">
                  <a:extLst>
                    <a:ext uri="{FF2B5EF4-FFF2-40B4-BE49-F238E27FC236}">
                      <a16:creationId xmlns:a16="http://schemas.microsoft.com/office/drawing/2014/main" id="{F623C5E8-18A2-45A3-BFC3-27097824C002}"/>
                    </a:ext>
                  </a:extLst>
                </p:cNvPr>
                <p:cNvSpPr/>
                <p:nvPr/>
              </p:nvSpPr>
              <p:spPr>
                <a:xfrm>
                  <a:off x="1934320" y="2748897"/>
                  <a:ext cx="125591" cy="932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4" h="1466" extrusionOk="0">
                      <a:moveTo>
                        <a:pt x="122" y="1191"/>
                      </a:moveTo>
                      <a:cubicBezTo>
                        <a:pt x="234" y="1374"/>
                        <a:pt x="621" y="1466"/>
                        <a:pt x="997" y="1455"/>
                      </a:cubicBezTo>
                      <a:cubicBezTo>
                        <a:pt x="1363" y="1466"/>
                        <a:pt x="1750" y="1374"/>
                        <a:pt x="1872" y="1191"/>
                      </a:cubicBezTo>
                      <a:cubicBezTo>
                        <a:pt x="1974" y="987"/>
                        <a:pt x="1689" y="458"/>
                        <a:pt x="1587" y="265"/>
                      </a:cubicBezTo>
                      <a:cubicBezTo>
                        <a:pt x="1485" y="113"/>
                        <a:pt x="1251" y="11"/>
                        <a:pt x="997" y="1"/>
                      </a:cubicBezTo>
                      <a:cubicBezTo>
                        <a:pt x="743" y="11"/>
                        <a:pt x="488" y="113"/>
                        <a:pt x="397" y="265"/>
                      </a:cubicBezTo>
                      <a:cubicBezTo>
                        <a:pt x="285" y="458"/>
                        <a:pt x="0" y="987"/>
                        <a:pt x="122" y="1191"/>
                      </a:cubicBezTo>
                      <a:close/>
                    </a:path>
                  </a:pathLst>
                </a:custGeom>
                <a:solidFill>
                  <a:srgbClr val="F9665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43" name="Google Shape;1047;p46">
                <a:extLst>
                  <a:ext uri="{FF2B5EF4-FFF2-40B4-BE49-F238E27FC236}">
                    <a16:creationId xmlns:a16="http://schemas.microsoft.com/office/drawing/2014/main" id="{9E7C1824-85C0-42B9-85EF-C6DC594295CB}"/>
                  </a:ext>
                </a:extLst>
              </p:cNvPr>
              <p:cNvGrpSpPr/>
              <p:nvPr/>
            </p:nvGrpSpPr>
            <p:grpSpPr>
              <a:xfrm>
                <a:off x="3640564" y="1812514"/>
                <a:ext cx="945863" cy="857831"/>
                <a:chOff x="1480564" y="1671196"/>
                <a:chExt cx="727587" cy="644114"/>
              </a:xfrm>
            </p:grpSpPr>
            <p:sp>
              <p:nvSpPr>
                <p:cNvPr id="229" name="Google Shape;1048;p46">
                  <a:extLst>
                    <a:ext uri="{FF2B5EF4-FFF2-40B4-BE49-F238E27FC236}">
                      <a16:creationId xmlns:a16="http://schemas.microsoft.com/office/drawing/2014/main" id="{921D8727-10EA-4132-98E6-DD77CEC43249}"/>
                    </a:ext>
                  </a:extLst>
                </p:cNvPr>
                <p:cNvSpPr/>
                <p:nvPr/>
              </p:nvSpPr>
              <p:spPr>
                <a:xfrm>
                  <a:off x="1525864" y="1671196"/>
                  <a:ext cx="638261" cy="644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32" h="10124" extrusionOk="0">
                      <a:moveTo>
                        <a:pt x="601" y="7895"/>
                      </a:moveTo>
                      <a:cubicBezTo>
                        <a:pt x="1771" y="10123"/>
                        <a:pt x="8241" y="10123"/>
                        <a:pt x="9411" y="7895"/>
                      </a:cubicBezTo>
                      <a:cubicBezTo>
                        <a:pt x="10032" y="6735"/>
                        <a:pt x="10032" y="3398"/>
                        <a:pt x="9411" y="2238"/>
                      </a:cubicBezTo>
                      <a:cubicBezTo>
                        <a:pt x="8241" y="0"/>
                        <a:pt x="1781" y="0"/>
                        <a:pt x="601" y="2238"/>
                      </a:cubicBezTo>
                      <a:cubicBezTo>
                        <a:pt x="0" y="3398"/>
                        <a:pt x="0" y="6735"/>
                        <a:pt x="601" y="7895"/>
                      </a:cubicBezTo>
                      <a:close/>
                    </a:path>
                  </a:pathLst>
                </a:custGeom>
                <a:solidFill>
                  <a:srgbClr val="F59C8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Google Shape;1049;p46">
                  <a:extLst>
                    <a:ext uri="{FF2B5EF4-FFF2-40B4-BE49-F238E27FC236}">
                      <a16:creationId xmlns:a16="http://schemas.microsoft.com/office/drawing/2014/main" id="{56336130-3C29-446C-95B4-5F7BE6671C7B}"/>
                    </a:ext>
                  </a:extLst>
                </p:cNvPr>
                <p:cNvSpPr/>
                <p:nvPr/>
              </p:nvSpPr>
              <p:spPr>
                <a:xfrm>
                  <a:off x="1690900" y="2066037"/>
                  <a:ext cx="50580" cy="49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" h="784" extrusionOk="0">
                      <a:moveTo>
                        <a:pt x="397" y="784"/>
                      </a:moveTo>
                      <a:cubicBezTo>
                        <a:pt x="611" y="784"/>
                        <a:pt x="794" y="600"/>
                        <a:pt x="784" y="387"/>
                      </a:cubicBezTo>
                      <a:cubicBezTo>
                        <a:pt x="784" y="173"/>
                        <a:pt x="611" y="0"/>
                        <a:pt x="397" y="0"/>
                      </a:cubicBezTo>
                      <a:cubicBezTo>
                        <a:pt x="184" y="0"/>
                        <a:pt x="11" y="173"/>
                        <a:pt x="11" y="387"/>
                      </a:cubicBezTo>
                      <a:cubicBezTo>
                        <a:pt x="1" y="600"/>
                        <a:pt x="184" y="784"/>
                        <a:pt x="397" y="7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" name="Google Shape;1050;p46">
                  <a:extLst>
                    <a:ext uri="{FF2B5EF4-FFF2-40B4-BE49-F238E27FC236}">
                      <a16:creationId xmlns:a16="http://schemas.microsoft.com/office/drawing/2014/main" id="{E3695CA4-4B2B-4621-A7EF-07F490B8E7A4}"/>
                    </a:ext>
                  </a:extLst>
                </p:cNvPr>
                <p:cNvSpPr/>
                <p:nvPr/>
              </p:nvSpPr>
              <p:spPr>
                <a:xfrm>
                  <a:off x="1947872" y="2066037"/>
                  <a:ext cx="49944" cy="49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" h="784" extrusionOk="0">
                      <a:moveTo>
                        <a:pt x="397" y="784"/>
                      </a:moveTo>
                      <a:cubicBezTo>
                        <a:pt x="611" y="784"/>
                        <a:pt x="784" y="600"/>
                        <a:pt x="784" y="387"/>
                      </a:cubicBezTo>
                      <a:cubicBezTo>
                        <a:pt x="784" y="173"/>
                        <a:pt x="611" y="0"/>
                        <a:pt x="397" y="0"/>
                      </a:cubicBezTo>
                      <a:cubicBezTo>
                        <a:pt x="184" y="0"/>
                        <a:pt x="11" y="173"/>
                        <a:pt x="1" y="387"/>
                      </a:cubicBezTo>
                      <a:cubicBezTo>
                        <a:pt x="1" y="600"/>
                        <a:pt x="174" y="784"/>
                        <a:pt x="397" y="78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1" name="Google Shape;1051;p46">
                  <a:extLst>
                    <a:ext uri="{FF2B5EF4-FFF2-40B4-BE49-F238E27FC236}">
                      <a16:creationId xmlns:a16="http://schemas.microsoft.com/office/drawing/2014/main" id="{4713696A-B8CC-4BD1-9DB6-ABAA5D5C4782}"/>
                    </a:ext>
                  </a:extLst>
                </p:cNvPr>
                <p:cNvSpPr/>
                <p:nvPr/>
              </p:nvSpPr>
              <p:spPr>
                <a:xfrm>
                  <a:off x="1480564" y="1708733"/>
                  <a:ext cx="220134" cy="198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0" h="3124" extrusionOk="0">
                      <a:moveTo>
                        <a:pt x="2717" y="794"/>
                      </a:moveTo>
                      <a:cubicBezTo>
                        <a:pt x="2717" y="794"/>
                        <a:pt x="1984" y="682"/>
                        <a:pt x="1669" y="346"/>
                      </a:cubicBezTo>
                      <a:cubicBezTo>
                        <a:pt x="1343" y="0"/>
                        <a:pt x="753" y="326"/>
                        <a:pt x="377" y="1058"/>
                      </a:cubicBezTo>
                      <a:cubicBezTo>
                        <a:pt x="0" y="1781"/>
                        <a:pt x="183" y="2757"/>
                        <a:pt x="255" y="2941"/>
                      </a:cubicBezTo>
                      <a:cubicBezTo>
                        <a:pt x="316" y="3124"/>
                        <a:pt x="1425" y="3012"/>
                        <a:pt x="2320" y="2676"/>
                      </a:cubicBezTo>
                      <a:cubicBezTo>
                        <a:pt x="3215" y="2340"/>
                        <a:pt x="3459" y="967"/>
                        <a:pt x="2706" y="804"/>
                      </a:cubicBezTo>
                      <a:close/>
                    </a:path>
                  </a:pathLst>
                </a:custGeom>
                <a:solidFill>
                  <a:srgbClr val="F9665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2" name="Google Shape;1052;p46">
                  <a:extLst>
                    <a:ext uri="{FF2B5EF4-FFF2-40B4-BE49-F238E27FC236}">
                      <a16:creationId xmlns:a16="http://schemas.microsoft.com/office/drawing/2014/main" id="{E906228E-03DC-4E8B-99B4-D33BCF3E5F18}"/>
                    </a:ext>
                  </a:extLst>
                </p:cNvPr>
                <p:cNvSpPr/>
                <p:nvPr/>
              </p:nvSpPr>
              <p:spPr>
                <a:xfrm>
                  <a:off x="1988654" y="1708097"/>
                  <a:ext cx="219498" cy="198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0" h="3124" extrusionOk="0">
                      <a:moveTo>
                        <a:pt x="743" y="804"/>
                      </a:moveTo>
                      <a:cubicBezTo>
                        <a:pt x="743" y="804"/>
                        <a:pt x="1466" y="692"/>
                        <a:pt x="1781" y="346"/>
                      </a:cubicBezTo>
                      <a:cubicBezTo>
                        <a:pt x="2107" y="0"/>
                        <a:pt x="2697" y="336"/>
                        <a:pt x="3073" y="1058"/>
                      </a:cubicBezTo>
                      <a:cubicBezTo>
                        <a:pt x="3450" y="1781"/>
                        <a:pt x="3266" y="2757"/>
                        <a:pt x="3205" y="2940"/>
                      </a:cubicBezTo>
                      <a:cubicBezTo>
                        <a:pt x="3154" y="3123"/>
                        <a:pt x="2035" y="3012"/>
                        <a:pt x="1130" y="2676"/>
                      </a:cubicBezTo>
                      <a:cubicBezTo>
                        <a:pt x="224" y="2340"/>
                        <a:pt x="1" y="977"/>
                        <a:pt x="743" y="804"/>
                      </a:cubicBezTo>
                      <a:close/>
                    </a:path>
                  </a:pathLst>
                </a:custGeom>
                <a:solidFill>
                  <a:srgbClr val="F9665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3" name="Google Shape;1053;p46">
                  <a:extLst>
                    <a:ext uri="{FF2B5EF4-FFF2-40B4-BE49-F238E27FC236}">
                      <a16:creationId xmlns:a16="http://schemas.microsoft.com/office/drawing/2014/main" id="{72D24A92-15BC-497C-811E-8F2E024A0648}"/>
                    </a:ext>
                  </a:extLst>
                </p:cNvPr>
                <p:cNvSpPr/>
                <p:nvPr/>
              </p:nvSpPr>
              <p:spPr>
                <a:xfrm>
                  <a:off x="1742053" y="2049813"/>
                  <a:ext cx="205246" cy="2078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3267" extrusionOk="0">
                      <a:moveTo>
                        <a:pt x="194" y="2544"/>
                      </a:moveTo>
                      <a:cubicBezTo>
                        <a:pt x="570" y="3267"/>
                        <a:pt x="2656" y="3267"/>
                        <a:pt x="3032" y="2544"/>
                      </a:cubicBezTo>
                      <a:cubicBezTo>
                        <a:pt x="3226" y="2178"/>
                        <a:pt x="3226" y="1089"/>
                        <a:pt x="3032" y="723"/>
                      </a:cubicBezTo>
                      <a:cubicBezTo>
                        <a:pt x="2646" y="1"/>
                        <a:pt x="570" y="1"/>
                        <a:pt x="194" y="723"/>
                      </a:cubicBezTo>
                      <a:cubicBezTo>
                        <a:pt x="0" y="1089"/>
                        <a:pt x="0" y="2178"/>
                        <a:pt x="194" y="2544"/>
                      </a:cubicBezTo>
                      <a:close/>
                    </a:path>
                  </a:pathLst>
                </a:custGeom>
                <a:solidFill>
                  <a:srgbClr val="F9665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" name="Google Shape;1054;p46">
                  <a:extLst>
                    <a:ext uri="{FF2B5EF4-FFF2-40B4-BE49-F238E27FC236}">
                      <a16:creationId xmlns:a16="http://schemas.microsoft.com/office/drawing/2014/main" id="{E05A6665-57BF-48BA-8D72-6EF332B48A0A}"/>
                    </a:ext>
                  </a:extLst>
                </p:cNvPr>
                <p:cNvSpPr/>
                <p:nvPr/>
              </p:nvSpPr>
              <p:spPr>
                <a:xfrm>
                  <a:off x="1852756" y="2179285"/>
                  <a:ext cx="55033" cy="47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744" extrusionOk="0">
                      <a:moveTo>
                        <a:pt x="61" y="581"/>
                      </a:moveTo>
                      <a:cubicBezTo>
                        <a:pt x="153" y="743"/>
                        <a:pt x="712" y="743"/>
                        <a:pt x="814" y="581"/>
                      </a:cubicBezTo>
                      <a:cubicBezTo>
                        <a:pt x="865" y="448"/>
                        <a:pt x="865" y="296"/>
                        <a:pt x="814" y="174"/>
                      </a:cubicBezTo>
                      <a:cubicBezTo>
                        <a:pt x="712" y="1"/>
                        <a:pt x="153" y="1"/>
                        <a:pt x="61" y="174"/>
                      </a:cubicBezTo>
                      <a:cubicBezTo>
                        <a:pt x="0" y="296"/>
                        <a:pt x="0" y="448"/>
                        <a:pt x="61" y="581"/>
                      </a:cubicBezTo>
                      <a:close/>
                    </a:path>
                  </a:pathLst>
                </a:custGeom>
                <a:solidFill>
                  <a:srgbClr val="A4443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" name="Google Shape;1055;p46">
                  <a:extLst>
                    <a:ext uri="{FF2B5EF4-FFF2-40B4-BE49-F238E27FC236}">
                      <a16:creationId xmlns:a16="http://schemas.microsoft.com/office/drawing/2014/main" id="{D863A340-9641-44B2-8E58-14D4852688A3}"/>
                    </a:ext>
                  </a:extLst>
                </p:cNvPr>
                <p:cNvSpPr/>
                <p:nvPr/>
              </p:nvSpPr>
              <p:spPr>
                <a:xfrm>
                  <a:off x="1781563" y="2179285"/>
                  <a:ext cx="55033" cy="47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" h="744" extrusionOk="0">
                      <a:moveTo>
                        <a:pt x="51" y="581"/>
                      </a:moveTo>
                      <a:cubicBezTo>
                        <a:pt x="153" y="743"/>
                        <a:pt x="722" y="743"/>
                        <a:pt x="814" y="581"/>
                      </a:cubicBezTo>
                      <a:cubicBezTo>
                        <a:pt x="865" y="448"/>
                        <a:pt x="865" y="296"/>
                        <a:pt x="814" y="174"/>
                      </a:cubicBezTo>
                      <a:cubicBezTo>
                        <a:pt x="722" y="1"/>
                        <a:pt x="142" y="1"/>
                        <a:pt x="51" y="174"/>
                      </a:cubicBezTo>
                      <a:cubicBezTo>
                        <a:pt x="0" y="296"/>
                        <a:pt x="0" y="448"/>
                        <a:pt x="51" y="581"/>
                      </a:cubicBezTo>
                      <a:close/>
                    </a:path>
                  </a:pathLst>
                </a:custGeom>
                <a:solidFill>
                  <a:srgbClr val="A4443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4" name="Google Shape;1056;p46">
              <a:extLst>
                <a:ext uri="{FF2B5EF4-FFF2-40B4-BE49-F238E27FC236}">
                  <a16:creationId xmlns:a16="http://schemas.microsoft.com/office/drawing/2014/main" id="{6DBE416F-DECC-4F55-9D57-7B72C9391C43}"/>
                </a:ext>
              </a:extLst>
            </p:cNvPr>
            <p:cNvGrpSpPr/>
            <p:nvPr/>
          </p:nvGrpSpPr>
          <p:grpSpPr>
            <a:xfrm rot="-730039">
              <a:off x="3197384" y="2608177"/>
              <a:ext cx="802448" cy="810481"/>
              <a:chOff x="6482575" y="2054925"/>
              <a:chExt cx="976500" cy="986275"/>
            </a:xfrm>
          </p:grpSpPr>
          <p:sp>
            <p:nvSpPr>
              <p:cNvPr id="131" name="Google Shape;1057;p46">
                <a:extLst>
                  <a:ext uri="{FF2B5EF4-FFF2-40B4-BE49-F238E27FC236}">
                    <a16:creationId xmlns:a16="http://schemas.microsoft.com/office/drawing/2014/main" id="{834AF9F0-E52F-4C29-92D7-9C893B264442}"/>
                  </a:ext>
                </a:extLst>
              </p:cNvPr>
              <p:cNvSpPr/>
              <p:nvPr/>
            </p:nvSpPr>
            <p:spPr>
              <a:xfrm>
                <a:off x="6482575" y="2059813"/>
                <a:ext cx="976500" cy="976500"/>
              </a:xfrm>
              <a:prstGeom prst="ellipse">
                <a:avLst/>
              </a:prstGeom>
              <a:solidFill>
                <a:srgbClr val="FFC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32" name="Google Shape;1058;p46">
                <a:extLst>
                  <a:ext uri="{FF2B5EF4-FFF2-40B4-BE49-F238E27FC236}">
                    <a16:creationId xmlns:a16="http://schemas.microsoft.com/office/drawing/2014/main" id="{61C1DD71-A2DE-4D6D-A4F5-88C8817FD3E7}"/>
                  </a:ext>
                </a:extLst>
              </p:cNvPr>
              <p:cNvGrpSpPr/>
              <p:nvPr/>
            </p:nvGrpSpPr>
            <p:grpSpPr>
              <a:xfrm>
                <a:off x="6482575" y="2059813"/>
                <a:ext cx="976500" cy="976500"/>
                <a:chOff x="6482575" y="2054925"/>
                <a:chExt cx="976500" cy="976500"/>
              </a:xfrm>
            </p:grpSpPr>
            <p:sp>
              <p:nvSpPr>
                <p:cNvPr id="137" name="Google Shape;1059;p46">
                  <a:extLst>
                    <a:ext uri="{FF2B5EF4-FFF2-40B4-BE49-F238E27FC236}">
                      <a16:creationId xmlns:a16="http://schemas.microsoft.com/office/drawing/2014/main" id="{17BA7406-79C2-4E7F-8DC1-13FAC231ED58}"/>
                    </a:ext>
                  </a:extLst>
                </p:cNvPr>
                <p:cNvSpPr/>
                <p:nvPr/>
              </p:nvSpPr>
              <p:spPr>
                <a:xfrm flipH="1">
                  <a:off x="6977875" y="2054925"/>
                  <a:ext cx="481200" cy="976500"/>
                </a:xfrm>
                <a:prstGeom prst="moon">
                  <a:avLst>
                    <a:gd name="adj" fmla="val 32596"/>
                  </a:avLst>
                </a:prstGeom>
                <a:solidFill>
                  <a:srgbClr val="A4443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" name="Google Shape;1060;p46">
                  <a:extLst>
                    <a:ext uri="{FF2B5EF4-FFF2-40B4-BE49-F238E27FC236}">
                      <a16:creationId xmlns:a16="http://schemas.microsoft.com/office/drawing/2014/main" id="{893B1655-C82E-4556-BB52-5C9D775FC5AE}"/>
                    </a:ext>
                  </a:extLst>
                </p:cNvPr>
                <p:cNvSpPr/>
                <p:nvPr/>
              </p:nvSpPr>
              <p:spPr>
                <a:xfrm>
                  <a:off x="6482575" y="2054925"/>
                  <a:ext cx="495600" cy="976500"/>
                </a:xfrm>
                <a:prstGeom prst="moon">
                  <a:avLst>
                    <a:gd name="adj" fmla="val 31669"/>
                  </a:avLst>
                </a:prstGeom>
                <a:solidFill>
                  <a:srgbClr val="A4443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3" name="Google Shape;1061;p46">
                <a:extLst>
                  <a:ext uri="{FF2B5EF4-FFF2-40B4-BE49-F238E27FC236}">
                    <a16:creationId xmlns:a16="http://schemas.microsoft.com/office/drawing/2014/main" id="{B636BF53-0242-48BC-8144-4F0434C1ED65}"/>
                  </a:ext>
                </a:extLst>
              </p:cNvPr>
              <p:cNvSpPr/>
              <p:nvPr/>
            </p:nvSpPr>
            <p:spPr>
              <a:xfrm>
                <a:off x="6854550" y="2080113"/>
                <a:ext cx="232550" cy="93590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37436" extrusionOk="0">
                    <a:moveTo>
                      <a:pt x="4650" y="0"/>
                    </a:moveTo>
                    <a:cubicBezTo>
                      <a:pt x="3100" y="-39"/>
                      <a:pt x="-39" y="10968"/>
                      <a:pt x="0" y="17207"/>
                    </a:cubicBezTo>
                    <a:cubicBezTo>
                      <a:pt x="39" y="23446"/>
                      <a:pt x="3333" y="37397"/>
                      <a:pt x="4883" y="37436"/>
                    </a:cubicBezTo>
                    <a:cubicBezTo>
                      <a:pt x="6433" y="37475"/>
                      <a:pt x="9340" y="23678"/>
                      <a:pt x="9301" y="17439"/>
                    </a:cubicBezTo>
                    <a:cubicBezTo>
                      <a:pt x="9262" y="11200"/>
                      <a:pt x="6200" y="39"/>
                      <a:pt x="4650" y="0"/>
                    </a:cubicBezTo>
                    <a:close/>
                  </a:path>
                </a:pathLst>
              </a:custGeom>
              <a:solidFill>
                <a:srgbClr val="A44438"/>
              </a:solidFill>
              <a:ln>
                <a:noFill/>
              </a:ln>
            </p:spPr>
          </p:sp>
          <p:grpSp>
            <p:nvGrpSpPr>
              <p:cNvPr id="134" name="Google Shape;1062;p46">
                <a:extLst>
                  <a:ext uri="{FF2B5EF4-FFF2-40B4-BE49-F238E27FC236}">
                    <a16:creationId xmlns:a16="http://schemas.microsoft.com/office/drawing/2014/main" id="{9AD955E7-B80D-4EF9-A8E3-854A7E5694A3}"/>
                  </a:ext>
                </a:extLst>
              </p:cNvPr>
              <p:cNvGrpSpPr/>
              <p:nvPr/>
            </p:nvGrpSpPr>
            <p:grpSpPr>
              <a:xfrm>
                <a:off x="6482575" y="2054925"/>
                <a:ext cx="976500" cy="986275"/>
                <a:chOff x="6482575" y="2054925"/>
                <a:chExt cx="976500" cy="986275"/>
              </a:xfrm>
            </p:grpSpPr>
            <p:sp>
              <p:nvSpPr>
                <p:cNvPr id="135" name="Google Shape;1063;p46">
                  <a:extLst>
                    <a:ext uri="{FF2B5EF4-FFF2-40B4-BE49-F238E27FC236}">
                      <a16:creationId xmlns:a16="http://schemas.microsoft.com/office/drawing/2014/main" id="{65E309DC-B641-4DAA-8597-4D27CA911313}"/>
                    </a:ext>
                  </a:extLst>
                </p:cNvPr>
                <p:cNvSpPr/>
                <p:nvPr/>
              </p:nvSpPr>
              <p:spPr>
                <a:xfrm>
                  <a:off x="6482575" y="2064700"/>
                  <a:ext cx="976500" cy="976500"/>
                </a:xfrm>
                <a:prstGeom prst="chord">
                  <a:avLst>
                    <a:gd name="adj1" fmla="val 3830203"/>
                    <a:gd name="adj2" fmla="val 7005584"/>
                  </a:avLst>
                </a:prstGeom>
                <a:solidFill>
                  <a:srgbClr val="CC606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" name="Google Shape;1064;p46">
                  <a:extLst>
                    <a:ext uri="{FF2B5EF4-FFF2-40B4-BE49-F238E27FC236}">
                      <a16:creationId xmlns:a16="http://schemas.microsoft.com/office/drawing/2014/main" id="{B640BFFD-A1C2-445A-B4AB-B3A49106882C}"/>
                    </a:ext>
                  </a:extLst>
                </p:cNvPr>
                <p:cNvSpPr/>
                <p:nvPr/>
              </p:nvSpPr>
              <p:spPr>
                <a:xfrm rot="10800000" flipH="1">
                  <a:off x="6482575" y="2054925"/>
                  <a:ext cx="976500" cy="976500"/>
                </a:xfrm>
                <a:prstGeom prst="chord">
                  <a:avLst>
                    <a:gd name="adj1" fmla="val 3830203"/>
                    <a:gd name="adj2" fmla="val 7005584"/>
                  </a:avLst>
                </a:prstGeom>
                <a:solidFill>
                  <a:srgbClr val="CC606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5" name="Google Shape;1065;p46">
              <a:extLst>
                <a:ext uri="{FF2B5EF4-FFF2-40B4-BE49-F238E27FC236}">
                  <a16:creationId xmlns:a16="http://schemas.microsoft.com/office/drawing/2014/main" id="{22389637-582D-408C-BB90-DDE656DF9329}"/>
                </a:ext>
              </a:extLst>
            </p:cNvPr>
            <p:cNvGrpSpPr/>
            <p:nvPr/>
          </p:nvGrpSpPr>
          <p:grpSpPr>
            <a:xfrm rot="8137164" flipH="1">
              <a:off x="3585825" y="2547219"/>
              <a:ext cx="401151" cy="297955"/>
              <a:chOff x="1430048" y="2243353"/>
              <a:chExt cx="308187" cy="224015"/>
            </a:xfrm>
          </p:grpSpPr>
          <p:sp>
            <p:nvSpPr>
              <p:cNvPr id="126" name="Google Shape;1066;p46">
                <a:extLst>
                  <a:ext uri="{FF2B5EF4-FFF2-40B4-BE49-F238E27FC236}">
                    <a16:creationId xmlns:a16="http://schemas.microsoft.com/office/drawing/2014/main" id="{AE1E7F98-0C5A-4183-ADF7-94977245D780}"/>
                  </a:ext>
                </a:extLst>
              </p:cNvPr>
              <p:cNvSpPr/>
              <p:nvPr/>
            </p:nvSpPr>
            <p:spPr>
              <a:xfrm>
                <a:off x="1474711" y="2243353"/>
                <a:ext cx="263524" cy="205246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3226" extrusionOk="0">
                    <a:moveTo>
                      <a:pt x="3623" y="1"/>
                    </a:moveTo>
                    <a:cubicBezTo>
                      <a:pt x="3541" y="72"/>
                      <a:pt x="2005" y="1466"/>
                      <a:pt x="1181" y="1975"/>
                    </a:cubicBezTo>
                    <a:cubicBezTo>
                      <a:pt x="804" y="2219"/>
                      <a:pt x="408" y="2432"/>
                      <a:pt x="1" y="2626"/>
                    </a:cubicBezTo>
                    <a:lnTo>
                      <a:pt x="194" y="3226"/>
                    </a:lnTo>
                    <a:cubicBezTo>
                      <a:pt x="194" y="3226"/>
                      <a:pt x="2463" y="2554"/>
                      <a:pt x="3307" y="2097"/>
                    </a:cubicBezTo>
                    <a:cubicBezTo>
                      <a:pt x="4141" y="1639"/>
                      <a:pt x="3999" y="143"/>
                      <a:pt x="3623" y="1"/>
                    </a:cubicBezTo>
                    <a:close/>
                  </a:path>
                </a:pathLst>
              </a:custGeom>
              <a:solidFill>
                <a:srgbClr val="F59C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067;p46">
                <a:extLst>
                  <a:ext uri="{FF2B5EF4-FFF2-40B4-BE49-F238E27FC236}">
                    <a16:creationId xmlns:a16="http://schemas.microsoft.com/office/drawing/2014/main" id="{D175BD99-E003-4148-B928-C98EAB2446D3}"/>
                  </a:ext>
                </a:extLst>
              </p:cNvPr>
              <p:cNvSpPr/>
              <p:nvPr/>
            </p:nvSpPr>
            <p:spPr>
              <a:xfrm>
                <a:off x="1430048" y="2401327"/>
                <a:ext cx="74502" cy="66040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038" extrusionOk="0">
                    <a:moveTo>
                      <a:pt x="113" y="916"/>
                    </a:moveTo>
                    <a:cubicBezTo>
                      <a:pt x="82" y="845"/>
                      <a:pt x="123" y="733"/>
                      <a:pt x="224" y="621"/>
                    </a:cubicBezTo>
                    <a:cubicBezTo>
                      <a:pt x="82" y="550"/>
                      <a:pt x="1" y="468"/>
                      <a:pt x="1" y="377"/>
                    </a:cubicBezTo>
                    <a:cubicBezTo>
                      <a:pt x="1" y="295"/>
                      <a:pt x="306" y="102"/>
                      <a:pt x="418" y="51"/>
                    </a:cubicBezTo>
                    <a:cubicBezTo>
                      <a:pt x="540" y="0"/>
                      <a:pt x="682" y="0"/>
                      <a:pt x="804" y="51"/>
                    </a:cubicBezTo>
                    <a:cubicBezTo>
                      <a:pt x="1059" y="163"/>
                      <a:pt x="1171" y="662"/>
                      <a:pt x="988" y="875"/>
                    </a:cubicBezTo>
                    <a:cubicBezTo>
                      <a:pt x="896" y="977"/>
                      <a:pt x="774" y="1028"/>
                      <a:pt x="642" y="1038"/>
                    </a:cubicBezTo>
                    <a:cubicBezTo>
                      <a:pt x="509" y="1038"/>
                      <a:pt x="153" y="1007"/>
                      <a:pt x="113" y="906"/>
                    </a:cubicBezTo>
                    <a:close/>
                  </a:path>
                </a:pathLst>
              </a:custGeom>
              <a:solidFill>
                <a:srgbClr val="F966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43944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ECDD33E-A418-42ED-9C01-75E807549FE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2" name="รูปภาพ 231">
            <a:hlinkClick r:id="rId4" action="ppaction://hlinksldjump"/>
            <a:extLst>
              <a:ext uri="{FF2B5EF4-FFF2-40B4-BE49-F238E27FC236}">
                <a16:creationId xmlns:a16="http://schemas.microsoft.com/office/drawing/2014/main" id="{F7142069-7E28-4FBB-B424-184B504AFF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2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745615-4D43-4625-9A04-BCBF41F39CE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847AA0D-9280-474E-945F-8EB3187726D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C2491D1-6158-4D3B-AD5C-A2B21EC0E50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5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51AA067-C17B-4BB8-8AED-3BFBE328B72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DEC7F54-D0A6-4C7F-A12D-3C8957136B2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7025A252-37DD-4E3E-A08E-E5DE1BEF1BDE}"/>
              </a:ext>
            </a:extLst>
          </p:cNvPr>
          <p:cNvGrpSpPr/>
          <p:nvPr/>
        </p:nvGrpSpPr>
        <p:grpSpPr>
          <a:xfrm>
            <a:off x="1145059" y="1815775"/>
            <a:ext cx="5443777" cy="1853746"/>
            <a:chOff x="7192960" y="2558634"/>
            <a:chExt cx="2546201" cy="1104418"/>
          </a:xfrm>
        </p:grpSpPr>
        <p:sp>
          <p:nvSpPr>
            <p:cNvPr id="128" name="วงรี 5">
              <a:extLst>
                <a:ext uri="{FF2B5EF4-FFF2-40B4-BE49-F238E27FC236}">
                  <a16:creationId xmlns:a16="http://schemas.microsoft.com/office/drawing/2014/main" id="{325B18A7-C224-4F97-92D8-B77688D722AF}"/>
                </a:ext>
              </a:extLst>
            </p:cNvPr>
            <p:cNvSpPr/>
            <p:nvPr/>
          </p:nvSpPr>
          <p:spPr>
            <a:xfrm>
              <a:off x="7192960" y="2558634"/>
              <a:ext cx="2373726" cy="1104418"/>
            </a:xfrm>
            <a:prstGeom prst="roundRect">
              <a:avLst>
                <a:gd name="adj" fmla="val 10219"/>
              </a:avLst>
            </a:pr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กล่องข้อความ 128">
              <a:extLst>
                <a:ext uri="{FF2B5EF4-FFF2-40B4-BE49-F238E27FC236}">
                  <a16:creationId xmlns:a16="http://schemas.microsoft.com/office/drawing/2014/main" id="{A3750D24-13C1-4E1E-8167-B0989C87C066}"/>
                </a:ext>
              </a:extLst>
            </p:cNvPr>
            <p:cNvSpPr txBox="1"/>
            <p:nvPr/>
          </p:nvSpPr>
          <p:spPr>
            <a:xfrm>
              <a:off x="7205791" y="2583330"/>
              <a:ext cx="2533370" cy="772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1 ชั่วโมง เท่ากับ 60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9 ชั่วโมง เท่ากับ 9 </a:t>
              </a: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Symbol" panose="05050102010706020507" pitchFamily="18" charset="2"/>
                </a:rPr>
                <a:t> 60 </a:t>
              </a:r>
              <a:r>
                <a:rPr kumimoji="0" lang="en-US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Symbol" panose="05050102010706020507" pitchFamily="18" charset="2"/>
                </a:rPr>
                <a:t>= </a:t>
              </a: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Symbol" panose="05050102010706020507" pitchFamily="18" charset="2"/>
                </a:rPr>
                <a:t>540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Symbol" panose="05050102010706020507" pitchFamily="18" charset="2"/>
                </a:rPr>
                <a:t>	9 ชั่วโมง 25 นาที เท่ากับ 540 + 25 </a:t>
              </a:r>
              <a:r>
                <a:rPr lang="en-US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Symbol" panose="05050102010706020507" pitchFamily="18" charset="2"/>
                </a:rPr>
                <a:t>= 565 </a:t>
              </a: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Symbol" panose="05050102010706020507" pitchFamily="18" charset="2"/>
                </a:rPr>
                <a:t>นาที</a:t>
              </a:r>
              <a:endPara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</a:t>
              </a: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565 นาที มากกว่า 500 นาที</a:t>
              </a:r>
              <a:endPara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	9 ชั่วโมง 25 นาที มากกว่า 500 นาที</a:t>
              </a:r>
            </a:p>
          </p:txBody>
        </p:sp>
      </p:grpSp>
      <p:sp>
        <p:nvSpPr>
          <p:cNvPr id="225" name="Google Shape;587;p23">
            <a:extLst>
              <a:ext uri="{FF2B5EF4-FFF2-40B4-BE49-F238E27FC236}">
                <a16:creationId xmlns:a16="http://schemas.microsoft.com/office/drawing/2014/main" id="{4942E62B-4FF7-4B6C-9C63-CBC22492B1C7}"/>
              </a:ext>
            </a:extLst>
          </p:cNvPr>
          <p:cNvSpPr/>
          <p:nvPr/>
        </p:nvSpPr>
        <p:spPr>
          <a:xfrm>
            <a:off x="2981854" y="1023155"/>
            <a:ext cx="5184000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9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ชั่วโมง 25 นาที มากกว่า หรือน้อยกว่า 500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AE60387B-5F53-4983-90B6-901ADDDE496C}"/>
              </a:ext>
            </a:extLst>
          </p:cNvPr>
          <p:cNvGrpSpPr/>
          <p:nvPr/>
        </p:nvGrpSpPr>
        <p:grpSpPr>
          <a:xfrm>
            <a:off x="6537958" y="1815775"/>
            <a:ext cx="4453128" cy="3857882"/>
            <a:chOff x="7192960" y="2558633"/>
            <a:chExt cx="2082848" cy="2298435"/>
          </a:xfrm>
        </p:grpSpPr>
        <p:sp>
          <p:nvSpPr>
            <p:cNvPr id="120" name="วงรี 5">
              <a:extLst>
                <a:ext uri="{FF2B5EF4-FFF2-40B4-BE49-F238E27FC236}">
                  <a16:creationId xmlns:a16="http://schemas.microsoft.com/office/drawing/2014/main" id="{4F9F6364-15EA-4AD9-AE30-7DC841232920}"/>
                </a:ext>
              </a:extLst>
            </p:cNvPr>
            <p:cNvSpPr/>
            <p:nvPr/>
          </p:nvSpPr>
          <p:spPr>
            <a:xfrm>
              <a:off x="7192960" y="2558633"/>
              <a:ext cx="2082848" cy="2273737"/>
            </a:xfrm>
            <a:prstGeom prst="roundRect">
              <a:avLst>
                <a:gd name="adj" fmla="val 4708"/>
              </a:avLst>
            </a:pr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กล่องข้อความ 120">
              <a:extLst>
                <a:ext uri="{FF2B5EF4-FFF2-40B4-BE49-F238E27FC236}">
                  <a16:creationId xmlns:a16="http://schemas.microsoft.com/office/drawing/2014/main" id="{A57D20D5-F7D3-4FDF-8672-850A6F44C256}"/>
                </a:ext>
              </a:extLst>
            </p:cNvPr>
            <p:cNvSpPr txBox="1"/>
            <p:nvPr/>
          </p:nvSpPr>
          <p:spPr>
            <a:xfrm>
              <a:off x="7205791" y="2583330"/>
              <a:ext cx="2070017" cy="22737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หรือ	60 นาที เท่ากับ 1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120 นาที เท่ากับ 2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180 นาที เท่ากับ 3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240 </a:t>
              </a: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นาที เท่ากับ 4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300</a:t>
              </a: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นาที เท่ากับ 5 ชั่วโมง</a:t>
              </a:r>
              <a:endParaRPr lang="th-TH" sz="22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360 นาที เท่ากับ 6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420 นาที เท่ากับ 7 ชั่วโมง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480</a:t>
              </a: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นาที เท่ากับ 8 ชั่วโมง</a:t>
              </a:r>
              <a:endParaRPr lang="th-TH" sz="22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500 นาที เท่ากับ 8 ชั่วโมง 20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lang="th-TH" sz="22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	9 ชั่วโมง 25 นาที มากกว่า 8 ชั่วโมง 20 นาที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539750" algn="l"/>
                </a:tabLst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ดังนั้น	9 ชั่วโมง 25 นาที มากกว่า 500 นาที</a:t>
              </a:r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092466CB-9A7D-4325-ABD0-9F3245331BA4}"/>
              </a:ext>
            </a:extLst>
          </p:cNvPr>
          <p:cNvGrpSpPr/>
          <p:nvPr/>
        </p:nvGrpSpPr>
        <p:grpSpPr>
          <a:xfrm>
            <a:off x="1178589" y="4254142"/>
            <a:ext cx="5001872" cy="1683567"/>
            <a:chOff x="7564338" y="2593989"/>
            <a:chExt cx="3650261" cy="1455361"/>
          </a:xfrm>
        </p:grpSpPr>
        <p:sp>
          <p:nvSpPr>
            <p:cNvPr id="123" name="วงรี 5">
              <a:extLst>
                <a:ext uri="{FF2B5EF4-FFF2-40B4-BE49-F238E27FC236}">
                  <a16:creationId xmlns:a16="http://schemas.microsoft.com/office/drawing/2014/main" id="{AFA7776B-0C94-46FC-BA8C-4D9FA029A25D}"/>
                </a:ext>
              </a:extLst>
            </p:cNvPr>
            <p:cNvSpPr/>
            <p:nvPr/>
          </p:nvSpPr>
          <p:spPr>
            <a:xfrm>
              <a:off x="7564338" y="2593989"/>
              <a:ext cx="3650261" cy="1455361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4" name="กล่องข้อความ 123">
              <a:extLst>
                <a:ext uri="{FF2B5EF4-FFF2-40B4-BE49-F238E27FC236}">
                  <a16:creationId xmlns:a16="http://schemas.microsoft.com/office/drawing/2014/main" id="{CCDB2871-C435-4759-8599-017E68DFF1C0}"/>
                </a:ext>
              </a:extLst>
            </p:cNvPr>
            <p:cNvSpPr txBox="1"/>
            <p:nvPr/>
          </p:nvSpPr>
          <p:spPr>
            <a:xfrm>
              <a:off x="7815431" y="2772527"/>
              <a:ext cx="3277672" cy="7715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การเปรียบเทียบระยะเวลาที่มีหน่วยต่างกัน ต้องเปลี่ยนหน่วยให้เป็นหน่วยเดียวกันก่อน แล้วนำมาเปรียบเทียบกัน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8446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01990"/>
              </p:ext>
            </p:extLst>
          </p:nvPr>
        </p:nvGraphicFramePr>
        <p:xfrm>
          <a:off x="1847221" y="1624709"/>
          <a:ext cx="7632000" cy="38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412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ข้อ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ระยะเวลาที่ใบบัวใช้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ระยะเวลาที่ขุนใช้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ทำงานบ้าน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15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เที่ยวสวนสัตว์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210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 10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เล่นกับเพื่อน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77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10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อ่านหนังสือ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 ชั่วโมง 20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421613"/>
                  </a:ext>
                </a:extLst>
              </a:tr>
            </a:tbl>
          </a:graphicData>
        </a:graphic>
      </p:graphicFrame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" name="Google Shape;4259;p71">
            <a:extLst>
              <a:ext uri="{FF2B5EF4-FFF2-40B4-BE49-F238E27FC236}">
                <a16:creationId xmlns:a16="http://schemas.microsoft.com/office/drawing/2014/main" id="{08E6E850-0AE7-4E98-8357-2BAB197B10D5}"/>
              </a:ext>
            </a:extLst>
          </p:cNvPr>
          <p:cNvSpPr txBox="1"/>
          <p:nvPr/>
        </p:nvSpPr>
        <p:spPr>
          <a:xfrm>
            <a:off x="1048590" y="599618"/>
            <a:ext cx="882901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ระยะเวลาที่ใบบัวใช้ทำกิจกรรมมากกว่า น้อยกว่า หรือเท่ากับระยะเวลาที่ขุนใช้ทำกิจกรรม</a:t>
            </a:r>
          </a:p>
        </p:txBody>
      </p:sp>
      <p:grpSp>
        <p:nvGrpSpPr>
          <p:cNvPr id="21" name="Google Shape;3186;p51">
            <a:extLst>
              <a:ext uri="{FF2B5EF4-FFF2-40B4-BE49-F238E27FC236}">
                <a16:creationId xmlns:a16="http://schemas.microsoft.com/office/drawing/2014/main" id="{38ACEF59-27F0-4631-BF85-2A290729ECF1}"/>
              </a:ext>
            </a:extLst>
          </p:cNvPr>
          <p:cNvGrpSpPr/>
          <p:nvPr/>
        </p:nvGrpSpPr>
        <p:grpSpPr>
          <a:xfrm rot="14045225">
            <a:off x="9440465" y="528970"/>
            <a:ext cx="292669" cy="583541"/>
            <a:chOff x="2518050" y="238125"/>
            <a:chExt cx="2610950" cy="5185750"/>
          </a:xfrm>
        </p:grpSpPr>
        <p:sp>
          <p:nvSpPr>
            <p:cNvPr id="22" name="Google Shape;3187;p51">
              <a:extLst>
                <a:ext uri="{FF2B5EF4-FFF2-40B4-BE49-F238E27FC236}">
                  <a16:creationId xmlns:a16="http://schemas.microsoft.com/office/drawing/2014/main" id="{F332F51C-552E-4842-802C-E6DCF442D809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3" name="Google Shape;3188;p51">
              <a:extLst>
                <a:ext uri="{FF2B5EF4-FFF2-40B4-BE49-F238E27FC236}">
                  <a16:creationId xmlns:a16="http://schemas.microsoft.com/office/drawing/2014/main" id="{17EF38B0-6453-41E6-88C1-97999FE5A17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4" name="Google Shape;3189;p51">
              <a:extLst>
                <a:ext uri="{FF2B5EF4-FFF2-40B4-BE49-F238E27FC236}">
                  <a16:creationId xmlns:a16="http://schemas.microsoft.com/office/drawing/2014/main" id="{8D55AD39-34D2-4FD4-97D9-5270B698C6D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5" name="Google Shape;3190;p51">
              <a:extLst>
                <a:ext uri="{FF2B5EF4-FFF2-40B4-BE49-F238E27FC236}">
                  <a16:creationId xmlns:a16="http://schemas.microsoft.com/office/drawing/2014/main" id="{E3937048-B213-4F66-8D64-55EA774DE676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6" name="Google Shape;3191;p51">
              <a:extLst>
                <a:ext uri="{FF2B5EF4-FFF2-40B4-BE49-F238E27FC236}">
                  <a16:creationId xmlns:a16="http://schemas.microsoft.com/office/drawing/2014/main" id="{78B5DC10-C93F-4489-AEEE-93ABC9329D3E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8" name="Google Shape;3192;p51">
              <a:extLst>
                <a:ext uri="{FF2B5EF4-FFF2-40B4-BE49-F238E27FC236}">
                  <a16:creationId xmlns:a16="http://schemas.microsoft.com/office/drawing/2014/main" id="{356C126F-D38E-4841-A233-14FA96E5440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9" name="Google Shape;3193;p51">
              <a:extLst>
                <a:ext uri="{FF2B5EF4-FFF2-40B4-BE49-F238E27FC236}">
                  <a16:creationId xmlns:a16="http://schemas.microsoft.com/office/drawing/2014/main" id="{F157825E-0E7B-4357-ABED-EB67B57F98F0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0" name="Google Shape;8099;p68">
            <a:extLst>
              <a:ext uri="{FF2B5EF4-FFF2-40B4-BE49-F238E27FC236}">
                <a16:creationId xmlns:a16="http://schemas.microsoft.com/office/drawing/2014/main" id="{81618E73-95B3-4F02-B986-FABC9F03EC59}"/>
              </a:ext>
            </a:extLst>
          </p:cNvPr>
          <p:cNvSpPr/>
          <p:nvPr/>
        </p:nvSpPr>
        <p:spPr>
          <a:xfrm rot="191175">
            <a:off x="980281" y="96569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2086876" y="2370488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2084472" y="3017460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2082068" y="3646382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2079664" y="4309152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9600188" y="240064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9600188" y="3049016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9600188" y="365073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9624046" y="432128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เท่ากับ</a:t>
            </a: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4F359704-26DE-4BAF-89B3-D0593EFB2956}"/>
              </a:ext>
            </a:extLst>
          </p:cNvPr>
          <p:cNvGrpSpPr/>
          <p:nvPr/>
        </p:nvGrpSpPr>
        <p:grpSpPr>
          <a:xfrm>
            <a:off x="2079664" y="4954193"/>
            <a:ext cx="468000" cy="468000"/>
            <a:chOff x="1239484" y="1722687"/>
            <a:chExt cx="468000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68D964C6-C3C7-40C6-906E-38910B1ACE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25B02F5-10D0-4246-8B2F-FB2D16D91C5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11AEDF14-29EB-47C3-829D-B72C1F6FB68A}"/>
              </a:ext>
            </a:extLst>
          </p:cNvPr>
          <p:cNvSpPr txBox="1"/>
          <p:nvPr/>
        </p:nvSpPr>
        <p:spPr>
          <a:xfrm>
            <a:off x="9624046" y="4991518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DEBB1B0-F631-4B9D-B539-B7CE984CBFCD}"/>
              </a:ext>
            </a:extLst>
          </p:cNvPr>
          <p:cNvSpPr/>
          <p:nvPr/>
        </p:nvSpPr>
        <p:spPr>
          <a:xfrm rot="191175">
            <a:off x="3658000" y="94483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41" name="Google Shape;8099;p68">
            <a:extLst>
              <a:ext uri="{FF2B5EF4-FFF2-40B4-BE49-F238E27FC236}">
                <a16:creationId xmlns:a16="http://schemas.microsoft.com/office/drawing/2014/main" id="{4DDC166B-7D13-40D8-892A-98F56ADF961D}"/>
              </a:ext>
            </a:extLst>
          </p:cNvPr>
          <p:cNvSpPr/>
          <p:nvPr/>
        </p:nvSpPr>
        <p:spPr>
          <a:xfrm rot="191175">
            <a:off x="5922000" y="92544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79570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4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ตาราง 3">
            <a:extLst>
              <a:ext uri="{FF2B5EF4-FFF2-40B4-BE49-F238E27FC236}">
                <a16:creationId xmlns:a16="http://schemas.microsoft.com/office/drawing/2014/main" id="{5BA6FE1F-0A6E-44CE-9C40-71AB16E38D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8569599"/>
              </p:ext>
            </p:extLst>
          </p:nvPr>
        </p:nvGraphicFramePr>
        <p:xfrm>
          <a:off x="1847221" y="1624709"/>
          <a:ext cx="7632000" cy="388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412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4213499289"/>
                    </a:ext>
                  </a:extLst>
                </a:gridCol>
                <a:gridCol w="2160000">
                  <a:extLst>
                    <a:ext uri="{9D8B030D-6E8A-4147-A177-3AD203B41FA5}">
                      <a16:colId xmlns:a16="http://schemas.microsoft.com/office/drawing/2014/main" val="1126183828"/>
                    </a:ext>
                  </a:extLst>
                </a:gridCol>
              </a:tblGrid>
              <a:tr h="64800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ข้อ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ระยะเวลาที่ต้นกล้าใช้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ระยะเวลาที่แก้วตาใช้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ดูภาพยนตร์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9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129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ซ้อมดนตรี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เที่ยวสวนสนุก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 ชั่วโมง 13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239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5378007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ปลูกต้นไม้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55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781116"/>
                  </a:ext>
                </a:extLst>
              </a:tr>
              <a:tr h="64800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endParaRPr lang="th-TH" sz="2600" dirty="0"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เดินทางกลับบ้าน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ชั่วโมง 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190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421613"/>
                  </a:ext>
                </a:extLst>
              </a:tr>
            </a:tbl>
          </a:graphicData>
        </a:graphic>
      </p:graphicFrame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61" name="กลุ่ม 2">
            <a:extLst>
              <a:ext uri="{FF2B5EF4-FFF2-40B4-BE49-F238E27FC236}">
                <a16:creationId xmlns:a16="http://schemas.microsoft.com/office/drawing/2014/main" id="{7C4BC812-52CF-46EA-8F49-655780053994}"/>
              </a:ext>
            </a:extLst>
          </p:cNvPr>
          <p:cNvGrpSpPr/>
          <p:nvPr/>
        </p:nvGrpSpPr>
        <p:grpSpPr>
          <a:xfrm>
            <a:off x="2086876" y="2370488"/>
            <a:ext cx="468000" cy="468000"/>
            <a:chOff x="1239484" y="1722687"/>
            <a:chExt cx="468000" cy="468000"/>
          </a:xfrm>
        </p:grpSpPr>
        <p:sp>
          <p:nvSpPr>
            <p:cNvPr id="62" name="Google Shape;523;p27">
              <a:extLst>
                <a:ext uri="{FF2B5EF4-FFF2-40B4-BE49-F238E27FC236}">
                  <a16:creationId xmlns:a16="http://schemas.microsoft.com/office/drawing/2014/main" id="{F36FBDED-C7CF-4FD6-BCAF-FDAF1D85C61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656;p49">
              <a:extLst>
                <a:ext uri="{FF2B5EF4-FFF2-40B4-BE49-F238E27FC236}">
                  <a16:creationId xmlns:a16="http://schemas.microsoft.com/office/drawing/2014/main" id="{73DF6A7E-1030-4669-B7B1-9961E3F7A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D5ACD5B2-28E2-4605-B41E-D1F698B53DF1}"/>
              </a:ext>
            </a:extLst>
          </p:cNvPr>
          <p:cNvGrpSpPr/>
          <p:nvPr/>
        </p:nvGrpSpPr>
        <p:grpSpPr>
          <a:xfrm>
            <a:off x="2084472" y="3017460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1BDADFC-CD55-4D50-8D8D-815FE55188E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5295BB5A-16FE-4F63-A59F-0F4A28133F5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7" name="กลุ่ม 2">
            <a:extLst>
              <a:ext uri="{FF2B5EF4-FFF2-40B4-BE49-F238E27FC236}">
                <a16:creationId xmlns:a16="http://schemas.microsoft.com/office/drawing/2014/main" id="{3E4E40A8-2478-4A11-A196-9201C9810289}"/>
              </a:ext>
            </a:extLst>
          </p:cNvPr>
          <p:cNvGrpSpPr/>
          <p:nvPr/>
        </p:nvGrpSpPr>
        <p:grpSpPr>
          <a:xfrm>
            <a:off x="2082068" y="3646382"/>
            <a:ext cx="468000" cy="468000"/>
            <a:chOff x="1239484" y="1722687"/>
            <a:chExt cx="468000" cy="468000"/>
          </a:xfrm>
        </p:grpSpPr>
        <p:sp>
          <p:nvSpPr>
            <p:cNvPr id="68" name="Google Shape;523;p27">
              <a:extLst>
                <a:ext uri="{FF2B5EF4-FFF2-40B4-BE49-F238E27FC236}">
                  <a16:creationId xmlns:a16="http://schemas.microsoft.com/office/drawing/2014/main" id="{91253C69-970B-4266-BA6E-FDCA76D208F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656;p49">
              <a:extLst>
                <a:ext uri="{FF2B5EF4-FFF2-40B4-BE49-F238E27FC236}">
                  <a16:creationId xmlns:a16="http://schemas.microsoft.com/office/drawing/2014/main" id="{AFAA2F80-C1DD-4BCB-9F37-9F84C9F9696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DBAD4FC9-70D9-4FF5-8329-8584AFB605A1}"/>
              </a:ext>
            </a:extLst>
          </p:cNvPr>
          <p:cNvGrpSpPr/>
          <p:nvPr/>
        </p:nvGrpSpPr>
        <p:grpSpPr>
          <a:xfrm>
            <a:off x="2079664" y="4309152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FAC4BC78-D835-4D99-A8E8-F3D7D7F51A5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656;p49">
              <a:extLst>
                <a:ext uri="{FF2B5EF4-FFF2-40B4-BE49-F238E27FC236}">
                  <a16:creationId xmlns:a16="http://schemas.microsoft.com/office/drawing/2014/main" id="{3E661FBF-C561-45ED-BA97-3F1D000CDE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3DE6D5A9-0521-4D8D-B459-9BFF90C9A78E}"/>
              </a:ext>
            </a:extLst>
          </p:cNvPr>
          <p:cNvSpPr txBox="1"/>
          <p:nvPr/>
        </p:nvSpPr>
        <p:spPr>
          <a:xfrm>
            <a:off x="9600188" y="240064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เท่ากับ</a:t>
            </a: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D5B92486-70BE-4AB7-B255-9597CBC5266D}"/>
              </a:ext>
            </a:extLst>
          </p:cNvPr>
          <p:cNvSpPr txBox="1"/>
          <p:nvPr/>
        </p:nvSpPr>
        <p:spPr>
          <a:xfrm>
            <a:off x="9600188" y="3049016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เท่ากับ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196567E0-0EC0-44F9-9251-DC0138337BA4}"/>
              </a:ext>
            </a:extLst>
          </p:cNvPr>
          <p:cNvSpPr txBox="1"/>
          <p:nvPr/>
        </p:nvSpPr>
        <p:spPr>
          <a:xfrm>
            <a:off x="9600188" y="365073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636EA738-F4D8-4A4A-B215-3793903111A8}"/>
              </a:ext>
            </a:extLst>
          </p:cNvPr>
          <p:cNvSpPr txBox="1"/>
          <p:nvPr/>
        </p:nvSpPr>
        <p:spPr>
          <a:xfrm>
            <a:off x="9624046" y="4321285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4F359704-26DE-4BAF-89B3-D0593EFB2956}"/>
              </a:ext>
            </a:extLst>
          </p:cNvPr>
          <p:cNvGrpSpPr/>
          <p:nvPr/>
        </p:nvGrpSpPr>
        <p:grpSpPr>
          <a:xfrm>
            <a:off x="1985651" y="4954193"/>
            <a:ext cx="648151" cy="468000"/>
            <a:chOff x="1145471" y="1722687"/>
            <a:chExt cx="648151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68D964C6-C3C7-40C6-906E-38910B1ACE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25B02F5-10D0-4246-8B2F-FB2D16D91C55}"/>
                </a:ext>
              </a:extLst>
            </p:cNvPr>
            <p:cNvSpPr txBox="1"/>
            <p:nvPr/>
          </p:nvSpPr>
          <p:spPr>
            <a:xfrm>
              <a:off x="1145471" y="1770669"/>
              <a:ext cx="648151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11AEDF14-29EB-47C3-829D-B72C1F6FB68A}"/>
              </a:ext>
            </a:extLst>
          </p:cNvPr>
          <p:cNvSpPr txBox="1"/>
          <p:nvPr/>
        </p:nvSpPr>
        <p:spPr>
          <a:xfrm>
            <a:off x="9624046" y="4991518"/>
            <a:ext cx="10800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</p:spTree>
    <p:extLst>
      <p:ext uri="{BB962C8B-B14F-4D97-AF65-F5344CB8AC3E}">
        <p14:creationId xmlns:p14="http://schemas.microsoft.com/office/powerpoint/2010/main" val="3938591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51" grpId="0"/>
      <p:bldP spid="54" grpId="0"/>
      <p:bldP spid="59" grpId="0"/>
      <p:bldP spid="43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97FA5466-FF7A-463F-8DC0-BBABEEE760E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7" name="รูปภาพ 76">
            <a:hlinkClick r:id="rId4" action="ppaction://hlinksldjump"/>
            <a:extLst>
              <a:ext uri="{FF2B5EF4-FFF2-40B4-BE49-F238E27FC236}">
                <a16:creationId xmlns:a16="http://schemas.microsoft.com/office/drawing/2014/main" id="{C146D763-22F2-4221-A976-1A289ABC80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12B27AC-9771-410C-BB5E-855E1744B43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CF70325-FC23-4B5C-99E3-F496A68848F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6CD95E-652A-404B-9399-278B31D3376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4A300B-27BA-4AF8-B718-B6338C075554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451763-CBA4-4CEC-8E45-6F030CEB1AD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4259;p71">
            <a:extLst>
              <a:ext uri="{FF2B5EF4-FFF2-40B4-BE49-F238E27FC236}">
                <a16:creationId xmlns:a16="http://schemas.microsoft.com/office/drawing/2014/main" id="{1E9B8F51-96BF-41A8-81EE-DC4C8346CA30}"/>
              </a:ext>
            </a:extLst>
          </p:cNvPr>
          <p:cNvSpPr txBox="1"/>
          <p:nvPr/>
        </p:nvSpPr>
        <p:spPr>
          <a:xfrm>
            <a:off x="3886864" y="866926"/>
            <a:ext cx="3876391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 มากกว่า น้อยกว่า หรือเท่ากับ ใน</a:t>
            </a:r>
          </a:p>
        </p:txBody>
      </p:sp>
      <p:grpSp>
        <p:nvGrpSpPr>
          <p:cNvPr id="79" name="Google Shape;3186;p51">
            <a:extLst>
              <a:ext uri="{FF2B5EF4-FFF2-40B4-BE49-F238E27FC236}">
                <a16:creationId xmlns:a16="http://schemas.microsoft.com/office/drawing/2014/main" id="{EEB9B7D7-9C49-41CA-82F2-6096E0A580EE}"/>
              </a:ext>
            </a:extLst>
          </p:cNvPr>
          <p:cNvGrpSpPr/>
          <p:nvPr/>
        </p:nvGrpSpPr>
        <p:grpSpPr>
          <a:xfrm rot="14045225">
            <a:off x="8950181" y="802792"/>
            <a:ext cx="292669" cy="583541"/>
            <a:chOff x="2518050" y="238125"/>
            <a:chExt cx="2610950" cy="5185750"/>
          </a:xfrm>
        </p:grpSpPr>
        <p:sp>
          <p:nvSpPr>
            <p:cNvPr id="80" name="Google Shape;3187;p51">
              <a:extLst>
                <a:ext uri="{FF2B5EF4-FFF2-40B4-BE49-F238E27FC236}">
                  <a16:creationId xmlns:a16="http://schemas.microsoft.com/office/drawing/2014/main" id="{3092BBE7-5F6F-479E-B437-5955664478D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1" name="Google Shape;3188;p51">
              <a:extLst>
                <a:ext uri="{FF2B5EF4-FFF2-40B4-BE49-F238E27FC236}">
                  <a16:creationId xmlns:a16="http://schemas.microsoft.com/office/drawing/2014/main" id="{22DACF24-FE68-42BB-BAE6-60FAE1C5EBFB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2" name="Google Shape;3189;p51">
              <a:extLst>
                <a:ext uri="{FF2B5EF4-FFF2-40B4-BE49-F238E27FC236}">
                  <a16:creationId xmlns:a16="http://schemas.microsoft.com/office/drawing/2014/main" id="{C1AF5D24-7CA5-4597-B91A-8D9B6007A9E5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3" name="Google Shape;3190;p51">
              <a:extLst>
                <a:ext uri="{FF2B5EF4-FFF2-40B4-BE49-F238E27FC236}">
                  <a16:creationId xmlns:a16="http://schemas.microsoft.com/office/drawing/2014/main" id="{928B3EAD-783E-4837-A640-6A313935D684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4" name="Google Shape;3191;p51">
              <a:extLst>
                <a:ext uri="{FF2B5EF4-FFF2-40B4-BE49-F238E27FC236}">
                  <a16:creationId xmlns:a16="http://schemas.microsoft.com/office/drawing/2014/main" id="{2FDA96D7-F827-445E-8251-965D53819AC2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5" name="Google Shape;3192;p51">
              <a:extLst>
                <a:ext uri="{FF2B5EF4-FFF2-40B4-BE49-F238E27FC236}">
                  <a16:creationId xmlns:a16="http://schemas.microsoft.com/office/drawing/2014/main" id="{6F5588A9-36E9-4816-ADC7-AC8A9AF2F7A9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3193;p51">
              <a:extLst>
                <a:ext uri="{FF2B5EF4-FFF2-40B4-BE49-F238E27FC236}">
                  <a16:creationId xmlns:a16="http://schemas.microsoft.com/office/drawing/2014/main" id="{9C53B037-6EAB-4C86-AE01-2D0D238DF7B7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87" name="Google Shape;8099;p68">
            <a:extLst>
              <a:ext uri="{FF2B5EF4-FFF2-40B4-BE49-F238E27FC236}">
                <a16:creationId xmlns:a16="http://schemas.microsoft.com/office/drawing/2014/main" id="{E758B953-E97C-4EB2-B6EB-1E6F6D44AE12}"/>
              </a:ext>
            </a:extLst>
          </p:cNvPr>
          <p:cNvSpPr/>
          <p:nvPr/>
        </p:nvSpPr>
        <p:spPr>
          <a:xfrm rot="191175">
            <a:off x="3556532" y="1245929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5822F7E8-4419-4CBA-83D4-F065A0DB48C2}"/>
              </a:ext>
            </a:extLst>
          </p:cNvPr>
          <p:cNvGrpSpPr/>
          <p:nvPr/>
        </p:nvGrpSpPr>
        <p:grpSpPr>
          <a:xfrm>
            <a:off x="1011249" y="802847"/>
            <a:ext cx="2641600" cy="733223"/>
            <a:chOff x="982795" y="710715"/>
            <a:chExt cx="2641600" cy="733223"/>
          </a:xfrm>
        </p:grpSpPr>
        <p:sp>
          <p:nvSpPr>
            <p:cNvPr id="89" name="Google Shape;698;p49">
              <a:extLst>
                <a:ext uri="{FF2B5EF4-FFF2-40B4-BE49-F238E27FC236}">
                  <a16:creationId xmlns:a16="http://schemas.microsoft.com/office/drawing/2014/main" id="{96365878-CAB3-4B7B-9913-F366123DD6AA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701;p49">
              <a:extLst>
                <a:ext uri="{FF2B5EF4-FFF2-40B4-BE49-F238E27FC236}">
                  <a16:creationId xmlns:a16="http://schemas.microsoft.com/office/drawing/2014/main" id="{F8FA7039-1AA2-4CA8-8974-E2D81D37D334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aphicFrame>
        <p:nvGraphicFramePr>
          <p:cNvPr id="52" name="ตาราง 3">
            <a:extLst>
              <a:ext uri="{FF2B5EF4-FFF2-40B4-BE49-F238E27FC236}">
                <a16:creationId xmlns:a16="http://schemas.microsoft.com/office/drawing/2014/main" id="{28EEB6B3-38C9-4B49-82BA-2CC523855A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3187771"/>
              </p:ext>
            </p:extLst>
          </p:nvPr>
        </p:nvGraphicFramePr>
        <p:xfrm>
          <a:off x="1170428" y="2041479"/>
          <a:ext cx="4140000" cy="2438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36000">
                  <a:extLst>
                    <a:ext uri="{9D8B030D-6E8A-4147-A177-3AD203B41FA5}">
                      <a16:colId xmlns:a16="http://schemas.microsoft.com/office/drawing/2014/main" val="3790173101"/>
                    </a:ext>
                  </a:extLst>
                </a:gridCol>
                <a:gridCol w="2304000">
                  <a:extLst>
                    <a:ext uri="{9D8B030D-6E8A-4147-A177-3AD203B41FA5}">
                      <a16:colId xmlns:a16="http://schemas.microsoft.com/office/drawing/2014/main" val="26753542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กิจกรรมของออมสิน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ระยะเวลา</a:t>
                      </a:r>
                      <a:r>
                        <a:rPr lang="th-TH" sz="2600" b="1" dirty="0" err="1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การทำ</a:t>
                      </a:r>
                      <a:r>
                        <a:rPr lang="th-TH" sz="26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กิจกรรม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1EA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41411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เล่นกับเพื่อน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15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8430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630238" indent="-630238"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ดูสารคดี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30119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630238" indent="-630238"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ช่วยแม่ทำงานบ้าน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40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6143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630238" indent="-630238">
                        <a:spcBef>
                          <a:spcPts val="400"/>
                        </a:spcBef>
                        <a:spcAft>
                          <a:spcPts val="400"/>
                        </a:spcAft>
                        <a:tabLst>
                          <a:tab pos="630238" algn="l"/>
                        </a:tabLs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เที่ยวงานวัด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spcAft>
                          <a:spcPts val="400"/>
                        </a:spcAft>
                      </a:pPr>
                      <a:r>
                        <a:rPr lang="th-TH" sz="2600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 ชั่วโมง 20 นาที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537396"/>
                  </a:ext>
                </a:extLst>
              </a:tr>
            </a:tbl>
          </a:graphicData>
        </a:graphic>
      </p:graphicFrame>
      <p:grpSp>
        <p:nvGrpSpPr>
          <p:cNvPr id="53" name="กลุ่ม 2">
            <a:extLst>
              <a:ext uri="{FF2B5EF4-FFF2-40B4-BE49-F238E27FC236}">
                <a16:creationId xmlns:a16="http://schemas.microsoft.com/office/drawing/2014/main" id="{2AF609DB-BCB1-4DAC-AC57-265DFFB7B38A}"/>
              </a:ext>
            </a:extLst>
          </p:cNvPr>
          <p:cNvGrpSpPr/>
          <p:nvPr/>
        </p:nvGrpSpPr>
        <p:grpSpPr>
          <a:xfrm>
            <a:off x="5501860" y="2050619"/>
            <a:ext cx="468000" cy="468000"/>
            <a:chOff x="1239484" y="1722687"/>
            <a:chExt cx="468000" cy="468000"/>
          </a:xfrm>
        </p:grpSpPr>
        <p:sp>
          <p:nvSpPr>
            <p:cNvPr id="54" name="Google Shape;523;p27">
              <a:extLst>
                <a:ext uri="{FF2B5EF4-FFF2-40B4-BE49-F238E27FC236}">
                  <a16:creationId xmlns:a16="http://schemas.microsoft.com/office/drawing/2014/main" id="{735E2870-35F5-49A1-8ABA-6022CC55B96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656;p49">
              <a:extLst>
                <a:ext uri="{FF2B5EF4-FFF2-40B4-BE49-F238E27FC236}">
                  <a16:creationId xmlns:a16="http://schemas.microsoft.com/office/drawing/2014/main" id="{23C97805-60DA-4251-A722-3FE9B9ADDBB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" name="Google Shape;8099;p68">
            <a:extLst>
              <a:ext uri="{FF2B5EF4-FFF2-40B4-BE49-F238E27FC236}">
                <a16:creationId xmlns:a16="http://schemas.microsoft.com/office/drawing/2014/main" id="{E6A6733D-E35F-49EC-A584-9B1FED5E69EA}"/>
              </a:ext>
            </a:extLst>
          </p:cNvPr>
          <p:cNvSpPr/>
          <p:nvPr/>
        </p:nvSpPr>
        <p:spPr>
          <a:xfrm rot="191175">
            <a:off x="5416442" y="122577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2" name="สี่เหลี่ยมผืนผ้า: มุมมน 1">
            <a:extLst>
              <a:ext uri="{FF2B5EF4-FFF2-40B4-BE49-F238E27FC236}">
                <a16:creationId xmlns:a16="http://schemas.microsoft.com/office/drawing/2014/main" id="{60116856-F101-49E7-A7F7-9F908386C27D}"/>
              </a:ext>
            </a:extLst>
          </p:cNvPr>
          <p:cNvSpPr/>
          <p:nvPr/>
        </p:nvSpPr>
        <p:spPr>
          <a:xfrm>
            <a:off x="7354433" y="850665"/>
            <a:ext cx="1184720" cy="432000"/>
          </a:xfrm>
          <a:prstGeom prst="roundRect">
            <a:avLst/>
          </a:prstGeom>
          <a:solidFill>
            <a:srgbClr val="FEDFE3"/>
          </a:solidFill>
          <a:ln>
            <a:solidFill>
              <a:srgbClr val="FEDFE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885BAEF2-9CE1-4896-947B-ADFBAB2BC718}"/>
              </a:ext>
            </a:extLst>
          </p:cNvPr>
          <p:cNvSpPr txBox="1"/>
          <p:nvPr/>
        </p:nvSpPr>
        <p:spPr>
          <a:xfrm>
            <a:off x="6096000" y="2038397"/>
            <a:ext cx="467147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ใช้เวลาเล่นกับเพื่อน		  ใช้เวลาเที่ยวงานวัด</a:t>
            </a:r>
          </a:p>
        </p:txBody>
      </p:sp>
      <p:sp>
        <p:nvSpPr>
          <p:cNvPr id="36" name="สี่เหลี่ยมผืนผ้า: มุมมน 35">
            <a:extLst>
              <a:ext uri="{FF2B5EF4-FFF2-40B4-BE49-F238E27FC236}">
                <a16:creationId xmlns:a16="http://schemas.microsoft.com/office/drawing/2014/main" id="{3FDAC279-1B88-4D3C-A70E-4A2F0D71F308}"/>
              </a:ext>
            </a:extLst>
          </p:cNvPr>
          <p:cNvSpPr/>
          <p:nvPr/>
        </p:nvSpPr>
        <p:spPr>
          <a:xfrm>
            <a:off x="7854434" y="2044821"/>
            <a:ext cx="1166829" cy="432000"/>
          </a:xfrm>
          <a:prstGeom prst="roundRect">
            <a:avLst/>
          </a:prstGeom>
          <a:solidFill>
            <a:srgbClr val="FEDFE3"/>
          </a:solidFill>
          <a:ln>
            <a:solidFill>
              <a:srgbClr val="FEDFE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DDAFBAC-7193-442C-8C4E-14013DE687BC}"/>
              </a:ext>
            </a:extLst>
          </p:cNvPr>
          <p:cNvSpPr txBox="1"/>
          <p:nvPr/>
        </p:nvSpPr>
        <p:spPr>
          <a:xfrm>
            <a:off x="8017212" y="2033455"/>
            <a:ext cx="8851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grpSp>
        <p:nvGrpSpPr>
          <p:cNvPr id="37" name="กลุ่ม 2">
            <a:extLst>
              <a:ext uri="{FF2B5EF4-FFF2-40B4-BE49-F238E27FC236}">
                <a16:creationId xmlns:a16="http://schemas.microsoft.com/office/drawing/2014/main" id="{55DBFBE9-25E5-4813-AF25-007682EA979E}"/>
              </a:ext>
            </a:extLst>
          </p:cNvPr>
          <p:cNvGrpSpPr/>
          <p:nvPr/>
        </p:nvGrpSpPr>
        <p:grpSpPr>
          <a:xfrm>
            <a:off x="5501860" y="2781818"/>
            <a:ext cx="468000" cy="468000"/>
            <a:chOff x="1239484" y="1722687"/>
            <a:chExt cx="468000" cy="468000"/>
          </a:xfrm>
        </p:grpSpPr>
        <p:sp>
          <p:nvSpPr>
            <p:cNvPr id="38" name="Google Shape;523;p27">
              <a:extLst>
                <a:ext uri="{FF2B5EF4-FFF2-40B4-BE49-F238E27FC236}">
                  <a16:creationId xmlns:a16="http://schemas.microsoft.com/office/drawing/2014/main" id="{464120D9-6ADC-413F-8DD0-ED42E29B693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656;p49">
              <a:extLst>
                <a:ext uri="{FF2B5EF4-FFF2-40B4-BE49-F238E27FC236}">
                  <a16:creationId xmlns:a16="http://schemas.microsoft.com/office/drawing/2014/main" id="{7A52F33D-3177-4598-AA6B-A5309E2824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0" name="กล่องข้อความ 39">
            <a:extLst>
              <a:ext uri="{FF2B5EF4-FFF2-40B4-BE49-F238E27FC236}">
                <a16:creationId xmlns:a16="http://schemas.microsoft.com/office/drawing/2014/main" id="{4A0FE9EE-85E2-493D-81C6-053A581FE49E}"/>
              </a:ext>
            </a:extLst>
          </p:cNvPr>
          <p:cNvSpPr txBox="1"/>
          <p:nvPr/>
        </p:nvSpPr>
        <p:spPr>
          <a:xfrm>
            <a:off x="6096000" y="2769596"/>
            <a:ext cx="519885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ใช้เวลาเที่ยวงานวัด		  ใช้เวลาช่วยแม่ทำงานบ้าน</a:t>
            </a:r>
          </a:p>
        </p:txBody>
      </p:sp>
      <p:sp>
        <p:nvSpPr>
          <p:cNvPr id="41" name="สี่เหลี่ยมผืนผ้า: มุมมน 40">
            <a:extLst>
              <a:ext uri="{FF2B5EF4-FFF2-40B4-BE49-F238E27FC236}">
                <a16:creationId xmlns:a16="http://schemas.microsoft.com/office/drawing/2014/main" id="{682C913B-7FB6-4751-8ECD-90BCBC50BAB0}"/>
              </a:ext>
            </a:extLst>
          </p:cNvPr>
          <p:cNvSpPr/>
          <p:nvPr/>
        </p:nvSpPr>
        <p:spPr>
          <a:xfrm>
            <a:off x="7854434" y="2776020"/>
            <a:ext cx="1166829" cy="432000"/>
          </a:xfrm>
          <a:prstGeom prst="roundRect">
            <a:avLst/>
          </a:prstGeom>
          <a:solidFill>
            <a:srgbClr val="FEDFE3"/>
          </a:solidFill>
          <a:ln>
            <a:solidFill>
              <a:srgbClr val="FEDFE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932AA1D0-C8C4-4D51-AC47-0DC89872184E}"/>
              </a:ext>
            </a:extLst>
          </p:cNvPr>
          <p:cNvSpPr txBox="1"/>
          <p:nvPr/>
        </p:nvSpPr>
        <p:spPr>
          <a:xfrm>
            <a:off x="8039655" y="2764654"/>
            <a:ext cx="84029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  <p:grpSp>
        <p:nvGrpSpPr>
          <p:cNvPr id="43" name="กลุ่ม 2">
            <a:extLst>
              <a:ext uri="{FF2B5EF4-FFF2-40B4-BE49-F238E27FC236}">
                <a16:creationId xmlns:a16="http://schemas.microsoft.com/office/drawing/2014/main" id="{A18F1E31-7389-4960-B9CA-71C8757D9E02}"/>
              </a:ext>
            </a:extLst>
          </p:cNvPr>
          <p:cNvGrpSpPr/>
          <p:nvPr/>
        </p:nvGrpSpPr>
        <p:grpSpPr>
          <a:xfrm>
            <a:off x="5501860" y="3517601"/>
            <a:ext cx="468000" cy="468000"/>
            <a:chOff x="1239484" y="1722687"/>
            <a:chExt cx="468000" cy="468000"/>
          </a:xfrm>
        </p:grpSpPr>
        <p:sp>
          <p:nvSpPr>
            <p:cNvPr id="44" name="Google Shape;523;p27">
              <a:extLst>
                <a:ext uri="{FF2B5EF4-FFF2-40B4-BE49-F238E27FC236}">
                  <a16:creationId xmlns:a16="http://schemas.microsoft.com/office/drawing/2014/main" id="{811FA1F2-81A4-4B07-9BE0-51CFE6B9F32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656;p49">
              <a:extLst>
                <a:ext uri="{FF2B5EF4-FFF2-40B4-BE49-F238E27FC236}">
                  <a16:creationId xmlns:a16="http://schemas.microsoft.com/office/drawing/2014/main" id="{26188873-7A79-4B24-9A9D-F9A9827E04F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8465F6F9-7857-4169-A6C7-5843189CF051}"/>
              </a:ext>
            </a:extLst>
          </p:cNvPr>
          <p:cNvSpPr txBox="1"/>
          <p:nvPr/>
        </p:nvSpPr>
        <p:spPr>
          <a:xfrm>
            <a:off x="6096000" y="3505379"/>
            <a:ext cx="497443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ใช้เวลาดูสารคดี		ใช้เวลาช่วยแม่ทำงานบ้าน</a:t>
            </a:r>
          </a:p>
        </p:txBody>
      </p:sp>
      <p:sp>
        <p:nvSpPr>
          <p:cNvPr id="47" name="สี่เหลี่ยมผืนผ้า: มุมมน 46">
            <a:extLst>
              <a:ext uri="{FF2B5EF4-FFF2-40B4-BE49-F238E27FC236}">
                <a16:creationId xmlns:a16="http://schemas.microsoft.com/office/drawing/2014/main" id="{A37462CC-57A9-4018-8107-958DFF48552B}"/>
              </a:ext>
            </a:extLst>
          </p:cNvPr>
          <p:cNvSpPr/>
          <p:nvPr/>
        </p:nvSpPr>
        <p:spPr>
          <a:xfrm>
            <a:off x="7561826" y="3511803"/>
            <a:ext cx="1166829" cy="432000"/>
          </a:xfrm>
          <a:prstGeom prst="roundRect">
            <a:avLst/>
          </a:prstGeom>
          <a:solidFill>
            <a:srgbClr val="FEDFE3"/>
          </a:solidFill>
          <a:ln>
            <a:solidFill>
              <a:srgbClr val="FEDFE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8" name="กล่องข้อความ 47">
            <a:extLst>
              <a:ext uri="{FF2B5EF4-FFF2-40B4-BE49-F238E27FC236}">
                <a16:creationId xmlns:a16="http://schemas.microsoft.com/office/drawing/2014/main" id="{4EC83D57-0CE1-4FF9-B2C3-0F5D1981025D}"/>
              </a:ext>
            </a:extLst>
          </p:cNvPr>
          <p:cNvSpPr txBox="1"/>
          <p:nvPr/>
        </p:nvSpPr>
        <p:spPr>
          <a:xfrm>
            <a:off x="7802352" y="3500437"/>
            <a:ext cx="72968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เท่ากับ</a:t>
            </a:r>
          </a:p>
        </p:txBody>
      </p:sp>
      <p:grpSp>
        <p:nvGrpSpPr>
          <p:cNvPr id="49" name="กลุ่ม 2">
            <a:extLst>
              <a:ext uri="{FF2B5EF4-FFF2-40B4-BE49-F238E27FC236}">
                <a16:creationId xmlns:a16="http://schemas.microsoft.com/office/drawing/2014/main" id="{4D82945F-001E-4DA9-8F15-87355D0DEFCF}"/>
              </a:ext>
            </a:extLst>
          </p:cNvPr>
          <p:cNvGrpSpPr/>
          <p:nvPr/>
        </p:nvGrpSpPr>
        <p:grpSpPr>
          <a:xfrm>
            <a:off x="5498116" y="4291599"/>
            <a:ext cx="468000" cy="468000"/>
            <a:chOff x="1239484" y="1722687"/>
            <a:chExt cx="468000" cy="468000"/>
          </a:xfrm>
        </p:grpSpPr>
        <p:sp>
          <p:nvSpPr>
            <p:cNvPr id="50" name="Google Shape;523;p27">
              <a:extLst>
                <a:ext uri="{FF2B5EF4-FFF2-40B4-BE49-F238E27FC236}">
                  <a16:creationId xmlns:a16="http://schemas.microsoft.com/office/drawing/2014/main" id="{1CD5F146-41D8-47A1-92FB-3B2945D592A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656;p49">
              <a:extLst>
                <a:ext uri="{FF2B5EF4-FFF2-40B4-BE49-F238E27FC236}">
                  <a16:creationId xmlns:a16="http://schemas.microsoft.com/office/drawing/2014/main" id="{00FEF9E9-B82A-4446-B87E-073FB850A07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263F5452-0A01-4074-A0E7-B47EA50F3338}"/>
              </a:ext>
            </a:extLst>
          </p:cNvPr>
          <p:cNvSpPr txBox="1"/>
          <p:nvPr/>
        </p:nvSpPr>
        <p:spPr>
          <a:xfrm>
            <a:off x="6092256" y="4279377"/>
            <a:ext cx="451277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ใช้เวลาเล่นกับเพื่อน		   ใช้เวลาดูสารคดี</a:t>
            </a:r>
          </a:p>
        </p:txBody>
      </p:sp>
      <p:sp>
        <p:nvSpPr>
          <p:cNvPr id="61" name="สี่เหลี่ยมผืนผ้า: มุมมน 60">
            <a:extLst>
              <a:ext uri="{FF2B5EF4-FFF2-40B4-BE49-F238E27FC236}">
                <a16:creationId xmlns:a16="http://schemas.microsoft.com/office/drawing/2014/main" id="{7D0D04F2-1E60-41B6-A926-2C267F4E3ACA}"/>
              </a:ext>
            </a:extLst>
          </p:cNvPr>
          <p:cNvSpPr/>
          <p:nvPr/>
        </p:nvSpPr>
        <p:spPr>
          <a:xfrm>
            <a:off x="7859834" y="4285801"/>
            <a:ext cx="1166829" cy="432000"/>
          </a:xfrm>
          <a:prstGeom prst="roundRect">
            <a:avLst/>
          </a:prstGeom>
          <a:solidFill>
            <a:srgbClr val="FEDFE3"/>
          </a:solidFill>
          <a:ln>
            <a:solidFill>
              <a:srgbClr val="FEDFE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E3766EDA-10F0-4D6E-9F2C-E1DFD84AEBE2}"/>
              </a:ext>
            </a:extLst>
          </p:cNvPr>
          <p:cNvSpPr txBox="1"/>
          <p:nvPr/>
        </p:nvSpPr>
        <p:spPr>
          <a:xfrm>
            <a:off x="8045057" y="4274435"/>
            <a:ext cx="84029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</a:t>
            </a:r>
          </a:p>
        </p:txBody>
      </p:sp>
    </p:spTree>
    <p:extLst>
      <p:ext uri="{BB962C8B-B14F-4D97-AF65-F5344CB8AC3E}">
        <p14:creationId xmlns:p14="http://schemas.microsoft.com/office/powerpoint/2010/main" val="534107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42" grpId="0"/>
      <p:bldP spid="48" grpId="0"/>
      <p:bldP spid="62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07315" y="2805795"/>
            <a:ext cx="631596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342900" marR="0" lvl="0" indent="-3429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buFont typeface="Arial" panose="020B0604020202020204" pitchFamily="34" charset="0"/>
              <a:buChar char="•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การเปรียบเทียบระยะเวลาเป็นชั่วโมงและนาที </a:t>
            </a:r>
            <a:r>
              <a:rPr lang="th-TH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ถ้าจำนวนชั่วโมงไม่เท่ากัน จำนวนชั่วโมงมากกว่า ระยะเวลานั้นจะมากกว่า ถ้าจำนวนชั่วโมงเท่ากัน จำนวนนาทีมากกว่า ระยะเวลานั้นจะมากกว่า</a:t>
            </a:r>
          </a:p>
          <a:p>
            <a:pPr marL="342900" marR="0" lvl="0" indent="-34290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buFont typeface="Arial" panose="020B0604020202020204" pitchFamily="34" charset="0"/>
              <a:buChar char="•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การเปรียบเทียบระยะเวลาที่มีหน่วยต่างกัน ต้องเปลี่ยนหน่วยให้เป็นหน่วยเดียวกันก่อน แล้วนำมาเปรียบเทียบกั</a:t>
            </a:r>
            <a:r>
              <a:rPr lang="th-TH" sz="2800" b="0" kern="0" dirty="0">
                <a:solidFill>
                  <a:srgbClr val="595959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d Script"/>
            </a:endParaRP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914061" y="2143092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5" name="สี่เหลี่ยมผืนผ้า 184">
            <a:extLst>
              <a:ext uri="{FF2B5EF4-FFF2-40B4-BE49-F238E27FC236}">
                <a16:creationId xmlns:a16="http://schemas.microsoft.com/office/drawing/2014/main" id="{9C5B0710-37CF-4966-B36A-E9A635B5EC28}"/>
              </a:ext>
            </a:extLst>
          </p:cNvPr>
          <p:cNvSpPr/>
          <p:nvPr/>
        </p:nvSpPr>
        <p:spPr>
          <a:xfrm rot="21129405">
            <a:off x="3799217" y="3351481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86" name="สี่เหลี่ยมผืนผ้า 185">
            <a:extLst>
              <a:ext uri="{FF2B5EF4-FFF2-40B4-BE49-F238E27FC236}">
                <a16:creationId xmlns:a16="http://schemas.microsoft.com/office/drawing/2014/main" id="{72462AF2-06A3-4017-BD57-761E817A6D7A}"/>
              </a:ext>
            </a:extLst>
          </p:cNvPr>
          <p:cNvSpPr/>
          <p:nvPr/>
        </p:nvSpPr>
        <p:spPr>
          <a:xfrm rot="21129405">
            <a:off x="3903109" y="4684095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775657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63730" y="3219183"/>
            <a:ext cx="4326556" cy="209031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44704" y="3309526"/>
            <a:ext cx="4038600" cy="18300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อ่านและ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เขียนบันทึกกิจกรรม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ที่ระบุเวลา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05704A0D-C34B-4834-B3B6-9673A341613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4" name="รูปภาพ 63">
            <a:hlinkClick r:id="rId4" action="ppaction://hlinksldjump"/>
            <a:extLst>
              <a:ext uri="{FF2B5EF4-FFF2-40B4-BE49-F238E27FC236}">
                <a16:creationId xmlns:a16="http://schemas.microsoft.com/office/drawing/2014/main" id="{DE1B7A3A-A2D1-4EE9-8A20-17EE1653AB8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8F99CAD-2F62-4973-A6C7-9945D8B0371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907CA8E-235E-4BCA-AABF-279EBBA1B99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E1C25868-6F0F-4044-B612-D3D5657D368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A493108-9C5D-4094-B0F0-B0603942E8B9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72B74CB-B1D1-4631-BD90-66ED5AB9804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83E828B-3AFE-43B1-BD7F-0C7B03BB19F5}"/>
              </a:ext>
            </a:extLst>
          </p:cNvPr>
          <p:cNvGrpSpPr/>
          <p:nvPr/>
        </p:nvGrpSpPr>
        <p:grpSpPr>
          <a:xfrm>
            <a:off x="1125651" y="744398"/>
            <a:ext cx="4502564" cy="3183537"/>
            <a:chOff x="1125651" y="744398"/>
            <a:chExt cx="4502564" cy="3183537"/>
          </a:xfrm>
        </p:grpSpPr>
        <p:grpSp>
          <p:nvGrpSpPr>
            <p:cNvPr id="29" name="Google Shape;3181;p69">
              <a:extLst>
                <a:ext uri="{FF2B5EF4-FFF2-40B4-BE49-F238E27FC236}">
                  <a16:creationId xmlns:a16="http://schemas.microsoft.com/office/drawing/2014/main" id="{A9C73D78-9950-4567-85F6-3615D78684A4}"/>
                </a:ext>
              </a:extLst>
            </p:cNvPr>
            <p:cNvGrpSpPr/>
            <p:nvPr/>
          </p:nvGrpSpPr>
          <p:grpSpPr>
            <a:xfrm>
              <a:off x="1125651" y="744398"/>
              <a:ext cx="4502564" cy="3183537"/>
              <a:chOff x="1214550" y="1383425"/>
              <a:chExt cx="7454655" cy="2791170"/>
            </a:xfrm>
          </p:grpSpPr>
          <p:sp>
            <p:nvSpPr>
              <p:cNvPr id="30" name="Google Shape;3182;p69">
                <a:extLst>
                  <a:ext uri="{FF2B5EF4-FFF2-40B4-BE49-F238E27FC236}">
                    <a16:creationId xmlns:a16="http://schemas.microsoft.com/office/drawing/2014/main" id="{FBE023DB-F0FD-4E90-8847-807499116D79}"/>
                  </a:ext>
                </a:extLst>
              </p:cNvPr>
              <p:cNvSpPr/>
              <p:nvPr/>
            </p:nvSpPr>
            <p:spPr>
              <a:xfrm>
                <a:off x="1214550" y="1383425"/>
                <a:ext cx="7434900" cy="2791170"/>
              </a:xfrm>
              <a:prstGeom prst="roundRect">
                <a:avLst>
                  <a:gd name="adj" fmla="val 6819"/>
                </a:avLst>
              </a:prstGeom>
              <a:solidFill>
                <a:srgbClr val="FFFFFF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28575" dist="19050" dir="195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endParaRPr>
              </a:p>
            </p:txBody>
          </p:sp>
          <p:sp>
            <p:nvSpPr>
              <p:cNvPr id="31" name="Google Shape;3183;p69">
                <a:extLst>
                  <a:ext uri="{FF2B5EF4-FFF2-40B4-BE49-F238E27FC236}">
                    <a16:creationId xmlns:a16="http://schemas.microsoft.com/office/drawing/2014/main" id="{F87AEB22-5E81-4DFD-88D6-6148E458EBC1}"/>
                  </a:ext>
                </a:extLst>
              </p:cNvPr>
              <p:cNvSpPr/>
              <p:nvPr/>
            </p:nvSpPr>
            <p:spPr>
              <a:xfrm>
                <a:off x="1228830" y="1383426"/>
                <a:ext cx="7440375" cy="633262"/>
              </a:xfrm>
              <a:prstGeom prst="round2SameRect">
                <a:avLst>
                  <a:gd name="adj1" fmla="val 33279"/>
                  <a:gd name="adj2" fmla="val 0"/>
                </a:avLst>
              </a:prstGeom>
              <a:solidFill>
                <a:srgbClr val="FFAE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endParaRPr>
              </a:p>
            </p:txBody>
          </p:sp>
        </p:grpSp>
        <p:graphicFrame>
          <p:nvGraphicFramePr>
            <p:cNvPr id="32" name="Google Shape;3189;p69">
              <a:extLst>
                <a:ext uri="{FF2B5EF4-FFF2-40B4-BE49-F238E27FC236}">
                  <a16:creationId xmlns:a16="http://schemas.microsoft.com/office/drawing/2014/main" id="{5E54AA50-4759-47D9-9264-9AF30518862D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277448771"/>
                </p:ext>
              </p:extLst>
            </p:nvPr>
          </p:nvGraphicFramePr>
          <p:xfrm>
            <a:off x="1133048" y="1477325"/>
            <a:ext cx="4471200" cy="2450610"/>
          </p:xfrm>
          <a:graphic>
            <a:graphicData uri="http://schemas.openxmlformats.org/drawingml/2006/table">
              <a:tbl>
                <a:tblPr>
                  <a:noFill/>
                </a:tblPr>
                <a:tblGrid>
                  <a:gridCol w="111600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335520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</a:tblGrid>
                <a:tr h="465891"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6.00 น.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Odibee Sans"/>
                          <a:cs typeface="4804_KwangMD_PukluK" panose="02000000000000000000" pitchFamily="2" charset="0"/>
                          <a:sym typeface="Odibee Sans"/>
                        </a:endParaRPr>
                      </a:p>
                    </a:txBody>
                    <a:tcPr marL="77421" marR="77421" marT="77421" marB="77421" anchor="ctr">
                      <a:lnL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 algn="ctr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นั่งรถไฟไปบ้านยายที่จังหวัดฉะเชิงเทรา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Didact Gothic"/>
                          <a:cs typeface="4804_KwangMD_PukluK" panose="02000000000000000000" pitchFamily="2" charset="0"/>
                          <a:sym typeface="Didact Gothic"/>
                        </a:endParaRPr>
                      </a:p>
                    </a:txBody>
                    <a:tcPr marL="77421" marR="77421" marT="77421" marB="77421" anchor="ctr">
                      <a:lnL w="9525" cap="flat" cmpd="sng" algn="ctr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 algn="ctr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1"/>
                    </a:ext>
                  </a:extLst>
                </a:tr>
                <a:tr h="465891"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10.00 น.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Odibee Sans"/>
                          <a:cs typeface="4804_KwangMD_PukluK" panose="02000000000000000000" pitchFamily="2" charset="0"/>
                          <a:sym typeface="Odibee Sans"/>
                        </a:endParaRPr>
                      </a:p>
                    </a:txBody>
                    <a:tcPr marL="77421" marR="77421" marT="77421" marB="77421" anchor="ctr">
                      <a:lnL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ถึงบ้านยาย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Didact Gothic"/>
                          <a:cs typeface="4804_KwangMD_PukluK" panose="02000000000000000000" pitchFamily="2" charset="0"/>
                          <a:sym typeface="Didact Gothic"/>
                        </a:endParaRPr>
                      </a:p>
                    </a:txBody>
                    <a:tcPr marL="77421" marR="77421" marT="77421" marB="77421" anchor="ctr">
                      <a:lnL w="9525" cap="flat" cmpd="sng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2"/>
                    </a:ext>
                  </a:extLst>
                </a:tr>
                <a:tr h="465891"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12.00 น.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Odibee Sans"/>
                          <a:cs typeface="4804_KwangMD_PukluK" panose="02000000000000000000" pitchFamily="2" charset="0"/>
                          <a:sym typeface="Odibee Sans"/>
                        </a:endParaRPr>
                      </a:p>
                    </a:txBody>
                    <a:tcPr marL="77421" marR="77421" marT="77421" marB="77421" anchor="ctr">
                      <a:lnL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รับประทานอาหารกลางวัน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Didact Gothic"/>
                          <a:cs typeface="4804_KwangMD_PukluK" panose="02000000000000000000" pitchFamily="2" charset="0"/>
                          <a:sym typeface="Didact Gothic"/>
                        </a:endParaRPr>
                      </a:p>
                    </a:txBody>
                    <a:tcPr marL="77421" marR="77421" marT="77421" marB="77421" anchor="ctr">
                      <a:lnL w="9525" cap="flat" cmpd="sng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3"/>
                    </a:ext>
                  </a:extLst>
                </a:tr>
                <a:tr h="465891"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13.30 น.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Odibee Sans"/>
                          <a:cs typeface="4804_KwangMD_PukluK" panose="02000000000000000000" pitchFamily="2" charset="0"/>
                          <a:sym typeface="Odibee Sans"/>
                        </a:endParaRPr>
                      </a:p>
                    </a:txBody>
                    <a:tcPr marL="77421" marR="77421" marT="77421" marB="77421" anchor="ctr">
                      <a:lnL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9525" cap="flat" cmpd="sng" algn="ctr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เดินทางไปสวนสนุก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Didact Gothic"/>
                          <a:cs typeface="4804_KwangMD_PukluK" panose="02000000000000000000" pitchFamily="2" charset="0"/>
                          <a:sym typeface="Didact Gothic"/>
                        </a:endParaRPr>
                      </a:p>
                    </a:txBody>
                    <a:tcPr marL="77421" marR="77421" marT="77421" marB="77421" anchor="ctr">
                      <a:lnL w="9525" cap="flat" cmpd="sng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9525" cap="flat" cmpd="sng" algn="ctr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4"/>
                    </a:ext>
                  </a:extLst>
                </a:tr>
                <a:tr h="465891">
                  <a:tc>
                    <a:txBody>
                      <a:bodyPr/>
                      <a:lstStyle/>
                      <a:p>
                        <a:pPr marL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20.45 น.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Odibee Sans"/>
                          <a:cs typeface="4804_KwangMD_PukluK" panose="02000000000000000000" pitchFamily="2" charset="0"/>
                          <a:sym typeface="Odibee Sans"/>
                        </a:endParaRPr>
                      </a:p>
                    </a:txBody>
                    <a:tcPr marL="77421" marR="77421" marT="77421" marB="77421" anchor="ctr">
                      <a:lnL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 algn="ctr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12700" cap="flat" cmpd="sng" algn="ctr">
                        <a:noFill/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200" dirty="0">
                            <a:solidFill>
                              <a:schemeClr val="dk1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เข้านอน</a:t>
                        </a:r>
                        <a:endParaRPr sz="2200" dirty="0">
                          <a:solidFill>
                            <a:schemeClr val="dk1"/>
                          </a:solidFill>
                          <a:latin typeface="4804_KwangMD_PukluK" panose="02000000000000000000" pitchFamily="2" charset="0"/>
                          <a:ea typeface="Didact Gothic"/>
                          <a:cs typeface="4804_KwangMD_PukluK" panose="02000000000000000000" pitchFamily="2" charset="0"/>
                          <a:sym typeface="Didact Gothic"/>
                        </a:endParaRPr>
                      </a:p>
                    </a:txBody>
                    <a:tcPr marL="77421" marR="77421" marT="77421" marB="77421" anchor="ctr">
                      <a:lnL w="9525" cap="flat" cmpd="sng" algn="ctr">
                        <a:solidFill>
                          <a:srgbClr val="FFAE24"/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>
                        <a:solidFill>
                          <a:srgbClr val="FFAE24">
                            <a:alpha val="0"/>
                          </a:srgbClr>
                        </a:solidFill>
                        <a:prstDash val="dash"/>
                        <a:round/>
                        <a:headEnd type="none" w="sm" len="sm"/>
                        <a:tailEnd type="none" w="sm" len="sm"/>
                      </a:lnR>
                      <a:lnT w="9525" cap="flat" cmpd="sng">
                        <a:solidFill>
                          <a:srgbClr val="EFEFEF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T>
                      <a:lnB w="12700" cap="flat" cmpd="sng" algn="ctr">
                        <a:noFill/>
                        <a:prstDash val="solid"/>
                        <a:round/>
                        <a:headEnd type="none" w="med" len="med"/>
                        <a:tailEnd type="none" w="med" len="med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3473340667"/>
                    </a:ext>
                  </a:extLst>
                </a:tr>
              </a:tbl>
            </a:graphicData>
          </a:graphic>
        </p:graphicFrame>
        <p:sp>
          <p:nvSpPr>
            <p:cNvPr id="43" name="Google Shape;404;p38">
              <a:extLst>
                <a:ext uri="{FF2B5EF4-FFF2-40B4-BE49-F238E27FC236}">
                  <a16:creationId xmlns:a16="http://schemas.microsoft.com/office/drawing/2014/main" id="{50238BB3-EDBA-4FAB-8A4C-CF83D8899C47}"/>
                </a:ext>
              </a:extLst>
            </p:cNvPr>
            <p:cNvSpPr txBox="1">
              <a:spLocks/>
            </p:cNvSpPr>
            <p:nvPr/>
          </p:nvSpPr>
          <p:spPr>
            <a:xfrm>
              <a:off x="1431219" y="843472"/>
              <a:ext cx="3802419" cy="51871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60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3600"/>
                <a:buFont typeface="Bahiana"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บันทึกกิจกรรมของแก้วตา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3600"/>
                <a:buFont typeface="Bahiana"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วันเสาร์ที่ 13 พฤษภาคม พ.ศ. 2562</a:t>
              </a: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587;p23">
            <a:extLst>
              <a:ext uri="{FF2B5EF4-FFF2-40B4-BE49-F238E27FC236}">
                <a16:creationId xmlns:a16="http://schemas.microsoft.com/office/drawing/2014/main" id="{FCD159D3-4AE9-4275-85BB-171F13935886}"/>
              </a:ext>
            </a:extLst>
          </p:cNvPr>
          <p:cNvSpPr/>
          <p:nvPr/>
        </p:nvSpPr>
        <p:spPr>
          <a:xfrm>
            <a:off x="6851613" y="761719"/>
            <a:ext cx="3060483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อ่านบันทึกกิจกรรมของแก้วตา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9" name="Google Shape;587;p23">
            <a:extLst>
              <a:ext uri="{FF2B5EF4-FFF2-40B4-BE49-F238E27FC236}">
                <a16:creationId xmlns:a16="http://schemas.microsoft.com/office/drawing/2014/main" id="{A2161851-9A2B-4ADD-965F-89638EEDE38A}"/>
              </a:ext>
            </a:extLst>
          </p:cNvPr>
          <p:cNvSpPr/>
          <p:nvPr/>
        </p:nvSpPr>
        <p:spPr>
          <a:xfrm>
            <a:off x="5864215" y="1689982"/>
            <a:ext cx="5355473" cy="98921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วันเสาร์ที่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13 เมษายน พ.ศ. 2562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kern="0" baseline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6 นาฬิกา แก้วตานั่งรถไฟไปบ้านยายที่จังหวัดฉะเชิงเทรา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1" name="Google Shape;587;p23">
            <a:extLst>
              <a:ext uri="{FF2B5EF4-FFF2-40B4-BE49-F238E27FC236}">
                <a16:creationId xmlns:a16="http://schemas.microsoft.com/office/drawing/2014/main" id="{D7CD5B14-982B-44CE-8AD1-C6F62D3A94CD}"/>
              </a:ext>
            </a:extLst>
          </p:cNvPr>
          <p:cNvSpPr/>
          <p:nvPr/>
        </p:nvSpPr>
        <p:spPr>
          <a:xfrm>
            <a:off x="5864214" y="2934395"/>
            <a:ext cx="5355473" cy="98921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92075"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10 นาฬิกา แก้วตาถึงบ้านยาย</a:t>
            </a:r>
          </a:p>
          <a:p>
            <a:pPr marL="92075"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kern="0" baseline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เวลา</a:t>
            </a: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12 นาฬิกา แก้วตารับประทานอาหารกลางวัน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22" name="Google Shape;587;p23">
            <a:extLst>
              <a:ext uri="{FF2B5EF4-FFF2-40B4-BE49-F238E27FC236}">
                <a16:creationId xmlns:a16="http://schemas.microsoft.com/office/drawing/2014/main" id="{67EFCD47-AD94-424D-828F-2929137EAC04}"/>
              </a:ext>
            </a:extLst>
          </p:cNvPr>
          <p:cNvSpPr/>
          <p:nvPr/>
        </p:nvSpPr>
        <p:spPr>
          <a:xfrm>
            <a:off x="6358045" y="4155296"/>
            <a:ext cx="4861641" cy="98921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92075"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แก้วตาเดินทางไปสวนสนุกเวลา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13 นาฬิกา 30 นาที</a:t>
            </a:r>
          </a:p>
          <a:p>
            <a:pPr marL="92075" marR="0" lvl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kern="0" baseline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และเข้านอนเวลา</a:t>
            </a: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20 นาฬิกา 45 นาที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ED43626C-CB82-4E2A-9E22-29473C4827A7}"/>
              </a:ext>
            </a:extLst>
          </p:cNvPr>
          <p:cNvGrpSpPr/>
          <p:nvPr/>
        </p:nvGrpSpPr>
        <p:grpSpPr>
          <a:xfrm>
            <a:off x="1008952" y="4155296"/>
            <a:ext cx="5263917" cy="2471491"/>
            <a:chOff x="7564337" y="2593989"/>
            <a:chExt cx="3841496" cy="2136482"/>
          </a:xfrm>
        </p:grpSpPr>
        <p:sp>
          <p:nvSpPr>
            <p:cNvPr id="24" name="วงรี 5">
              <a:extLst>
                <a:ext uri="{FF2B5EF4-FFF2-40B4-BE49-F238E27FC236}">
                  <a16:creationId xmlns:a16="http://schemas.microsoft.com/office/drawing/2014/main" id="{2EBED23A-76ED-4777-B753-613C588F93F7}"/>
                </a:ext>
              </a:extLst>
            </p:cNvPr>
            <p:cNvSpPr/>
            <p:nvPr/>
          </p:nvSpPr>
          <p:spPr>
            <a:xfrm>
              <a:off x="7564337" y="2593989"/>
              <a:ext cx="3841496" cy="2136482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3459" h="3227784">
                  <a:moveTo>
                    <a:pt x="1919" y="1613892"/>
                  </a:moveTo>
                  <a:cubicBezTo>
                    <a:pt x="-43801" y="73340"/>
                    <a:pt x="726298" y="0"/>
                    <a:pt x="2397647" y="0"/>
                  </a:cubicBezTo>
                  <a:cubicBezTo>
                    <a:pt x="4068996" y="0"/>
                    <a:pt x="4802519" y="128204"/>
                    <a:pt x="4793375" y="1613892"/>
                  </a:cubicBezTo>
                  <a:cubicBezTo>
                    <a:pt x="4793375" y="3072148"/>
                    <a:pt x="4225096" y="3227784"/>
                    <a:pt x="2397647" y="3227784"/>
                  </a:cubicBezTo>
                  <a:cubicBezTo>
                    <a:pt x="570198" y="3227784"/>
                    <a:pt x="47639" y="3154444"/>
                    <a:pt x="1919" y="1613892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5" name="กล่องข้อความ 24">
              <a:extLst>
                <a:ext uri="{FF2B5EF4-FFF2-40B4-BE49-F238E27FC236}">
                  <a16:creationId xmlns:a16="http://schemas.microsoft.com/office/drawing/2014/main" id="{7D23B458-DCC7-4352-B456-33B3087EEB39}"/>
                </a:ext>
              </a:extLst>
            </p:cNvPr>
            <p:cNvSpPr txBox="1"/>
            <p:nvPr/>
          </p:nvSpPr>
          <p:spPr>
            <a:xfrm>
              <a:off x="7936928" y="2825459"/>
              <a:ext cx="3277672" cy="18091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บันทึกกิจกรรมที่ระบุเวลา โดยทั่วไปประกอบด้วย ชื่อบันทึก วันที่ เดือน พ.ศ. จะอยู่ส่วนบนของบันทึก เวลาจะอยู่ด้านซ้ายของบันทึกและกิจกรรมต่างๆ จะอยู่ด้านขวาของบันทึก ซึ่งรายละเอียดของบันทึกขึ้นอยู่กับความต้องการของผู้บันทึก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94321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1" grpId="0" animBg="1"/>
      <p:bldP spid="22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29" name="Google Shape;3181;p69">
            <a:extLst>
              <a:ext uri="{FF2B5EF4-FFF2-40B4-BE49-F238E27FC236}">
                <a16:creationId xmlns:a16="http://schemas.microsoft.com/office/drawing/2014/main" id="{A9C73D78-9950-4567-85F6-3615D78684A4}"/>
              </a:ext>
            </a:extLst>
          </p:cNvPr>
          <p:cNvGrpSpPr/>
          <p:nvPr/>
        </p:nvGrpSpPr>
        <p:grpSpPr>
          <a:xfrm>
            <a:off x="1226235" y="1684130"/>
            <a:ext cx="3802419" cy="3183537"/>
            <a:chOff x="1214550" y="1383425"/>
            <a:chExt cx="7454655" cy="2791170"/>
          </a:xfrm>
        </p:grpSpPr>
        <p:sp>
          <p:nvSpPr>
            <p:cNvPr id="30" name="Google Shape;3182;p69">
              <a:extLst>
                <a:ext uri="{FF2B5EF4-FFF2-40B4-BE49-F238E27FC236}">
                  <a16:creationId xmlns:a16="http://schemas.microsoft.com/office/drawing/2014/main" id="{FBE023DB-F0FD-4E90-8847-807499116D79}"/>
                </a:ext>
              </a:extLst>
            </p:cNvPr>
            <p:cNvSpPr/>
            <p:nvPr/>
          </p:nvSpPr>
          <p:spPr>
            <a:xfrm>
              <a:off x="1214550" y="1383425"/>
              <a:ext cx="7434900" cy="2791170"/>
            </a:xfrm>
            <a:prstGeom prst="roundRect">
              <a:avLst>
                <a:gd name="adj" fmla="val 6819"/>
              </a:avLst>
            </a:prstGeom>
            <a:solidFill>
              <a:srgbClr val="FFFFFF"/>
            </a:solidFill>
            <a:ln>
              <a:solidFill>
                <a:schemeClr val="bg1">
                  <a:lumMod val="85000"/>
                </a:schemeClr>
              </a:solidFill>
            </a:ln>
            <a:effectLst>
              <a:outerShdw blurRad="28575" dist="19050" dir="195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1" name="Google Shape;3183;p69">
              <a:extLst>
                <a:ext uri="{FF2B5EF4-FFF2-40B4-BE49-F238E27FC236}">
                  <a16:creationId xmlns:a16="http://schemas.microsoft.com/office/drawing/2014/main" id="{F87AEB22-5E81-4DFD-88D6-6148E458EBC1}"/>
                </a:ext>
              </a:extLst>
            </p:cNvPr>
            <p:cNvSpPr/>
            <p:nvPr/>
          </p:nvSpPr>
          <p:spPr>
            <a:xfrm>
              <a:off x="1228830" y="1383425"/>
              <a:ext cx="7440375" cy="432332"/>
            </a:xfrm>
            <a:prstGeom prst="round2SameRect">
              <a:avLst>
                <a:gd name="adj1" fmla="val 33279"/>
                <a:gd name="adj2" fmla="val 0"/>
              </a:avLst>
            </a:pr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43" name="Google Shape;404;p38">
            <a:extLst>
              <a:ext uri="{FF2B5EF4-FFF2-40B4-BE49-F238E27FC236}">
                <a16:creationId xmlns:a16="http://schemas.microsoft.com/office/drawing/2014/main" id="{50238BB3-EDBA-4FAB-8A4C-CF83D8899C47}"/>
              </a:ext>
            </a:extLst>
          </p:cNvPr>
          <p:cNvSpPr txBox="1">
            <a:spLocks/>
          </p:cNvSpPr>
          <p:nvPr/>
        </p:nvSpPr>
        <p:spPr>
          <a:xfrm>
            <a:off x="1495732" y="1673476"/>
            <a:ext cx="3262432" cy="5187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บันทึกการไปเที่ยวชลบุรีของขุน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1353975" y="617481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อ่านบันทึกกิจกรรมที่ระบุเวลา และตอบคำถาม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5749901" y="591127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1023643" y="99648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79F4203D-695C-4292-BD06-B6520158AD14}"/>
              </a:ext>
            </a:extLst>
          </p:cNvPr>
          <p:cNvSpPr/>
          <p:nvPr/>
        </p:nvSpPr>
        <p:spPr>
          <a:xfrm rot="191175">
            <a:off x="2252617" y="98547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B227E2E-645B-4417-B1F1-1F94C27FA8CB}"/>
              </a:ext>
            </a:extLst>
          </p:cNvPr>
          <p:cNvSpPr txBox="1"/>
          <p:nvPr/>
        </p:nvSpPr>
        <p:spPr>
          <a:xfrm>
            <a:off x="1353975" y="2187016"/>
            <a:ext cx="3262432" cy="2677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วันเสาร์ที่ 13 เมษายน 2562</a:t>
            </a:r>
          </a:p>
          <a:p>
            <a:pPr algn="l">
              <a:tabLst>
                <a:tab pos="1162050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8.00 น.	ออกเดินทาง</a:t>
            </a:r>
          </a:p>
          <a:p>
            <a:pPr algn="l">
              <a:tabLst>
                <a:tab pos="1162050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9.30 น.	เข้าชมพิพิธภัณฑ์สัตว์น้ำ</a:t>
            </a:r>
          </a:p>
          <a:p>
            <a:pPr algn="l">
              <a:tabLst>
                <a:tab pos="1162050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16.20 น.	เล่นน้ำทะเล</a:t>
            </a:r>
          </a:p>
          <a:p>
            <a:pPr algn="l">
              <a:tabLst>
                <a:tab pos="1162050" algn="l"/>
              </a:tabLst>
            </a:pPr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วันอาทิตย์ที่ 14 เมษายน 2562</a:t>
            </a:r>
          </a:p>
          <a:p>
            <a:pPr algn="l">
              <a:tabLst>
                <a:tab pos="1162050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10.00 น.	เที่ยวสวนสัตว์เปิดเขาเขียว</a:t>
            </a:r>
          </a:p>
          <a:p>
            <a:pPr algn="l">
              <a:tabLst>
                <a:tab pos="1162050" algn="l"/>
              </a:tabLst>
            </a:pPr>
            <a:r>
              <a:rPr lang="th-TH" sz="24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17.25 น.	กลับถึงบ้าน</a:t>
            </a: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2C437935-61CB-44A0-B60F-B37488B53023}"/>
              </a:ext>
            </a:extLst>
          </p:cNvPr>
          <p:cNvGrpSpPr/>
          <p:nvPr/>
        </p:nvGrpSpPr>
        <p:grpSpPr>
          <a:xfrm>
            <a:off x="5280791" y="1331540"/>
            <a:ext cx="468000" cy="468000"/>
            <a:chOff x="1239484" y="1722687"/>
            <a:chExt cx="468000" cy="468000"/>
          </a:xfrm>
        </p:grpSpPr>
        <p:sp>
          <p:nvSpPr>
            <p:cNvPr id="44" name="Google Shape;523;p27">
              <a:extLst>
                <a:ext uri="{FF2B5EF4-FFF2-40B4-BE49-F238E27FC236}">
                  <a16:creationId xmlns:a16="http://schemas.microsoft.com/office/drawing/2014/main" id="{027BAB6B-9F27-4F70-8F7F-E716AF7B089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656;p49">
              <a:extLst>
                <a:ext uri="{FF2B5EF4-FFF2-40B4-BE49-F238E27FC236}">
                  <a16:creationId xmlns:a16="http://schemas.microsoft.com/office/drawing/2014/main" id="{F2351D7C-5EB2-4B44-A2B9-E4EE7ADF62C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16FE49EA-72E6-48E4-872B-3121FF56D3D5}"/>
              </a:ext>
            </a:extLst>
          </p:cNvPr>
          <p:cNvSpPr txBox="1"/>
          <p:nvPr/>
        </p:nvSpPr>
        <p:spPr>
          <a:xfrm>
            <a:off x="5874931" y="1319318"/>
            <a:ext cx="19623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ขุนไปเที่ยวจังหวัดอะไร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4BF78468-A19E-4875-9465-F5479A014C9C}"/>
              </a:ext>
            </a:extLst>
          </p:cNvPr>
          <p:cNvGrpSpPr/>
          <p:nvPr/>
        </p:nvGrpSpPr>
        <p:grpSpPr>
          <a:xfrm>
            <a:off x="5280791" y="2227244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216DDD7C-0479-43E4-9498-CC39DA61A61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5335ADE2-3553-48CA-8A47-7F0D41879FD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51D5BED7-4137-4001-9D55-24F73EDDAEAA}"/>
              </a:ext>
            </a:extLst>
          </p:cNvPr>
          <p:cNvSpPr txBox="1"/>
          <p:nvPr/>
        </p:nvSpPr>
        <p:spPr>
          <a:xfrm>
            <a:off x="5874931" y="2215022"/>
            <a:ext cx="29177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ขุนออกเดินทางวันที่เท่าไร เวลาใด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35A992BF-121D-4BB1-8F79-5832094A2249}"/>
              </a:ext>
            </a:extLst>
          </p:cNvPr>
          <p:cNvGrpSpPr/>
          <p:nvPr/>
        </p:nvGrpSpPr>
        <p:grpSpPr>
          <a:xfrm>
            <a:off x="5280791" y="3147391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96BDACF4-FFD2-4AE4-9CF4-296E01DAC0D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CE3CA105-47BD-4F54-9D1B-8C4481931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834E52A6-2100-4A1D-93F2-C530FEC5298D}"/>
              </a:ext>
            </a:extLst>
          </p:cNvPr>
          <p:cNvSpPr txBox="1"/>
          <p:nvPr/>
        </p:nvSpPr>
        <p:spPr>
          <a:xfrm>
            <a:off x="5874931" y="3135169"/>
            <a:ext cx="456567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วันเสาร์ที่ 13 เมษายน 2562 ขุนทำกิจกรรมใดบ้าง</a:t>
            </a:r>
          </a:p>
        </p:txBody>
      </p:sp>
      <p:grpSp>
        <p:nvGrpSpPr>
          <p:cNvPr id="60" name="กลุ่ม 2">
            <a:extLst>
              <a:ext uri="{FF2B5EF4-FFF2-40B4-BE49-F238E27FC236}">
                <a16:creationId xmlns:a16="http://schemas.microsoft.com/office/drawing/2014/main" id="{70CD0287-AA27-4AF9-A133-81D17AFE53A8}"/>
              </a:ext>
            </a:extLst>
          </p:cNvPr>
          <p:cNvGrpSpPr/>
          <p:nvPr/>
        </p:nvGrpSpPr>
        <p:grpSpPr>
          <a:xfrm>
            <a:off x="5271806" y="4055316"/>
            <a:ext cx="468000" cy="468000"/>
            <a:chOff x="1239484" y="1722687"/>
            <a:chExt cx="468000" cy="468000"/>
          </a:xfrm>
        </p:grpSpPr>
        <p:sp>
          <p:nvSpPr>
            <p:cNvPr id="61" name="Google Shape;523;p27">
              <a:extLst>
                <a:ext uri="{FF2B5EF4-FFF2-40B4-BE49-F238E27FC236}">
                  <a16:creationId xmlns:a16="http://schemas.microsoft.com/office/drawing/2014/main" id="{72C5EB48-5661-4DCB-B1CC-AF9A946F756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656;p49">
              <a:extLst>
                <a:ext uri="{FF2B5EF4-FFF2-40B4-BE49-F238E27FC236}">
                  <a16:creationId xmlns:a16="http://schemas.microsoft.com/office/drawing/2014/main" id="{ABD09BB3-D71F-41EE-97C5-9EB71AD6D78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1B8DD9DE-C795-4B58-9614-8B07D6A38437}"/>
              </a:ext>
            </a:extLst>
          </p:cNvPr>
          <p:cNvSpPr txBox="1"/>
          <p:nvPr/>
        </p:nvSpPr>
        <p:spPr>
          <a:xfrm>
            <a:off x="5865946" y="4043094"/>
            <a:ext cx="572143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วันเสาร์ที่ 13 เมษายน 2562 เวลา 16.20 น. ขุนทำกิจกรรมใด</a:t>
            </a:r>
          </a:p>
        </p:txBody>
      </p: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8DA7BC29-6555-493B-9674-3A738F09FC78}"/>
              </a:ext>
            </a:extLst>
          </p:cNvPr>
          <p:cNvGrpSpPr/>
          <p:nvPr/>
        </p:nvGrpSpPr>
        <p:grpSpPr>
          <a:xfrm>
            <a:off x="1018055" y="5084316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8D6A5B74-81FC-4A23-A0EE-88AADA5263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BF81E07C-C6C2-47EF-B79E-BF4DF2E7291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339833D9-4C67-439A-9760-884BDB82FF94}"/>
              </a:ext>
            </a:extLst>
          </p:cNvPr>
          <p:cNvSpPr txBox="1"/>
          <p:nvPr/>
        </p:nvSpPr>
        <p:spPr>
          <a:xfrm>
            <a:off x="1612195" y="5072094"/>
            <a:ext cx="377699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ขุนเที่ยวสวนสัตว์เปิดเขาเขียววันใดและเวลาใด</a:t>
            </a:r>
          </a:p>
        </p:txBody>
      </p:sp>
      <p:grpSp>
        <p:nvGrpSpPr>
          <p:cNvPr id="68" name="กลุ่ม 2">
            <a:extLst>
              <a:ext uri="{FF2B5EF4-FFF2-40B4-BE49-F238E27FC236}">
                <a16:creationId xmlns:a16="http://schemas.microsoft.com/office/drawing/2014/main" id="{CBF73CE2-4242-4CE8-85F1-783E12D96733}"/>
              </a:ext>
            </a:extLst>
          </p:cNvPr>
          <p:cNvGrpSpPr/>
          <p:nvPr/>
        </p:nvGrpSpPr>
        <p:grpSpPr>
          <a:xfrm>
            <a:off x="6080783" y="5098800"/>
            <a:ext cx="468000" cy="468000"/>
            <a:chOff x="1239484" y="1722687"/>
            <a:chExt cx="468000" cy="468000"/>
          </a:xfrm>
        </p:grpSpPr>
        <p:sp>
          <p:nvSpPr>
            <p:cNvPr id="69" name="Google Shape;523;p27">
              <a:extLst>
                <a:ext uri="{FF2B5EF4-FFF2-40B4-BE49-F238E27FC236}">
                  <a16:creationId xmlns:a16="http://schemas.microsoft.com/office/drawing/2014/main" id="{0C586D74-65AF-406B-B61B-05A1FBCE0C3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656;p49">
              <a:extLst>
                <a:ext uri="{FF2B5EF4-FFF2-40B4-BE49-F238E27FC236}">
                  <a16:creationId xmlns:a16="http://schemas.microsoft.com/office/drawing/2014/main" id="{28C2A53C-8DBE-43C2-A9E6-50C811F209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11C2AD16-D5BC-49E7-8B06-DC9630F2B34E}"/>
              </a:ext>
            </a:extLst>
          </p:cNvPr>
          <p:cNvSpPr txBox="1"/>
          <p:nvPr/>
        </p:nvSpPr>
        <p:spPr>
          <a:xfrm>
            <a:off x="6674923" y="5086578"/>
            <a:ext cx="285847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ขุนกลับถึงบ้านวันที่เท่าไร เวลาใด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A32F757C-522D-4489-9855-4D986AEE46A9}"/>
              </a:ext>
            </a:extLst>
          </p:cNvPr>
          <p:cNvSpPr txBox="1"/>
          <p:nvPr/>
        </p:nvSpPr>
        <p:spPr>
          <a:xfrm>
            <a:off x="5902716" y="1744160"/>
            <a:ext cx="117692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จังหวัดชลบุรี</a:t>
            </a: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C6A64D6A-6101-49CD-A43A-5535A2BCA48E}"/>
              </a:ext>
            </a:extLst>
          </p:cNvPr>
          <p:cNvSpPr txBox="1"/>
          <p:nvPr/>
        </p:nvSpPr>
        <p:spPr>
          <a:xfrm>
            <a:off x="5919516" y="2639864"/>
            <a:ext cx="382348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 13 เมษายน 2562 เวลา 8.00 น.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B4EB3C8E-4BB2-44A4-9A62-BEF42CA56001}"/>
              </a:ext>
            </a:extLst>
          </p:cNvPr>
          <p:cNvSpPr txBox="1"/>
          <p:nvPr/>
        </p:nvSpPr>
        <p:spPr>
          <a:xfrm>
            <a:off x="5902716" y="3525844"/>
            <a:ext cx="337464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เข้าชมพิพิธภัณฑ์สัตว์น้ำและเล่นน้ำทะเล</a:t>
            </a: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3D9854CC-7B8D-411A-AA6D-22FC46091AB7}"/>
              </a:ext>
            </a:extLst>
          </p:cNvPr>
          <p:cNvSpPr txBox="1"/>
          <p:nvPr/>
        </p:nvSpPr>
        <p:spPr>
          <a:xfrm>
            <a:off x="5902716" y="4408962"/>
            <a:ext cx="113845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เล่นน้ำทะเล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FC2DE58C-DBFA-42F8-B69F-276F3E963640}"/>
              </a:ext>
            </a:extLst>
          </p:cNvPr>
          <p:cNvSpPr txBox="1"/>
          <p:nvPr/>
        </p:nvSpPr>
        <p:spPr>
          <a:xfrm>
            <a:off x="1638889" y="5522742"/>
            <a:ext cx="393569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 14 เมษายน 2562 เวลา 10.00 น.</a:t>
            </a:r>
          </a:p>
        </p:txBody>
      </p:sp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C0017E47-6194-4030-8DA0-697DF162B200}"/>
              </a:ext>
            </a:extLst>
          </p:cNvPr>
          <p:cNvSpPr txBox="1"/>
          <p:nvPr/>
        </p:nvSpPr>
        <p:spPr>
          <a:xfrm>
            <a:off x="6704737" y="5564537"/>
            <a:ext cx="394370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 14 เมษายน 2562 เวลา 17.25 น.</a:t>
            </a:r>
          </a:p>
        </p:txBody>
      </p:sp>
    </p:spTree>
    <p:extLst>
      <p:ext uri="{BB962C8B-B14F-4D97-AF65-F5344CB8AC3E}">
        <p14:creationId xmlns:p14="http://schemas.microsoft.com/office/powerpoint/2010/main" val="18734930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2" grpId="0"/>
      <p:bldP spid="73" grpId="0"/>
      <p:bldP spid="74" grpId="0"/>
      <p:bldP spid="75" grpId="0"/>
      <p:bldP spid="7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521658A6-3619-49B8-9324-C9DA20735797}"/>
              </a:ext>
            </a:extLst>
          </p:cNvPr>
          <p:cNvGrpSpPr/>
          <p:nvPr/>
        </p:nvGrpSpPr>
        <p:grpSpPr>
          <a:xfrm>
            <a:off x="6126081" y="2238789"/>
            <a:ext cx="4526867" cy="3122261"/>
            <a:chOff x="6126081" y="2238789"/>
            <a:chExt cx="4526867" cy="3122261"/>
          </a:xfrm>
        </p:grpSpPr>
        <p:grpSp>
          <p:nvGrpSpPr>
            <p:cNvPr id="33" name="Google Shape;3181;p69">
              <a:extLst>
                <a:ext uri="{FF2B5EF4-FFF2-40B4-BE49-F238E27FC236}">
                  <a16:creationId xmlns:a16="http://schemas.microsoft.com/office/drawing/2014/main" id="{13A862A7-9D78-4FB6-99F6-6FC107087182}"/>
                </a:ext>
              </a:extLst>
            </p:cNvPr>
            <p:cNvGrpSpPr/>
            <p:nvPr/>
          </p:nvGrpSpPr>
          <p:grpSpPr>
            <a:xfrm>
              <a:off x="6126081" y="2238789"/>
              <a:ext cx="4526867" cy="3122261"/>
              <a:chOff x="1214550" y="1383425"/>
              <a:chExt cx="7454655" cy="2737446"/>
            </a:xfrm>
          </p:grpSpPr>
          <p:sp>
            <p:nvSpPr>
              <p:cNvPr id="34" name="Google Shape;3182;p69">
                <a:extLst>
                  <a:ext uri="{FF2B5EF4-FFF2-40B4-BE49-F238E27FC236}">
                    <a16:creationId xmlns:a16="http://schemas.microsoft.com/office/drawing/2014/main" id="{0022CFC6-50E6-43C1-9F8C-3BA2BB4214BF}"/>
                  </a:ext>
                </a:extLst>
              </p:cNvPr>
              <p:cNvSpPr/>
              <p:nvPr/>
            </p:nvSpPr>
            <p:spPr>
              <a:xfrm>
                <a:off x="1214550" y="1383426"/>
                <a:ext cx="7434900" cy="2737445"/>
              </a:xfrm>
              <a:prstGeom prst="roundRect">
                <a:avLst>
                  <a:gd name="adj" fmla="val 6819"/>
                </a:avLst>
              </a:prstGeom>
              <a:solidFill>
                <a:srgbClr val="FFFFFF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outerShdw blurRad="28575" dist="19050" dir="195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endParaRPr>
              </a:p>
            </p:txBody>
          </p:sp>
          <p:sp>
            <p:nvSpPr>
              <p:cNvPr id="35" name="Google Shape;3183;p69">
                <a:extLst>
                  <a:ext uri="{FF2B5EF4-FFF2-40B4-BE49-F238E27FC236}">
                    <a16:creationId xmlns:a16="http://schemas.microsoft.com/office/drawing/2014/main" id="{6D701411-6FD9-4D62-AA7E-6BED0178F79F}"/>
                  </a:ext>
                </a:extLst>
              </p:cNvPr>
              <p:cNvSpPr/>
              <p:nvPr/>
            </p:nvSpPr>
            <p:spPr>
              <a:xfrm>
                <a:off x="1228831" y="1383425"/>
                <a:ext cx="7440374" cy="757243"/>
              </a:xfrm>
              <a:prstGeom prst="round2SameRect">
                <a:avLst>
                  <a:gd name="adj1" fmla="val 21633"/>
                  <a:gd name="adj2" fmla="val 0"/>
                </a:avLst>
              </a:prstGeom>
              <a:solidFill>
                <a:srgbClr val="FCAE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endParaRPr>
              </a:p>
            </p:txBody>
          </p:sp>
        </p:grpSp>
        <p:sp>
          <p:nvSpPr>
            <p:cNvPr id="36" name="Google Shape;404;p38">
              <a:extLst>
                <a:ext uri="{FF2B5EF4-FFF2-40B4-BE49-F238E27FC236}">
                  <a16:creationId xmlns:a16="http://schemas.microsoft.com/office/drawing/2014/main" id="{655138F9-4BD8-43EF-B9A3-2AE13937DA01}"/>
                </a:ext>
              </a:extLst>
            </p:cNvPr>
            <p:cNvSpPr txBox="1">
              <a:spLocks/>
            </p:cNvSpPr>
            <p:nvPr/>
          </p:nvSpPr>
          <p:spPr>
            <a:xfrm>
              <a:off x="6349857" y="2447591"/>
              <a:ext cx="4110921" cy="51871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60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Bahiana"/>
                <a:buNone/>
                <a:defRPr sz="3600" b="0" i="0" u="none" strike="noStrike" cap="none">
                  <a:solidFill>
                    <a:schemeClr val="dk1"/>
                  </a:solidFill>
                  <a:latin typeface="Bahiana"/>
                  <a:ea typeface="Bahiana"/>
                  <a:cs typeface="Bahiana"/>
                  <a:sym typeface="Bahiana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3600"/>
                <a:buFont typeface="Bahiana"/>
                <a:buNone/>
                <a:tabLst/>
                <a:defRPr/>
              </a:pPr>
              <a:r>
                <a:rPr kumimoji="0" lang="th-TH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บันทึกกิจกรรมทัศนศึกษาของนักเรียนชั้น ป. 3/2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52528"/>
                </a:buClr>
                <a:buSzPts val="3600"/>
                <a:buFont typeface="Bahiana"/>
                <a:buNone/>
                <a:tabLst/>
                <a:defRPr/>
              </a:pPr>
              <a:r>
                <a:rPr lang="th-TH" sz="2400" b="1" kern="0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วันที่ 4 ตุลาคม 2562</a:t>
              </a: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080FAD4F-D86B-4F47-A732-6C77CDDD406D}"/>
                </a:ext>
              </a:extLst>
            </p:cNvPr>
            <p:cNvSpPr txBox="1"/>
            <p:nvPr/>
          </p:nvSpPr>
          <p:spPr>
            <a:xfrm>
              <a:off x="6387800" y="3293110"/>
              <a:ext cx="3525645" cy="180049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spcAft>
                  <a:spcPts val="600"/>
                </a:spcAft>
                <a:tabLst>
                  <a:tab pos="13446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6.10 น.	ขึ้นรถ</a:t>
              </a:r>
            </a:p>
            <a:p>
              <a:pPr algn="l">
                <a:spcAft>
                  <a:spcPts val="600"/>
                </a:spcAft>
                <a:tabLst>
                  <a:tab pos="13446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 7.30 น.	</a:t>
              </a:r>
            </a:p>
            <a:p>
              <a:pPr algn="l">
                <a:spcAft>
                  <a:spcPts val="600"/>
                </a:spcAft>
                <a:tabLst>
                  <a:tab pos="13446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รับประทานอาหารกลางวัน</a:t>
              </a:r>
            </a:p>
            <a:p>
              <a:pPr algn="l">
                <a:spcAft>
                  <a:spcPts val="600"/>
                </a:spcAft>
                <a:tabLst>
                  <a:tab pos="1344613" algn="l"/>
                </a:tabLst>
              </a:pPr>
              <a:r>
                <a:rPr lang="th-TH" sz="24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15.55 น.	</a:t>
              </a:r>
            </a:p>
          </p:txBody>
        </p:sp>
        <p:sp>
          <p:nvSpPr>
            <p:cNvPr id="38" name="สี่เหลี่ยมผืนผ้า: มุมมน 37">
              <a:extLst>
                <a:ext uri="{FF2B5EF4-FFF2-40B4-BE49-F238E27FC236}">
                  <a16:creationId xmlns:a16="http://schemas.microsoft.com/office/drawing/2014/main" id="{ADEC386B-F1EA-4243-846D-FF59647A24BD}"/>
                </a:ext>
              </a:extLst>
            </p:cNvPr>
            <p:cNvSpPr/>
            <p:nvPr/>
          </p:nvSpPr>
          <p:spPr>
            <a:xfrm>
              <a:off x="7753850" y="3760400"/>
              <a:ext cx="2293298" cy="432000"/>
            </a:xfrm>
            <a:prstGeom prst="roundRect">
              <a:avLst/>
            </a:prstGeom>
            <a:solidFill>
              <a:srgbClr val="FEDFE3"/>
            </a:solidFill>
            <a:ln>
              <a:solidFill>
                <a:srgbClr val="FEDFE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0" name="สี่เหลี่ยมผืนผ้า: มุมมน 39">
              <a:extLst>
                <a:ext uri="{FF2B5EF4-FFF2-40B4-BE49-F238E27FC236}">
                  <a16:creationId xmlns:a16="http://schemas.microsoft.com/office/drawing/2014/main" id="{D620D37F-E065-48A7-B4F5-62F713086113}"/>
                </a:ext>
              </a:extLst>
            </p:cNvPr>
            <p:cNvSpPr/>
            <p:nvPr/>
          </p:nvSpPr>
          <p:spPr>
            <a:xfrm>
              <a:off x="6314912" y="4167190"/>
              <a:ext cx="1166829" cy="432000"/>
            </a:xfrm>
            <a:prstGeom prst="roundRect">
              <a:avLst/>
            </a:prstGeom>
            <a:solidFill>
              <a:srgbClr val="FEDFE3"/>
            </a:solidFill>
            <a:ln>
              <a:solidFill>
                <a:srgbClr val="FEDFE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2" name="สี่เหลี่ยมผืนผ้า: มุมมน 41">
              <a:extLst>
                <a:ext uri="{FF2B5EF4-FFF2-40B4-BE49-F238E27FC236}">
                  <a16:creationId xmlns:a16="http://schemas.microsoft.com/office/drawing/2014/main" id="{42B13334-EB91-4786-BB6A-53508FC5AC17}"/>
                </a:ext>
              </a:extLst>
            </p:cNvPr>
            <p:cNvSpPr/>
            <p:nvPr/>
          </p:nvSpPr>
          <p:spPr>
            <a:xfrm>
              <a:off x="7753850" y="4623892"/>
              <a:ext cx="2293298" cy="432000"/>
            </a:xfrm>
            <a:prstGeom prst="roundRect">
              <a:avLst/>
            </a:prstGeom>
            <a:solidFill>
              <a:srgbClr val="FEDFE3"/>
            </a:solidFill>
            <a:ln>
              <a:solidFill>
                <a:srgbClr val="FEDFE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587;p23">
            <a:extLst>
              <a:ext uri="{FF2B5EF4-FFF2-40B4-BE49-F238E27FC236}">
                <a16:creationId xmlns:a16="http://schemas.microsoft.com/office/drawing/2014/main" id="{FCD159D3-4AE9-4275-85BB-171F13935886}"/>
              </a:ext>
            </a:extLst>
          </p:cNvPr>
          <p:cNvSpPr/>
          <p:nvPr/>
        </p:nvSpPr>
        <p:spPr>
          <a:xfrm>
            <a:off x="6412743" y="1277675"/>
            <a:ext cx="4048035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ช่วยกันเขียนบันทึกกิจกรรมที่ระบุเวลา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BF1C2FF2-6A76-42F1-A99C-B03FB893E2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7403" y="1090916"/>
            <a:ext cx="1671829" cy="2434928"/>
          </a:xfrm>
          <a:prstGeom prst="rect">
            <a:avLst/>
          </a:prstGeom>
        </p:spPr>
      </p:pic>
      <p:pic>
        <p:nvPicPr>
          <p:cNvPr id="26" name="รูปภาพ 25">
            <a:extLst>
              <a:ext uri="{FF2B5EF4-FFF2-40B4-BE49-F238E27FC236}">
                <a16:creationId xmlns:a16="http://schemas.microsoft.com/office/drawing/2014/main" id="{5324526B-AC01-45A4-9D48-79AA4B0182F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354323" y="1098665"/>
            <a:ext cx="1967822" cy="2440800"/>
          </a:xfrm>
          <a:prstGeom prst="rect">
            <a:avLst/>
          </a:prstGeom>
        </p:spPr>
      </p:pic>
      <p:pic>
        <p:nvPicPr>
          <p:cNvPr id="27" name="รูปภาพ 26">
            <a:extLst>
              <a:ext uri="{FF2B5EF4-FFF2-40B4-BE49-F238E27FC236}">
                <a16:creationId xmlns:a16="http://schemas.microsoft.com/office/drawing/2014/main" id="{E094CE4E-AEB7-4EEF-979B-ED2463675531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53082" y="3778154"/>
            <a:ext cx="2406230" cy="2412000"/>
          </a:xfrm>
          <a:prstGeom prst="rect">
            <a:avLst/>
          </a:prstGeom>
        </p:spPr>
      </p:pic>
      <p:pic>
        <p:nvPicPr>
          <p:cNvPr id="28" name="รูปภาพ 27">
            <a:extLst>
              <a:ext uri="{FF2B5EF4-FFF2-40B4-BE49-F238E27FC236}">
                <a16:creationId xmlns:a16="http://schemas.microsoft.com/office/drawing/2014/main" id="{910AF476-8B92-4CE0-AC79-BE9E741C007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459312" y="3799920"/>
            <a:ext cx="1996536" cy="2412000"/>
          </a:xfrm>
          <a:prstGeom prst="rect">
            <a:avLst/>
          </a:prstGeom>
        </p:spPr>
      </p:pic>
      <p:sp>
        <p:nvSpPr>
          <p:cNvPr id="39" name="กล่องข้อความ 38">
            <a:extLst>
              <a:ext uri="{FF2B5EF4-FFF2-40B4-BE49-F238E27FC236}">
                <a16:creationId xmlns:a16="http://schemas.microsoft.com/office/drawing/2014/main" id="{BD1C148D-A656-4071-9BC9-00BA2A55D301}"/>
              </a:ext>
            </a:extLst>
          </p:cNvPr>
          <p:cNvSpPr txBox="1"/>
          <p:nvPr/>
        </p:nvSpPr>
        <p:spPr>
          <a:xfrm>
            <a:off x="8017212" y="3749034"/>
            <a:ext cx="173974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เข้าชมสวนสัตว์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1D5D1976-CC36-445B-BF36-F5F37913E577}"/>
              </a:ext>
            </a:extLst>
          </p:cNvPr>
          <p:cNvSpPr txBox="1"/>
          <p:nvPr/>
        </p:nvSpPr>
        <p:spPr>
          <a:xfrm>
            <a:off x="6385518" y="4155824"/>
            <a:ext cx="106952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12.00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น.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43DD9901-AB33-48B8-AD2E-E9D94F489F77}"/>
              </a:ext>
            </a:extLst>
          </p:cNvPr>
          <p:cNvSpPr txBox="1"/>
          <p:nvPr/>
        </p:nvSpPr>
        <p:spPr>
          <a:xfrm>
            <a:off x="8008068" y="4612526"/>
            <a:ext cx="173974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เดินทางกลับ</a:t>
            </a:r>
          </a:p>
        </p:txBody>
      </p:sp>
    </p:spTree>
    <p:extLst>
      <p:ext uri="{BB962C8B-B14F-4D97-AF65-F5344CB8AC3E}">
        <p14:creationId xmlns:p14="http://schemas.microsoft.com/office/powerpoint/2010/main" val="1657880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75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39" grpId="0"/>
      <p:bldP spid="41" grpId="0"/>
      <p:bldP spid="44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1756311" y="771744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เขียนบันทึกกิจกรรมที่ระบุเวลา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4837413" y="736906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1307107" y="115074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2C437935-61CB-44A0-B60F-B37488B53023}"/>
              </a:ext>
            </a:extLst>
          </p:cNvPr>
          <p:cNvGrpSpPr/>
          <p:nvPr/>
        </p:nvGrpSpPr>
        <p:grpSpPr>
          <a:xfrm>
            <a:off x="1265640" y="794898"/>
            <a:ext cx="468000" cy="468000"/>
            <a:chOff x="1239484" y="1722687"/>
            <a:chExt cx="468000" cy="468000"/>
          </a:xfrm>
        </p:grpSpPr>
        <p:sp>
          <p:nvSpPr>
            <p:cNvPr id="44" name="Google Shape;523;p27">
              <a:extLst>
                <a:ext uri="{FF2B5EF4-FFF2-40B4-BE49-F238E27FC236}">
                  <a16:creationId xmlns:a16="http://schemas.microsoft.com/office/drawing/2014/main" id="{027BAB6B-9F27-4F70-8F7F-E716AF7B089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656;p49">
              <a:extLst>
                <a:ext uri="{FF2B5EF4-FFF2-40B4-BE49-F238E27FC236}">
                  <a16:creationId xmlns:a16="http://schemas.microsoft.com/office/drawing/2014/main" id="{F2351D7C-5EB2-4B44-A2B9-E4EE7ADF62C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9075B1DA-99AC-407E-B1A2-392FD3B619A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6751" y="1535710"/>
            <a:ext cx="1683626" cy="2160000"/>
          </a:xfrm>
          <a:prstGeom prst="rect">
            <a:avLst/>
          </a:prstGeom>
        </p:spPr>
      </p:pic>
      <p:pic>
        <p:nvPicPr>
          <p:cNvPr id="77" name="รูปภาพ 76">
            <a:extLst>
              <a:ext uri="{FF2B5EF4-FFF2-40B4-BE49-F238E27FC236}">
                <a16:creationId xmlns:a16="http://schemas.microsoft.com/office/drawing/2014/main" id="{86A91D13-7446-44BD-8F3B-6F4DC145CBE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64129" y="1562108"/>
            <a:ext cx="1833717" cy="2160000"/>
          </a:xfrm>
          <a:prstGeom prst="rect">
            <a:avLst/>
          </a:prstGeom>
        </p:spPr>
      </p:pic>
      <p:pic>
        <p:nvPicPr>
          <p:cNvPr id="78" name="รูปภาพ 77">
            <a:extLst>
              <a:ext uri="{FF2B5EF4-FFF2-40B4-BE49-F238E27FC236}">
                <a16:creationId xmlns:a16="http://schemas.microsoft.com/office/drawing/2014/main" id="{A9B3041E-C561-4A29-8443-BB0BD9FC6AC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731287" y="3930481"/>
            <a:ext cx="1807613" cy="2160000"/>
          </a:xfrm>
          <a:prstGeom prst="rect">
            <a:avLst/>
          </a:prstGeom>
        </p:spPr>
      </p:pic>
      <p:pic>
        <p:nvPicPr>
          <p:cNvPr id="79" name="รูปภาพ 78">
            <a:extLst>
              <a:ext uri="{FF2B5EF4-FFF2-40B4-BE49-F238E27FC236}">
                <a16:creationId xmlns:a16="http://schemas.microsoft.com/office/drawing/2014/main" id="{DC3AD7B8-2714-45C3-9096-C9DC625ABBB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647917" y="4003856"/>
            <a:ext cx="2022961" cy="2160000"/>
          </a:xfrm>
          <a:prstGeom prst="rect">
            <a:avLst/>
          </a:prstGeom>
        </p:spPr>
      </p:pic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639E4C48-C1C7-4950-B8E4-498602698264}"/>
              </a:ext>
            </a:extLst>
          </p:cNvPr>
          <p:cNvGrpSpPr/>
          <p:nvPr/>
        </p:nvGrpSpPr>
        <p:grpSpPr>
          <a:xfrm>
            <a:off x="6249063" y="1831163"/>
            <a:ext cx="4673723" cy="2981498"/>
            <a:chOff x="6249063" y="1831163"/>
            <a:chExt cx="4673723" cy="2981498"/>
          </a:xfrm>
        </p:grpSpPr>
        <p:graphicFrame>
          <p:nvGraphicFramePr>
            <p:cNvPr id="81" name="Google Shape;3189;p69">
              <a:extLst>
                <a:ext uri="{FF2B5EF4-FFF2-40B4-BE49-F238E27FC236}">
                  <a16:creationId xmlns:a16="http://schemas.microsoft.com/office/drawing/2014/main" id="{3A932F77-06C0-4410-8CCF-DF619949C156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812178056"/>
                </p:ext>
              </p:extLst>
            </p:nvPr>
          </p:nvGraphicFramePr>
          <p:xfrm>
            <a:off x="6307586" y="3072859"/>
            <a:ext cx="4615200" cy="1739802"/>
          </p:xfrm>
          <a:graphic>
            <a:graphicData uri="http://schemas.openxmlformats.org/drawingml/2006/table">
              <a:tbl>
                <a:tblPr>
                  <a:noFill/>
                </a:tblPr>
                <a:tblGrid>
                  <a:gridCol w="126000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335520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</a:tblGrid>
                <a:tr h="465891"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7.30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9.00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12.00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16.45 น.</a:t>
                        </a:r>
                      </a:p>
                    </a:txBody>
                    <a:tcPr marL="77421" marR="77421" marT="77421" marB="77421" anchor="ctr">
                      <a:lnL w="19050" cap="flat" cmpd="sng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 algn="ctr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R>
                      <a:lnT w="19050" cap="flat" cmpd="sng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noFill/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ขึ้นรถออกจากบ้าน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เข้าชมสวนสัตว์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รับประทานอาหารกลางวัน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กลับถึงบ้าน</a:t>
                        </a:r>
                      </a:p>
                    </a:txBody>
                    <a:tcPr marL="77421" marR="77421" marT="77421" marB="77421">
                      <a:lnL w="9525" cap="flat" cmpd="sng" algn="ctr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 algn="ctr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R>
                      <a:lnT w="19050" cap="flat" cmpd="sng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noFill/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1"/>
                    </a:ext>
                  </a:extLst>
                </a:tr>
              </a:tbl>
            </a:graphicData>
          </a:graphic>
        </p:graphicFrame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28ED60E1-CC8C-4319-865E-B773806EAC2C}"/>
                </a:ext>
              </a:extLst>
            </p:cNvPr>
            <p:cNvSpPr txBox="1"/>
            <p:nvPr/>
          </p:nvSpPr>
          <p:spPr>
            <a:xfrm>
              <a:off x="6249063" y="1831163"/>
              <a:ext cx="3329758" cy="12926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sz="2600" b="1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บันทึกกิจกรรมของต้นกล้า</a:t>
              </a:r>
            </a:p>
            <a:p>
              <a:pPr algn="l"/>
              <a:r>
                <a:rPr lang="th-TH" sz="26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วันเสารที่ 21 กันยายน พ.ศ. 2562</a:t>
              </a:r>
            </a:p>
            <a:p>
              <a:pPr algn="l"/>
              <a:r>
                <a:rPr lang="th-TH" sz="2600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(ระบุวันตามใจชอบ)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4731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1756311" y="771744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เขียนบันทึกกิจกรรมที่ระบุเวลา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4837413" y="736906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1307107" y="115074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2C437935-61CB-44A0-B60F-B37488B53023}"/>
              </a:ext>
            </a:extLst>
          </p:cNvPr>
          <p:cNvGrpSpPr/>
          <p:nvPr/>
        </p:nvGrpSpPr>
        <p:grpSpPr>
          <a:xfrm>
            <a:off x="1265640" y="794898"/>
            <a:ext cx="468000" cy="468000"/>
            <a:chOff x="1239484" y="1722687"/>
            <a:chExt cx="468000" cy="468000"/>
          </a:xfrm>
        </p:grpSpPr>
        <p:sp>
          <p:nvSpPr>
            <p:cNvPr id="44" name="Google Shape;523;p27">
              <a:extLst>
                <a:ext uri="{FF2B5EF4-FFF2-40B4-BE49-F238E27FC236}">
                  <a16:creationId xmlns:a16="http://schemas.microsoft.com/office/drawing/2014/main" id="{027BAB6B-9F27-4F70-8F7F-E716AF7B089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656;p49">
              <a:extLst>
                <a:ext uri="{FF2B5EF4-FFF2-40B4-BE49-F238E27FC236}">
                  <a16:creationId xmlns:a16="http://schemas.microsoft.com/office/drawing/2014/main" id="{F2351D7C-5EB2-4B44-A2B9-E4EE7ADF62C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9075B1DA-99AC-407E-B1A2-392FD3B619A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71233" y="1535710"/>
            <a:ext cx="1453333" cy="2160000"/>
          </a:xfrm>
          <a:prstGeom prst="rect">
            <a:avLst/>
          </a:prstGeom>
        </p:spPr>
      </p:pic>
      <p:pic>
        <p:nvPicPr>
          <p:cNvPr id="77" name="รูปภาพ 76">
            <a:extLst>
              <a:ext uri="{FF2B5EF4-FFF2-40B4-BE49-F238E27FC236}">
                <a16:creationId xmlns:a16="http://schemas.microsoft.com/office/drawing/2014/main" id="{86A91D13-7446-44BD-8F3B-6F4DC145CBE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4201" y="1562108"/>
            <a:ext cx="1393333" cy="2160000"/>
          </a:xfrm>
          <a:prstGeom prst="rect">
            <a:avLst/>
          </a:prstGeom>
        </p:spPr>
      </p:pic>
      <p:pic>
        <p:nvPicPr>
          <p:cNvPr id="78" name="รูปภาพ 77">
            <a:extLst>
              <a:ext uri="{FF2B5EF4-FFF2-40B4-BE49-F238E27FC236}">
                <a16:creationId xmlns:a16="http://schemas.microsoft.com/office/drawing/2014/main" id="{A9B3041E-C561-4A29-8443-BB0BD9FC6AC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64430" y="3930481"/>
            <a:ext cx="1459999" cy="2160000"/>
          </a:xfrm>
          <a:prstGeom prst="rect">
            <a:avLst/>
          </a:prstGeom>
        </p:spPr>
      </p:pic>
      <p:pic>
        <p:nvPicPr>
          <p:cNvPr id="79" name="รูปภาพ 78">
            <a:extLst>
              <a:ext uri="{FF2B5EF4-FFF2-40B4-BE49-F238E27FC236}">
                <a16:creationId xmlns:a16="http://schemas.microsoft.com/office/drawing/2014/main" id="{DC3AD7B8-2714-45C3-9096-C9DC625ABBB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5944" y="4003856"/>
            <a:ext cx="1446666" cy="2160000"/>
          </a:xfrm>
          <a:prstGeom prst="rect">
            <a:avLst/>
          </a:prstGeom>
        </p:spPr>
      </p:pic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639E4C48-C1C7-4950-B8E4-498602698264}"/>
              </a:ext>
            </a:extLst>
          </p:cNvPr>
          <p:cNvGrpSpPr/>
          <p:nvPr/>
        </p:nvGrpSpPr>
        <p:grpSpPr>
          <a:xfrm>
            <a:off x="6889143" y="1703147"/>
            <a:ext cx="3766523" cy="3773978"/>
            <a:chOff x="6249063" y="1831163"/>
            <a:chExt cx="3766523" cy="3773978"/>
          </a:xfrm>
        </p:grpSpPr>
        <p:graphicFrame>
          <p:nvGraphicFramePr>
            <p:cNvPr id="81" name="Google Shape;3189;p69">
              <a:extLst>
                <a:ext uri="{FF2B5EF4-FFF2-40B4-BE49-F238E27FC236}">
                  <a16:creationId xmlns:a16="http://schemas.microsoft.com/office/drawing/2014/main" id="{3A932F77-06C0-4410-8CCF-DF619949C156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439028963"/>
                </p:ext>
              </p:extLst>
            </p:nvPr>
          </p:nvGraphicFramePr>
          <p:xfrm>
            <a:off x="6307586" y="3072859"/>
            <a:ext cx="3708000" cy="2532282"/>
          </p:xfrm>
          <a:graphic>
            <a:graphicData uri="http://schemas.openxmlformats.org/drawingml/2006/table">
              <a:tbl>
                <a:tblPr>
                  <a:noFill/>
                </a:tblPr>
                <a:tblGrid>
                  <a:gridCol w="1260000">
                    <a:extLst>
                      <a:ext uri="{9D8B030D-6E8A-4147-A177-3AD203B41FA5}">
                        <a16:colId xmlns:a16="http://schemas.microsoft.com/office/drawing/2014/main" val="20000"/>
                      </a:ext>
                    </a:extLst>
                  </a:gridCol>
                  <a:gridCol w="2448000">
                    <a:extLst>
                      <a:ext uri="{9D8B030D-6E8A-4147-A177-3AD203B41FA5}">
                        <a16:colId xmlns:a16="http://schemas.microsoft.com/office/drawing/2014/main" val="20001"/>
                      </a:ext>
                    </a:extLst>
                  </a:gridCol>
                </a:tblGrid>
                <a:tr h="465891"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6.45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7.30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11.40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16.05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19.45 น.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Odibee Sans"/>
                            <a:cs typeface="4804_KwangMD_PukluK" panose="02000000000000000000" pitchFamily="2" charset="0"/>
                            <a:sym typeface="Odibee Sans"/>
                          </a:rPr>
                          <a:t>21.30 น.</a:t>
                        </a:r>
                      </a:p>
                    </a:txBody>
                    <a:tcPr marL="77421" marR="77421" marT="77421" marB="77421" anchor="ctr">
                      <a:lnL w="19050" cap="flat" cmpd="sng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L>
                      <a:lnR w="9525" cap="flat" cmpd="sng" algn="ctr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R>
                      <a:lnT w="19050" cap="flat" cmpd="sng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noFill/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tc>
                    <a:txBody>
                      <a:bodyPr/>
                      <a:lstStyle>
                        <a:lvl1pPr marL="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1pPr>
                        <a:lvl2pPr marL="457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2pPr>
                        <a:lvl3pPr marL="914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3pPr>
                        <a:lvl4pPr marL="1371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4pPr>
                        <a:lvl5pPr marL="18288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5pPr>
                        <a:lvl6pPr marL="22860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6pPr>
                        <a:lvl7pPr marL="27432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7pPr>
                        <a:lvl8pPr marL="32004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8pPr>
                        <a:lvl9pPr marL="3657600" algn="l" defTabSz="914400" rtl="0" eaLnBrk="1" latinLnBrk="0" hangingPunct="1">
                          <a:defRPr sz="2800" kern="1200">
                            <a:solidFill>
                              <a:schemeClr val="tx1"/>
                            </a:solidFill>
                            <a:latin typeface="Arial"/>
                          </a:defRPr>
                        </a:lvl9pPr>
                      </a:lstStyle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ตื่นนอน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ทำอาหารเช้า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ดูโทรทัศน์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ซื้อของ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อ่านหนังสือ</a:t>
                        </a:r>
                      </a:p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  <a:tabLst>
                            <a:tab pos="266700" algn="l"/>
                          </a:tabLst>
                        </a:pPr>
                        <a:r>
                          <a:rPr lang="th-TH" sz="2600" dirty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ea typeface="Didact Gothic"/>
                            <a:cs typeface="4804_KwangMD_PukluK" panose="02000000000000000000" pitchFamily="2" charset="0"/>
                            <a:sym typeface="Didact Gothic"/>
                          </a:rPr>
                          <a:t>เข้านอน</a:t>
                        </a:r>
                      </a:p>
                    </a:txBody>
                    <a:tcPr marL="77421" marR="77421" marT="77421" marB="77421">
                      <a:lnL w="9525" cap="flat" cmpd="sng" algn="ctr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L>
                      <a:lnR w="19050" cap="flat" cmpd="sng" algn="ctr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R>
                      <a:lnT w="19050" cap="flat" cmpd="sng">
                        <a:noFill/>
                        <a:prstDash val="dash"/>
                        <a:round/>
                        <a:headEnd type="none" w="sm" len="sm"/>
                        <a:tailEnd type="none" w="sm" len="sm"/>
                      </a:lnT>
                      <a:lnB w="9525" cap="flat" cmpd="sng">
                        <a:noFill/>
                        <a:prstDash val="solid"/>
                        <a:round/>
                        <a:headEnd type="none" w="sm" len="sm"/>
                        <a:tailEnd type="none" w="sm" len="sm"/>
                      </a:lnB>
                      <a:lnTlToBr w="12700" cmpd="sng">
                        <a:noFill/>
                        <a:prstDash val="solid"/>
                      </a:lnTlToBr>
                      <a:lnBlToTr w="12700" cmpd="sng">
                        <a:noFill/>
                        <a:prstDash val="solid"/>
                      </a:lnBlToTr>
                      <a:noFill/>
                    </a:tcPr>
                  </a:tc>
                  <a:extLst>
                    <a:ext uri="{0D108BD9-81ED-4DB2-BD59-A6C34878D82A}">
                      <a16:rowId xmlns:a16="http://schemas.microsoft.com/office/drawing/2014/main" val="10001"/>
                    </a:ext>
                  </a:extLst>
                </a:tr>
              </a:tbl>
            </a:graphicData>
          </a:graphic>
        </p:graphicFrame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28ED60E1-CC8C-4319-865E-B773806EAC2C}"/>
                </a:ext>
              </a:extLst>
            </p:cNvPr>
            <p:cNvSpPr txBox="1"/>
            <p:nvPr/>
          </p:nvSpPr>
          <p:spPr>
            <a:xfrm>
              <a:off x="6249063" y="1831163"/>
              <a:ext cx="3329758" cy="129266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บันทึกกิจกรรมของครูพลอยใส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วันเสารที่ 21 กันยายน พ.ศ. 2562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(ระบุวันตามใจชอบ)</a:t>
              </a:r>
            </a:p>
          </p:txBody>
        </p:sp>
      </p:grpSp>
      <p:pic>
        <p:nvPicPr>
          <p:cNvPr id="29" name="รูปภาพ 28">
            <a:extLst>
              <a:ext uri="{FF2B5EF4-FFF2-40B4-BE49-F238E27FC236}">
                <a16:creationId xmlns:a16="http://schemas.microsoft.com/office/drawing/2014/main" id="{C9DDBAAC-20F4-455A-93D3-F5C9A2B0788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663635" y="1519906"/>
            <a:ext cx="1453333" cy="2160000"/>
          </a:xfrm>
          <a:prstGeom prst="rect">
            <a:avLst/>
          </a:prstGeom>
        </p:spPr>
      </p:pic>
      <p:pic>
        <p:nvPicPr>
          <p:cNvPr id="30" name="รูปภาพ 29">
            <a:extLst>
              <a:ext uri="{FF2B5EF4-FFF2-40B4-BE49-F238E27FC236}">
                <a16:creationId xmlns:a16="http://schemas.microsoft.com/office/drawing/2014/main" id="{73E32051-A148-4B3B-8841-0AC7621F660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878712" y="3961654"/>
            <a:ext cx="1379999" cy="216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0091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grpSp>
        <p:nvGrpSpPr>
          <p:cNvPr id="29" name="Google Shape;3181;p69">
            <a:extLst>
              <a:ext uri="{FF2B5EF4-FFF2-40B4-BE49-F238E27FC236}">
                <a16:creationId xmlns:a16="http://schemas.microsoft.com/office/drawing/2014/main" id="{A9C73D78-9950-4567-85F6-3615D78684A4}"/>
              </a:ext>
            </a:extLst>
          </p:cNvPr>
          <p:cNvGrpSpPr/>
          <p:nvPr/>
        </p:nvGrpSpPr>
        <p:grpSpPr>
          <a:xfrm>
            <a:off x="1226235" y="1521817"/>
            <a:ext cx="3802419" cy="3345851"/>
            <a:chOff x="1214550" y="1383424"/>
            <a:chExt cx="7454655" cy="2791171"/>
          </a:xfrm>
        </p:grpSpPr>
        <p:sp>
          <p:nvSpPr>
            <p:cNvPr id="30" name="Google Shape;3182;p69">
              <a:extLst>
                <a:ext uri="{FF2B5EF4-FFF2-40B4-BE49-F238E27FC236}">
                  <a16:creationId xmlns:a16="http://schemas.microsoft.com/office/drawing/2014/main" id="{FBE023DB-F0FD-4E90-8847-807499116D79}"/>
                </a:ext>
              </a:extLst>
            </p:cNvPr>
            <p:cNvSpPr/>
            <p:nvPr/>
          </p:nvSpPr>
          <p:spPr>
            <a:xfrm>
              <a:off x="1214550" y="1383425"/>
              <a:ext cx="7434900" cy="2791170"/>
            </a:xfrm>
            <a:prstGeom prst="roundRect">
              <a:avLst>
                <a:gd name="adj" fmla="val 6819"/>
              </a:avLst>
            </a:prstGeom>
            <a:solidFill>
              <a:srgbClr val="FFFFFF"/>
            </a:solidFill>
            <a:ln>
              <a:solidFill>
                <a:schemeClr val="bg1">
                  <a:lumMod val="85000"/>
                </a:schemeClr>
              </a:solidFill>
            </a:ln>
            <a:effectLst>
              <a:outerShdw blurRad="28575" dist="19050" dir="195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1" name="Google Shape;3183;p69">
              <a:extLst>
                <a:ext uri="{FF2B5EF4-FFF2-40B4-BE49-F238E27FC236}">
                  <a16:creationId xmlns:a16="http://schemas.microsoft.com/office/drawing/2014/main" id="{F87AEB22-5E81-4DFD-88D6-6148E458EBC1}"/>
                </a:ext>
              </a:extLst>
            </p:cNvPr>
            <p:cNvSpPr/>
            <p:nvPr/>
          </p:nvSpPr>
          <p:spPr>
            <a:xfrm>
              <a:off x="1228830" y="1383424"/>
              <a:ext cx="7440375" cy="607883"/>
            </a:xfrm>
            <a:prstGeom prst="round2SameRect">
              <a:avLst>
                <a:gd name="adj1" fmla="val 33279"/>
                <a:gd name="adj2" fmla="val 0"/>
              </a:avLst>
            </a:prstGeom>
            <a:solidFill>
              <a:srgbClr val="FCA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43" name="Google Shape;404;p38">
            <a:extLst>
              <a:ext uri="{FF2B5EF4-FFF2-40B4-BE49-F238E27FC236}">
                <a16:creationId xmlns:a16="http://schemas.microsoft.com/office/drawing/2014/main" id="{50238BB3-EDBA-4FAB-8A4C-CF83D8899C47}"/>
              </a:ext>
            </a:extLst>
          </p:cNvPr>
          <p:cNvSpPr txBox="1">
            <a:spLocks/>
          </p:cNvSpPr>
          <p:nvPr/>
        </p:nvSpPr>
        <p:spPr>
          <a:xfrm>
            <a:off x="1431723" y="1636900"/>
            <a:ext cx="3442373" cy="5187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บันทึกกิจกรรมการเข้าค่ายลูกเสือของมานะ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24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 21 มิถุนายน 2562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3767991" y="617481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อ่านบันทึกกิจกรรมที่ระบุเวลา และตอบคำถาม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8163917" y="591127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3437659" y="99648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79F4203D-695C-4292-BD06-B6520158AD14}"/>
              </a:ext>
            </a:extLst>
          </p:cNvPr>
          <p:cNvSpPr/>
          <p:nvPr/>
        </p:nvSpPr>
        <p:spPr>
          <a:xfrm rot="191175">
            <a:off x="4666633" y="985476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B227E2E-645B-4417-B1F1-1F94C27FA8CB}"/>
              </a:ext>
            </a:extLst>
          </p:cNvPr>
          <p:cNvSpPr txBox="1"/>
          <p:nvPr/>
        </p:nvSpPr>
        <p:spPr>
          <a:xfrm>
            <a:off x="1486055" y="2379533"/>
            <a:ext cx="2693366" cy="224676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6.00 น.	ออกกำลังกาย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6.50 น.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9.10 น.	เดินทางไกล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13.20 น.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19.00 น.	กิจกรรมรอบกองไฟ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42" name="กลุ่ม 2">
            <a:extLst>
              <a:ext uri="{FF2B5EF4-FFF2-40B4-BE49-F238E27FC236}">
                <a16:creationId xmlns:a16="http://schemas.microsoft.com/office/drawing/2014/main" id="{2C437935-61CB-44A0-B60F-B37488B53023}"/>
              </a:ext>
            </a:extLst>
          </p:cNvPr>
          <p:cNvGrpSpPr/>
          <p:nvPr/>
        </p:nvGrpSpPr>
        <p:grpSpPr>
          <a:xfrm>
            <a:off x="5280791" y="1560140"/>
            <a:ext cx="468000" cy="468000"/>
            <a:chOff x="1239484" y="1722687"/>
            <a:chExt cx="468000" cy="468000"/>
          </a:xfrm>
        </p:grpSpPr>
        <p:sp>
          <p:nvSpPr>
            <p:cNvPr id="44" name="Google Shape;523;p27">
              <a:extLst>
                <a:ext uri="{FF2B5EF4-FFF2-40B4-BE49-F238E27FC236}">
                  <a16:creationId xmlns:a16="http://schemas.microsoft.com/office/drawing/2014/main" id="{027BAB6B-9F27-4F70-8F7F-E716AF7B089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656;p49">
              <a:extLst>
                <a:ext uri="{FF2B5EF4-FFF2-40B4-BE49-F238E27FC236}">
                  <a16:creationId xmlns:a16="http://schemas.microsoft.com/office/drawing/2014/main" id="{F2351D7C-5EB2-4B44-A2B9-E4EE7ADF62C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16FE49EA-72E6-48E4-872B-3121FF56D3D5}"/>
              </a:ext>
            </a:extLst>
          </p:cNvPr>
          <p:cNvSpPr txBox="1"/>
          <p:nvPr/>
        </p:nvSpPr>
        <p:spPr>
          <a:xfrm>
            <a:off x="5874931" y="1547918"/>
            <a:ext cx="21307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มานะเดินทางไกลเวลาใด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4BF78468-A19E-4875-9465-F5479A014C9C}"/>
              </a:ext>
            </a:extLst>
          </p:cNvPr>
          <p:cNvGrpSpPr/>
          <p:nvPr/>
        </p:nvGrpSpPr>
        <p:grpSpPr>
          <a:xfrm>
            <a:off x="5280791" y="2583860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216DDD7C-0479-43E4-9498-CC39DA61A61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5335ADE2-3553-48CA-8A47-7F0D41879FD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51D5BED7-4137-4001-9D55-24F73EDDAEAA}"/>
              </a:ext>
            </a:extLst>
          </p:cNvPr>
          <p:cNvSpPr txBox="1"/>
          <p:nvPr/>
        </p:nvSpPr>
        <p:spPr>
          <a:xfrm>
            <a:off x="5874931" y="2571638"/>
            <a:ext cx="337624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มานะทำกิจกรรมใด ในเวลา 6 นาฬิกา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35A992BF-121D-4BB1-8F79-5832094A2249}"/>
              </a:ext>
            </a:extLst>
          </p:cNvPr>
          <p:cNvGrpSpPr/>
          <p:nvPr/>
        </p:nvGrpSpPr>
        <p:grpSpPr>
          <a:xfrm>
            <a:off x="5280791" y="3677743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96BDACF4-FFD2-4AE4-9CF4-296E01DAC0D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CE3CA105-47BD-4F54-9D1B-8C4481931D4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834E52A6-2100-4A1D-93F2-C530FEC5298D}"/>
              </a:ext>
            </a:extLst>
          </p:cNvPr>
          <p:cNvSpPr txBox="1"/>
          <p:nvPr/>
        </p:nvSpPr>
        <p:spPr>
          <a:xfrm>
            <a:off x="5874931" y="3665521"/>
            <a:ext cx="326724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เวลา 19 นาฬิกา มานะทำกิจกรรมใด</a:t>
            </a:r>
          </a:p>
        </p:txBody>
      </p:sp>
      <p:grpSp>
        <p:nvGrpSpPr>
          <p:cNvPr id="60" name="กลุ่ม 2">
            <a:extLst>
              <a:ext uri="{FF2B5EF4-FFF2-40B4-BE49-F238E27FC236}">
                <a16:creationId xmlns:a16="http://schemas.microsoft.com/office/drawing/2014/main" id="{70CD0287-AA27-4AF9-A133-81D17AFE53A8}"/>
              </a:ext>
            </a:extLst>
          </p:cNvPr>
          <p:cNvGrpSpPr/>
          <p:nvPr/>
        </p:nvGrpSpPr>
        <p:grpSpPr>
          <a:xfrm>
            <a:off x="1450806" y="4957688"/>
            <a:ext cx="468000" cy="468000"/>
            <a:chOff x="1239484" y="1722687"/>
            <a:chExt cx="468000" cy="468000"/>
          </a:xfrm>
        </p:grpSpPr>
        <p:sp>
          <p:nvSpPr>
            <p:cNvPr id="61" name="Google Shape;523;p27">
              <a:extLst>
                <a:ext uri="{FF2B5EF4-FFF2-40B4-BE49-F238E27FC236}">
                  <a16:creationId xmlns:a16="http://schemas.microsoft.com/office/drawing/2014/main" id="{72C5EB48-5661-4DCB-B1CC-AF9A946F756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656;p49">
              <a:extLst>
                <a:ext uri="{FF2B5EF4-FFF2-40B4-BE49-F238E27FC236}">
                  <a16:creationId xmlns:a16="http://schemas.microsoft.com/office/drawing/2014/main" id="{ABD09BB3-D71F-41EE-97C5-9EB71AD6D78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1B8DD9DE-C795-4B58-9614-8B07D6A38437}"/>
              </a:ext>
            </a:extLst>
          </p:cNvPr>
          <p:cNvSpPr txBox="1"/>
          <p:nvPr/>
        </p:nvSpPr>
        <p:spPr>
          <a:xfrm>
            <a:off x="2044946" y="4945466"/>
            <a:ext cx="8969122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ถ้ามานะรับประทานอาหารเช้าเวลา 6 นาฬิกา 50 นาที และร่วมกิจกรรมฐานเวลา 13 นาฬิกา 20 นาที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  และ      ควรบันทึกเป็นกิจกรรมอะไร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A32F757C-522D-4489-9855-4D986AEE46A9}"/>
              </a:ext>
            </a:extLst>
          </p:cNvPr>
          <p:cNvSpPr txBox="1"/>
          <p:nvPr/>
        </p:nvSpPr>
        <p:spPr>
          <a:xfrm>
            <a:off x="5902716" y="1972760"/>
            <a:ext cx="91242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9.10 น.</a:t>
            </a: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C6A64D6A-6101-49CD-A43A-5535A2BCA48E}"/>
              </a:ext>
            </a:extLst>
          </p:cNvPr>
          <p:cNvSpPr txBox="1"/>
          <p:nvPr/>
        </p:nvSpPr>
        <p:spPr>
          <a:xfrm>
            <a:off x="5919516" y="2996480"/>
            <a:ext cx="130997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ออกกำลังกาย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B4EB3C8E-4BB2-44A4-9A62-BEF42CA56001}"/>
              </a:ext>
            </a:extLst>
          </p:cNvPr>
          <p:cNvSpPr txBox="1"/>
          <p:nvPr/>
        </p:nvSpPr>
        <p:spPr>
          <a:xfrm>
            <a:off x="5902716" y="4056196"/>
            <a:ext cx="172034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กิจกรรมรอบกองไฟ</a:t>
            </a: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FF95EFC0-C7CA-4761-BBB7-DDC98BC2EBE5}"/>
              </a:ext>
            </a:extLst>
          </p:cNvPr>
          <p:cNvGrpSpPr/>
          <p:nvPr/>
        </p:nvGrpSpPr>
        <p:grpSpPr>
          <a:xfrm>
            <a:off x="954896" y="598317"/>
            <a:ext cx="2641600" cy="733223"/>
            <a:chOff x="982795" y="710715"/>
            <a:chExt cx="2641600" cy="733223"/>
          </a:xfrm>
        </p:grpSpPr>
        <p:sp>
          <p:nvSpPr>
            <p:cNvPr id="78" name="Google Shape;698;p49">
              <a:extLst>
                <a:ext uri="{FF2B5EF4-FFF2-40B4-BE49-F238E27FC236}">
                  <a16:creationId xmlns:a16="http://schemas.microsoft.com/office/drawing/2014/main" id="{46FB1663-610F-4D5D-B923-E8EB1E744908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701;p49">
              <a:extLst>
                <a:ext uri="{FF2B5EF4-FFF2-40B4-BE49-F238E27FC236}">
                  <a16:creationId xmlns:a16="http://schemas.microsoft.com/office/drawing/2014/main" id="{333907C8-0015-4399-827C-FD0E46D5906E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80" name="กลุ่ม 2">
            <a:extLst>
              <a:ext uri="{FF2B5EF4-FFF2-40B4-BE49-F238E27FC236}">
                <a16:creationId xmlns:a16="http://schemas.microsoft.com/office/drawing/2014/main" id="{54FE2EF1-2A26-419F-A530-917BEA854DB7}"/>
              </a:ext>
            </a:extLst>
          </p:cNvPr>
          <p:cNvGrpSpPr/>
          <p:nvPr/>
        </p:nvGrpSpPr>
        <p:grpSpPr>
          <a:xfrm>
            <a:off x="2684909" y="2817569"/>
            <a:ext cx="468000" cy="468000"/>
            <a:chOff x="1239484" y="1722687"/>
            <a:chExt cx="468000" cy="468000"/>
          </a:xfrm>
        </p:grpSpPr>
        <p:sp>
          <p:nvSpPr>
            <p:cNvPr id="81" name="Google Shape;523;p27">
              <a:extLst>
                <a:ext uri="{FF2B5EF4-FFF2-40B4-BE49-F238E27FC236}">
                  <a16:creationId xmlns:a16="http://schemas.microsoft.com/office/drawing/2014/main" id="{AC80CE82-8F32-45A4-8729-503087680EA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656;p49">
              <a:extLst>
                <a:ext uri="{FF2B5EF4-FFF2-40B4-BE49-F238E27FC236}">
                  <a16:creationId xmlns:a16="http://schemas.microsoft.com/office/drawing/2014/main" id="{075D69E6-E91D-494C-967C-F309C4AB16E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3" name="กลุ่ม 2">
            <a:extLst>
              <a:ext uri="{FF2B5EF4-FFF2-40B4-BE49-F238E27FC236}">
                <a16:creationId xmlns:a16="http://schemas.microsoft.com/office/drawing/2014/main" id="{0F24040A-E7EB-40A8-9C76-9EDD6840C103}"/>
              </a:ext>
            </a:extLst>
          </p:cNvPr>
          <p:cNvGrpSpPr/>
          <p:nvPr/>
        </p:nvGrpSpPr>
        <p:grpSpPr>
          <a:xfrm>
            <a:off x="2684909" y="3702130"/>
            <a:ext cx="468000" cy="468000"/>
            <a:chOff x="1239484" y="1722687"/>
            <a:chExt cx="468000" cy="468000"/>
          </a:xfrm>
        </p:grpSpPr>
        <p:sp>
          <p:nvSpPr>
            <p:cNvPr id="84" name="Google Shape;523;p27">
              <a:extLst>
                <a:ext uri="{FF2B5EF4-FFF2-40B4-BE49-F238E27FC236}">
                  <a16:creationId xmlns:a16="http://schemas.microsoft.com/office/drawing/2014/main" id="{88C1D89D-8534-41CB-8649-EE9CA02BF69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656;p49">
              <a:extLst>
                <a:ext uri="{FF2B5EF4-FFF2-40B4-BE49-F238E27FC236}">
                  <a16:creationId xmlns:a16="http://schemas.microsoft.com/office/drawing/2014/main" id="{A206213D-ABE9-4ED2-B058-536F2D3CF98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6" name="กลุ่ม 2">
            <a:extLst>
              <a:ext uri="{FF2B5EF4-FFF2-40B4-BE49-F238E27FC236}">
                <a16:creationId xmlns:a16="http://schemas.microsoft.com/office/drawing/2014/main" id="{7403D9FE-4723-4A56-BFDD-D22D1CBE0B88}"/>
              </a:ext>
            </a:extLst>
          </p:cNvPr>
          <p:cNvGrpSpPr/>
          <p:nvPr/>
        </p:nvGrpSpPr>
        <p:grpSpPr>
          <a:xfrm>
            <a:off x="2196472" y="5345575"/>
            <a:ext cx="468000" cy="468000"/>
            <a:chOff x="1239484" y="1722687"/>
            <a:chExt cx="468000" cy="468000"/>
          </a:xfrm>
        </p:grpSpPr>
        <p:sp>
          <p:nvSpPr>
            <p:cNvPr id="87" name="Google Shape;523;p27">
              <a:extLst>
                <a:ext uri="{FF2B5EF4-FFF2-40B4-BE49-F238E27FC236}">
                  <a16:creationId xmlns:a16="http://schemas.microsoft.com/office/drawing/2014/main" id="{536CF75F-DBBA-44FB-957D-1738DDDA11C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656;p49">
              <a:extLst>
                <a:ext uri="{FF2B5EF4-FFF2-40B4-BE49-F238E27FC236}">
                  <a16:creationId xmlns:a16="http://schemas.microsoft.com/office/drawing/2014/main" id="{3AAD3599-4310-465B-AC97-71A9B868270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9" name="กลุ่ม 2">
            <a:extLst>
              <a:ext uri="{FF2B5EF4-FFF2-40B4-BE49-F238E27FC236}">
                <a16:creationId xmlns:a16="http://schemas.microsoft.com/office/drawing/2014/main" id="{49E7099A-8904-431C-8835-AB4688B6F78E}"/>
              </a:ext>
            </a:extLst>
          </p:cNvPr>
          <p:cNvGrpSpPr/>
          <p:nvPr/>
        </p:nvGrpSpPr>
        <p:grpSpPr>
          <a:xfrm>
            <a:off x="3207979" y="5342590"/>
            <a:ext cx="468000" cy="468000"/>
            <a:chOff x="1239484" y="1722687"/>
            <a:chExt cx="468000" cy="468000"/>
          </a:xfrm>
        </p:grpSpPr>
        <p:sp>
          <p:nvSpPr>
            <p:cNvPr id="90" name="Google Shape;523;p27">
              <a:extLst>
                <a:ext uri="{FF2B5EF4-FFF2-40B4-BE49-F238E27FC236}">
                  <a16:creationId xmlns:a16="http://schemas.microsoft.com/office/drawing/2014/main" id="{5661DB3C-90C9-426B-9F9F-3A44E64B8E2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97D8C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656;p49">
              <a:extLst>
                <a:ext uri="{FF2B5EF4-FFF2-40B4-BE49-F238E27FC236}">
                  <a16:creationId xmlns:a16="http://schemas.microsoft.com/office/drawing/2014/main" id="{4B6DB41F-6502-438C-9C9C-36CC77484F4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8B3C1F93-AF03-4C3A-A9F4-9E1BBCBE62B3}"/>
              </a:ext>
            </a:extLst>
          </p:cNvPr>
          <p:cNvGrpSpPr/>
          <p:nvPr/>
        </p:nvGrpSpPr>
        <p:grpSpPr>
          <a:xfrm>
            <a:off x="3987021" y="5835322"/>
            <a:ext cx="4503834" cy="492443"/>
            <a:chOff x="3767991" y="5833383"/>
            <a:chExt cx="4503834" cy="492443"/>
          </a:xfrm>
        </p:grpSpPr>
        <p:sp>
          <p:nvSpPr>
            <p:cNvPr id="74" name="กล่องข้อความ 73">
              <a:extLst>
                <a:ext uri="{FF2B5EF4-FFF2-40B4-BE49-F238E27FC236}">
                  <a16:creationId xmlns:a16="http://schemas.microsoft.com/office/drawing/2014/main" id="{3D9854CC-7B8D-411A-AA6D-22FC46091AB7}"/>
                </a:ext>
              </a:extLst>
            </p:cNvPr>
            <p:cNvSpPr txBox="1"/>
            <p:nvPr/>
          </p:nvSpPr>
          <p:spPr>
            <a:xfrm>
              <a:off x="4254379" y="5833383"/>
              <a:ext cx="4017446" cy="4924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รับประทานอาหารเช้า	</a:t>
              </a:r>
              <a:r>
                <a:rPr kumimoji="0" lang="th-TH" sz="2600" b="0" i="0" u="none" strike="noStrike" kern="1200" cap="none" spc="0" normalizeH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      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ร่วมกิจกรรมฐาน</a:t>
              </a:r>
            </a:p>
          </p:txBody>
        </p:sp>
        <p:grpSp>
          <p:nvGrpSpPr>
            <p:cNvPr id="92" name="กลุ่ม 2">
              <a:extLst>
                <a:ext uri="{FF2B5EF4-FFF2-40B4-BE49-F238E27FC236}">
                  <a16:creationId xmlns:a16="http://schemas.microsoft.com/office/drawing/2014/main" id="{855F0BA3-B7F6-4C92-8AB6-EBBB1831DA30}"/>
                </a:ext>
              </a:extLst>
            </p:cNvPr>
            <p:cNvGrpSpPr/>
            <p:nvPr/>
          </p:nvGrpSpPr>
          <p:grpSpPr>
            <a:xfrm>
              <a:off x="3767991" y="5833383"/>
              <a:ext cx="468000" cy="468000"/>
              <a:chOff x="1239484" y="1722687"/>
              <a:chExt cx="468000" cy="468000"/>
            </a:xfrm>
          </p:grpSpPr>
          <p:sp>
            <p:nvSpPr>
              <p:cNvPr id="93" name="Google Shape;523;p27">
                <a:extLst>
                  <a:ext uri="{FF2B5EF4-FFF2-40B4-BE49-F238E27FC236}">
                    <a16:creationId xmlns:a16="http://schemas.microsoft.com/office/drawing/2014/main" id="{7F06F54E-1189-4DA6-AE71-AB5F16706D11}"/>
                  </a:ext>
                </a:extLst>
              </p:cNvPr>
              <p:cNvSpPr/>
              <p:nvPr/>
            </p:nvSpPr>
            <p:spPr>
              <a:xfrm flipH="1">
                <a:off x="1239484" y="1722687"/>
                <a:ext cx="468000" cy="4680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75" extrusionOk="0">
                    <a:moveTo>
                      <a:pt x="418" y="0"/>
                    </a:moveTo>
                    <a:cubicBezTo>
                      <a:pt x="358" y="0"/>
                      <a:pt x="299" y="12"/>
                      <a:pt x="251" y="36"/>
                    </a:cubicBezTo>
                    <a:cubicBezTo>
                      <a:pt x="191" y="48"/>
                      <a:pt x="144" y="72"/>
                      <a:pt x="120" y="120"/>
                    </a:cubicBezTo>
                    <a:cubicBezTo>
                      <a:pt x="61" y="179"/>
                      <a:pt x="25" y="239"/>
                      <a:pt x="13" y="310"/>
                    </a:cubicBezTo>
                    <a:cubicBezTo>
                      <a:pt x="1" y="393"/>
                      <a:pt x="1" y="465"/>
                      <a:pt x="13" y="536"/>
                    </a:cubicBezTo>
                    <a:lnTo>
                      <a:pt x="13" y="548"/>
                    </a:lnTo>
                    <a:cubicBezTo>
                      <a:pt x="25" y="584"/>
                      <a:pt x="49" y="632"/>
                      <a:pt x="61" y="655"/>
                    </a:cubicBezTo>
                    <a:cubicBezTo>
                      <a:pt x="84" y="703"/>
                      <a:pt x="120" y="751"/>
                      <a:pt x="168" y="774"/>
                    </a:cubicBezTo>
                    <a:cubicBezTo>
                      <a:pt x="191" y="810"/>
                      <a:pt x="227" y="822"/>
                      <a:pt x="251" y="834"/>
                    </a:cubicBezTo>
                    <a:cubicBezTo>
                      <a:pt x="287" y="861"/>
                      <a:pt x="329" y="874"/>
                      <a:pt x="373" y="874"/>
                    </a:cubicBezTo>
                    <a:cubicBezTo>
                      <a:pt x="388" y="874"/>
                      <a:pt x="403" y="873"/>
                      <a:pt x="418" y="870"/>
                    </a:cubicBezTo>
                    <a:cubicBezTo>
                      <a:pt x="465" y="870"/>
                      <a:pt x="489" y="846"/>
                      <a:pt x="537" y="846"/>
                    </a:cubicBezTo>
                    <a:cubicBezTo>
                      <a:pt x="561" y="834"/>
                      <a:pt x="608" y="822"/>
                      <a:pt x="644" y="810"/>
                    </a:cubicBezTo>
                    <a:cubicBezTo>
                      <a:pt x="680" y="774"/>
                      <a:pt x="727" y="751"/>
                      <a:pt x="763" y="703"/>
                    </a:cubicBezTo>
                    <a:cubicBezTo>
                      <a:pt x="799" y="655"/>
                      <a:pt x="823" y="608"/>
                      <a:pt x="834" y="548"/>
                    </a:cubicBezTo>
                    <a:lnTo>
                      <a:pt x="834" y="536"/>
                    </a:lnTo>
                    <a:cubicBezTo>
                      <a:pt x="846" y="465"/>
                      <a:pt x="846" y="393"/>
                      <a:pt x="834" y="310"/>
                    </a:cubicBezTo>
                    <a:cubicBezTo>
                      <a:pt x="823" y="239"/>
                      <a:pt x="775" y="179"/>
                      <a:pt x="727" y="120"/>
                    </a:cubicBezTo>
                    <a:cubicBezTo>
                      <a:pt x="703" y="108"/>
                      <a:pt x="668" y="72"/>
                      <a:pt x="644" y="60"/>
                    </a:cubicBezTo>
                    <a:cubicBezTo>
                      <a:pt x="584" y="12"/>
                      <a:pt x="501" y="0"/>
                      <a:pt x="418" y="0"/>
                    </a:cubicBezTo>
                    <a:close/>
                  </a:path>
                </a:pathLst>
              </a:custGeom>
              <a:solidFill>
                <a:srgbClr val="97D8C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656;p49">
                <a:extLst>
                  <a:ext uri="{FF2B5EF4-FFF2-40B4-BE49-F238E27FC236}">
                    <a16:creationId xmlns:a16="http://schemas.microsoft.com/office/drawing/2014/main" id="{1D15BBE8-ECD5-4DEA-8D97-3D13A6114348}"/>
                  </a:ext>
                </a:extLst>
              </p:cNvPr>
              <p:cNvSpPr txBox="1"/>
              <p:nvPr/>
            </p:nvSpPr>
            <p:spPr>
              <a:xfrm>
                <a:off x="1291776" y="1770669"/>
                <a:ext cx="358608" cy="3350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>
                        <a:lumMod val="75000"/>
                      </a:srgbClr>
                    </a:solidFill>
                    <a:effectLst/>
                    <a:uLnTx/>
                    <a:uFillTx/>
                    <a:latin typeface="FC Candy" panose="020B0500040200020003" pitchFamily="34" charset="-34"/>
                    <a:ea typeface="Patrick Hand"/>
                    <a:cs typeface="FC Candy" panose="020B0500040200020003" pitchFamily="34" charset="-34"/>
                    <a:sym typeface="Patrick Hand"/>
                  </a:rPr>
                  <a:t>1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endParaRPr>
              </a:p>
            </p:txBody>
          </p:sp>
        </p:grpSp>
        <p:grpSp>
          <p:nvGrpSpPr>
            <p:cNvPr id="95" name="กลุ่ม 2">
              <a:extLst>
                <a:ext uri="{FF2B5EF4-FFF2-40B4-BE49-F238E27FC236}">
                  <a16:creationId xmlns:a16="http://schemas.microsoft.com/office/drawing/2014/main" id="{568CBEA6-F67D-4F78-91E9-0C7F52472B3D}"/>
                </a:ext>
              </a:extLst>
            </p:cNvPr>
            <p:cNvGrpSpPr/>
            <p:nvPr/>
          </p:nvGrpSpPr>
          <p:grpSpPr>
            <a:xfrm>
              <a:off x="6210217" y="5857826"/>
              <a:ext cx="468000" cy="468000"/>
              <a:chOff x="1239484" y="1722687"/>
              <a:chExt cx="468000" cy="468000"/>
            </a:xfrm>
          </p:grpSpPr>
          <p:sp>
            <p:nvSpPr>
              <p:cNvPr id="96" name="Google Shape;523;p27">
                <a:extLst>
                  <a:ext uri="{FF2B5EF4-FFF2-40B4-BE49-F238E27FC236}">
                    <a16:creationId xmlns:a16="http://schemas.microsoft.com/office/drawing/2014/main" id="{238DEE26-E1E6-4DB5-A009-EB46D0D81E61}"/>
                  </a:ext>
                </a:extLst>
              </p:cNvPr>
              <p:cNvSpPr/>
              <p:nvPr/>
            </p:nvSpPr>
            <p:spPr>
              <a:xfrm flipH="1">
                <a:off x="1239484" y="1722687"/>
                <a:ext cx="468000" cy="4680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75" extrusionOk="0">
                    <a:moveTo>
                      <a:pt x="418" y="0"/>
                    </a:moveTo>
                    <a:cubicBezTo>
                      <a:pt x="358" y="0"/>
                      <a:pt x="299" y="12"/>
                      <a:pt x="251" y="36"/>
                    </a:cubicBezTo>
                    <a:cubicBezTo>
                      <a:pt x="191" y="48"/>
                      <a:pt x="144" y="72"/>
                      <a:pt x="120" y="120"/>
                    </a:cubicBezTo>
                    <a:cubicBezTo>
                      <a:pt x="61" y="179"/>
                      <a:pt x="25" y="239"/>
                      <a:pt x="13" y="310"/>
                    </a:cubicBezTo>
                    <a:cubicBezTo>
                      <a:pt x="1" y="393"/>
                      <a:pt x="1" y="465"/>
                      <a:pt x="13" y="536"/>
                    </a:cubicBezTo>
                    <a:lnTo>
                      <a:pt x="13" y="548"/>
                    </a:lnTo>
                    <a:cubicBezTo>
                      <a:pt x="25" y="584"/>
                      <a:pt x="49" y="632"/>
                      <a:pt x="61" y="655"/>
                    </a:cubicBezTo>
                    <a:cubicBezTo>
                      <a:pt x="84" y="703"/>
                      <a:pt x="120" y="751"/>
                      <a:pt x="168" y="774"/>
                    </a:cubicBezTo>
                    <a:cubicBezTo>
                      <a:pt x="191" y="810"/>
                      <a:pt x="227" y="822"/>
                      <a:pt x="251" y="834"/>
                    </a:cubicBezTo>
                    <a:cubicBezTo>
                      <a:pt x="287" y="861"/>
                      <a:pt x="329" y="874"/>
                      <a:pt x="373" y="874"/>
                    </a:cubicBezTo>
                    <a:cubicBezTo>
                      <a:pt x="388" y="874"/>
                      <a:pt x="403" y="873"/>
                      <a:pt x="418" y="870"/>
                    </a:cubicBezTo>
                    <a:cubicBezTo>
                      <a:pt x="465" y="870"/>
                      <a:pt x="489" y="846"/>
                      <a:pt x="537" y="846"/>
                    </a:cubicBezTo>
                    <a:cubicBezTo>
                      <a:pt x="561" y="834"/>
                      <a:pt x="608" y="822"/>
                      <a:pt x="644" y="810"/>
                    </a:cubicBezTo>
                    <a:cubicBezTo>
                      <a:pt x="680" y="774"/>
                      <a:pt x="727" y="751"/>
                      <a:pt x="763" y="703"/>
                    </a:cubicBezTo>
                    <a:cubicBezTo>
                      <a:pt x="799" y="655"/>
                      <a:pt x="823" y="608"/>
                      <a:pt x="834" y="548"/>
                    </a:cubicBezTo>
                    <a:lnTo>
                      <a:pt x="834" y="536"/>
                    </a:lnTo>
                    <a:cubicBezTo>
                      <a:pt x="846" y="465"/>
                      <a:pt x="846" y="393"/>
                      <a:pt x="834" y="310"/>
                    </a:cubicBezTo>
                    <a:cubicBezTo>
                      <a:pt x="823" y="239"/>
                      <a:pt x="775" y="179"/>
                      <a:pt x="727" y="120"/>
                    </a:cubicBezTo>
                    <a:cubicBezTo>
                      <a:pt x="703" y="108"/>
                      <a:pt x="668" y="72"/>
                      <a:pt x="644" y="60"/>
                    </a:cubicBezTo>
                    <a:cubicBezTo>
                      <a:pt x="584" y="12"/>
                      <a:pt x="501" y="0"/>
                      <a:pt x="418" y="0"/>
                    </a:cubicBezTo>
                    <a:close/>
                  </a:path>
                </a:pathLst>
              </a:custGeom>
              <a:solidFill>
                <a:srgbClr val="97D8C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656;p49">
                <a:extLst>
                  <a:ext uri="{FF2B5EF4-FFF2-40B4-BE49-F238E27FC236}">
                    <a16:creationId xmlns:a16="http://schemas.microsoft.com/office/drawing/2014/main" id="{ACF7C8B6-055A-4E4A-A970-C4E5430D9443}"/>
                  </a:ext>
                </a:extLst>
              </p:cNvPr>
              <p:cNvSpPr txBox="1"/>
              <p:nvPr/>
            </p:nvSpPr>
            <p:spPr>
              <a:xfrm>
                <a:off x="1291776" y="1770669"/>
                <a:ext cx="358608" cy="33507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4546A">
                        <a:lumMod val="75000"/>
                      </a:srgbClr>
                    </a:solidFill>
                    <a:effectLst/>
                    <a:uLnTx/>
                    <a:uFillTx/>
                    <a:latin typeface="FC Candy" panose="020B0500040200020003" pitchFamily="34" charset="-34"/>
                    <a:ea typeface="Patrick Hand"/>
                    <a:cs typeface="FC Candy" panose="020B0500040200020003" pitchFamily="34" charset="-34"/>
                    <a:sym typeface="Patrick Hand"/>
                  </a:rPr>
                  <a:t>2</a:t>
                </a:r>
                <a:endParaRPr kumimoji="0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3240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2" grpId="0"/>
      <p:bldP spid="7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07030" y="3006104"/>
            <a:ext cx="631596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	บันทึกกิจกรรมที่ระบุเวลาโดยทั่วไปประกอบด้วย ชื่อบันทึก วันที่ เดือน พ.ศ. จะอยู่ส่วนบนของบันทึก เวลาจะอยู่ด้านซ้ายของบันทึก และกิจกรรมต่างๆ จะอยู่ด้านขวาของบันทึก ซึ่งรายละเอียดของบันทึกขึ้นอยู่กับความต้องการของผู้บันทึก</a:t>
            </a: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914061" y="2143092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3678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37047" y="3429000"/>
            <a:ext cx="4326556" cy="1429758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18021" y="3766201"/>
            <a:ext cx="40386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ปัญหาเกี่ยวกับเวลาและระยะเวลา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12259" y="1841695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49609" y="2944295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ED46FD5D-6533-49FF-8A7A-8129DA4F4AA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4" name="รูปภาพ 63">
            <a:hlinkClick r:id="rId4" action="ppaction://hlinksldjump"/>
            <a:extLst>
              <a:ext uri="{FF2B5EF4-FFF2-40B4-BE49-F238E27FC236}">
                <a16:creationId xmlns:a16="http://schemas.microsoft.com/office/drawing/2014/main" id="{B2C190FA-E729-4517-BF7A-FE0C7270E37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6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71CBCB9-FACE-448E-88D1-23D508A514B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93A370C-BFB1-41C7-8522-4DC706B2E7E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21531D3-08A3-4A38-BFCD-70517070278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445A432-0E41-4F7C-81BE-FBAF552A1C8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4914FF72-3E79-43D7-A197-0A25E651BC5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22784362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สี่เหลี่ยมผืนผ้า: มุมมน 8">
            <a:extLst>
              <a:ext uri="{FF2B5EF4-FFF2-40B4-BE49-F238E27FC236}">
                <a16:creationId xmlns:a16="http://schemas.microsoft.com/office/drawing/2014/main" id="{80C79644-A061-4E6A-AE09-E3C4ABE49443}"/>
              </a:ext>
            </a:extLst>
          </p:cNvPr>
          <p:cNvSpPr/>
          <p:nvPr/>
        </p:nvSpPr>
        <p:spPr>
          <a:xfrm>
            <a:off x="2542032" y="2961110"/>
            <a:ext cx="7082890" cy="2507313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694850" y="569813"/>
            <a:ext cx="8338090" cy="556462"/>
            <a:chOff x="1783762" y="1010105"/>
            <a:chExt cx="8338090" cy="435523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83762" y="1010105"/>
              <a:ext cx="8338090" cy="435523"/>
              <a:chOff x="1507717" y="2061714"/>
              <a:chExt cx="8338090" cy="510495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493248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463106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361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แม่เดินทางไปตลาดใช้เวลา 55 นาที ใช้เวลาซื้อของ 1 ชั่วโมง 30 นาที แม่ใช้เวลาทั้งหมดเท่าไร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228209" y="12249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228208" y="175702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133339" y="1786522"/>
            <a:ext cx="74246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แม่เดินทางไปตลาดใช้เวลา 55 นาที ใช้เวลาซื้อของ 1 ชั่วโมง 30 นาที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152223" y="1265490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แม่ใช้เวลาทั้งหมดเท่าไร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228208" y="2303849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79D9C55C-B2E8-4068-B0A5-79D51AD2276E}"/>
              </a:ext>
            </a:extLst>
          </p:cNvPr>
          <p:cNvSpPr txBox="1"/>
          <p:nvPr/>
        </p:nvSpPr>
        <p:spPr>
          <a:xfrm>
            <a:off x="3188205" y="2267273"/>
            <a:ext cx="70828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นำระยะเวลาที่ใช้เดินทางไปตลาดรวมกับระยะเวลาที่ซื้อของ</a:t>
            </a:r>
          </a:p>
        </p:txBody>
      </p:sp>
      <p:graphicFrame>
        <p:nvGraphicFramePr>
          <p:cNvPr id="54" name="ตาราง 2">
            <a:extLst>
              <a:ext uri="{FF2B5EF4-FFF2-40B4-BE49-F238E27FC236}">
                <a16:creationId xmlns:a16="http://schemas.microsoft.com/office/drawing/2014/main" id="{E194E8F1-7EAD-4BBE-82C0-D55E6E71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29986"/>
              </p:ext>
            </p:extLst>
          </p:nvPr>
        </p:nvGraphicFramePr>
        <p:xfrm>
          <a:off x="2917324" y="3004090"/>
          <a:ext cx="6201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85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แม่เดินทางไปตลาดใช้เวลา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ใช้เวลาซื้อของ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แม่ใช้เวลาทั้งหมด ๒ ชั่วโมง ๒๕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7966305"/>
                  </a:ext>
                </a:extLst>
              </a:tr>
            </a:tbl>
          </a:graphicData>
        </a:graphic>
      </p:graphicFrame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2154962F-9C77-4CFF-91B8-D472FFA9B1D3}"/>
              </a:ext>
            </a:extLst>
          </p:cNvPr>
          <p:cNvSpPr txBox="1">
            <a:spLocks/>
          </p:cNvSpPr>
          <p:nvPr/>
        </p:nvSpPr>
        <p:spPr>
          <a:xfrm>
            <a:off x="8853778" y="371439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+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cxnSp>
        <p:nvCxnSpPr>
          <p:cNvPr id="70" name="ตัวเชื่อมต่อตรง 69">
            <a:extLst>
              <a:ext uri="{FF2B5EF4-FFF2-40B4-BE49-F238E27FC236}">
                <a16:creationId xmlns:a16="http://schemas.microsoft.com/office/drawing/2014/main" id="{A2C157E3-655B-402B-97BB-7D7572A6BF4C}"/>
              </a:ext>
            </a:extLst>
          </p:cNvPr>
          <p:cNvCxnSpPr/>
          <p:nvPr/>
        </p:nvCxnSpPr>
        <p:spPr>
          <a:xfrm>
            <a:off x="7667318" y="4180740"/>
            <a:ext cx="122089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FC59796E-4CCF-468A-AB60-204295C5C0B3}"/>
              </a:ext>
            </a:extLst>
          </p:cNvPr>
          <p:cNvGrpSpPr/>
          <p:nvPr/>
        </p:nvGrpSpPr>
        <p:grpSpPr>
          <a:xfrm>
            <a:off x="7664215" y="4539529"/>
            <a:ext cx="1220897" cy="20131"/>
            <a:chOff x="1764604" y="5115751"/>
            <a:chExt cx="2935229" cy="20131"/>
          </a:xfrm>
        </p:grpSpPr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2EE03ACB-B0D7-4488-8466-0B5FDAA1B13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0EF388DB-924F-4DBD-A91D-F3674883D984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Google Shape;587;p23">
            <a:extLst>
              <a:ext uri="{FF2B5EF4-FFF2-40B4-BE49-F238E27FC236}">
                <a16:creationId xmlns:a16="http://schemas.microsoft.com/office/drawing/2014/main" id="{128E8463-9DD5-47DF-9BAB-C0465CA31DD7}"/>
              </a:ext>
            </a:extLst>
          </p:cNvPr>
          <p:cNvSpPr/>
          <p:nvPr/>
        </p:nvSpPr>
        <p:spPr>
          <a:xfrm>
            <a:off x="3439926" y="5772100"/>
            <a:ext cx="4847938" cy="745316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 ชั่วโมง 25 นาที เป็นคำตอบที่สมเหตุสมผล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เพราะเป็นระยะเวลาที่มากกว่า 1 ชั่วโมง 30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CB87E2D0-3196-4D07-A904-445EF02A01A8}"/>
              </a:ext>
            </a:extLst>
          </p:cNvPr>
          <p:cNvGrpSpPr/>
          <p:nvPr/>
        </p:nvGrpSpPr>
        <p:grpSpPr>
          <a:xfrm flipH="1">
            <a:off x="9118728" y="3481252"/>
            <a:ext cx="2078585" cy="422141"/>
            <a:chOff x="9078356" y="1836880"/>
            <a:chExt cx="2078585" cy="422141"/>
          </a:xfrm>
        </p:grpSpPr>
        <p:sp>
          <p:nvSpPr>
            <p:cNvPr id="85" name="Google Shape;1956;p38">
              <a:extLst>
                <a:ext uri="{FF2B5EF4-FFF2-40B4-BE49-F238E27FC236}">
                  <a16:creationId xmlns:a16="http://schemas.microsoft.com/office/drawing/2014/main" id="{E420157D-EF83-4E1E-9A6B-EB47860EC078}"/>
                </a:ext>
              </a:extLst>
            </p:cNvPr>
            <p:cNvSpPr/>
            <p:nvPr/>
          </p:nvSpPr>
          <p:spPr>
            <a:xfrm flipH="1">
              <a:off x="9078356" y="1836880"/>
              <a:ext cx="2078585" cy="422141"/>
            </a:xfrm>
            <a:custGeom>
              <a:avLst/>
              <a:gdLst/>
              <a:ahLst/>
              <a:cxnLst/>
              <a:rect l="l" t="t" r="r" b="b"/>
              <a:pathLst>
                <a:path w="42683" h="15999" extrusionOk="0">
                  <a:moveTo>
                    <a:pt x="21730" y="2233"/>
                  </a:moveTo>
                  <a:cubicBezTo>
                    <a:pt x="21780" y="2258"/>
                    <a:pt x="21805" y="2283"/>
                    <a:pt x="21830" y="2308"/>
                  </a:cubicBezTo>
                  <a:cubicBezTo>
                    <a:pt x="21780" y="2283"/>
                    <a:pt x="21730" y="2258"/>
                    <a:pt x="21680" y="2258"/>
                  </a:cubicBezTo>
                  <a:cubicBezTo>
                    <a:pt x="21705" y="2233"/>
                    <a:pt x="21730" y="2233"/>
                    <a:pt x="21730" y="2233"/>
                  </a:cubicBezTo>
                  <a:close/>
                  <a:moveTo>
                    <a:pt x="18597" y="3662"/>
                  </a:moveTo>
                  <a:cubicBezTo>
                    <a:pt x="18622" y="3662"/>
                    <a:pt x="18597" y="3687"/>
                    <a:pt x="18597" y="3687"/>
                  </a:cubicBezTo>
                  <a:lnTo>
                    <a:pt x="18572" y="3687"/>
                  </a:lnTo>
                  <a:cubicBezTo>
                    <a:pt x="18597" y="3687"/>
                    <a:pt x="18597" y="3662"/>
                    <a:pt x="18597" y="3662"/>
                  </a:cubicBezTo>
                  <a:close/>
                  <a:moveTo>
                    <a:pt x="36567" y="3887"/>
                  </a:moveTo>
                  <a:lnTo>
                    <a:pt x="36567" y="3887"/>
                  </a:lnTo>
                  <a:cubicBezTo>
                    <a:pt x="36476" y="3924"/>
                    <a:pt x="36397" y="3947"/>
                    <a:pt x="36323" y="3947"/>
                  </a:cubicBezTo>
                  <a:cubicBezTo>
                    <a:pt x="36295" y="3947"/>
                    <a:pt x="36268" y="3944"/>
                    <a:pt x="36241" y="3937"/>
                  </a:cubicBezTo>
                  <a:cubicBezTo>
                    <a:pt x="36367" y="3937"/>
                    <a:pt x="36467" y="3912"/>
                    <a:pt x="36567" y="3887"/>
                  </a:cubicBezTo>
                  <a:close/>
                  <a:moveTo>
                    <a:pt x="5439" y="6293"/>
                  </a:moveTo>
                  <a:cubicBezTo>
                    <a:pt x="5439" y="6293"/>
                    <a:pt x="5439" y="6318"/>
                    <a:pt x="5414" y="6318"/>
                  </a:cubicBezTo>
                  <a:cubicBezTo>
                    <a:pt x="5414" y="6318"/>
                    <a:pt x="5414" y="6293"/>
                    <a:pt x="5414" y="6293"/>
                  </a:cubicBezTo>
                  <a:close/>
                  <a:moveTo>
                    <a:pt x="23172" y="7054"/>
                  </a:moveTo>
                  <a:cubicBezTo>
                    <a:pt x="23191" y="7054"/>
                    <a:pt x="23212" y="7059"/>
                    <a:pt x="23234" y="7070"/>
                  </a:cubicBezTo>
                  <a:cubicBezTo>
                    <a:pt x="23309" y="7095"/>
                    <a:pt x="23384" y="7120"/>
                    <a:pt x="23459" y="7120"/>
                  </a:cubicBezTo>
                  <a:cubicBezTo>
                    <a:pt x="23334" y="7196"/>
                    <a:pt x="23209" y="7271"/>
                    <a:pt x="23083" y="7396"/>
                  </a:cubicBezTo>
                  <a:cubicBezTo>
                    <a:pt x="23083" y="7346"/>
                    <a:pt x="23083" y="7271"/>
                    <a:pt x="23083" y="7196"/>
                  </a:cubicBezTo>
                  <a:cubicBezTo>
                    <a:pt x="23064" y="7117"/>
                    <a:pt x="23105" y="7054"/>
                    <a:pt x="23172" y="7054"/>
                  </a:cubicBezTo>
                  <a:close/>
                  <a:moveTo>
                    <a:pt x="5615" y="8624"/>
                  </a:moveTo>
                  <a:cubicBezTo>
                    <a:pt x="5690" y="8674"/>
                    <a:pt x="5740" y="8699"/>
                    <a:pt x="5690" y="8749"/>
                  </a:cubicBezTo>
                  <a:cubicBezTo>
                    <a:pt x="5665" y="8724"/>
                    <a:pt x="5640" y="8674"/>
                    <a:pt x="5615" y="8624"/>
                  </a:cubicBezTo>
                  <a:close/>
                  <a:moveTo>
                    <a:pt x="23159" y="9201"/>
                  </a:moveTo>
                  <a:cubicBezTo>
                    <a:pt x="23159" y="9201"/>
                    <a:pt x="23134" y="9226"/>
                    <a:pt x="23134" y="9226"/>
                  </a:cubicBezTo>
                  <a:cubicBezTo>
                    <a:pt x="23134" y="9226"/>
                    <a:pt x="23109" y="9201"/>
                    <a:pt x="23109" y="9201"/>
                  </a:cubicBezTo>
                  <a:close/>
                  <a:moveTo>
                    <a:pt x="39700" y="9226"/>
                  </a:moveTo>
                  <a:cubicBezTo>
                    <a:pt x="39700" y="9251"/>
                    <a:pt x="39700" y="9276"/>
                    <a:pt x="39675" y="9301"/>
                  </a:cubicBezTo>
                  <a:cubicBezTo>
                    <a:pt x="39675" y="9276"/>
                    <a:pt x="39700" y="9251"/>
                    <a:pt x="39700" y="9226"/>
                  </a:cubicBezTo>
                  <a:close/>
                  <a:moveTo>
                    <a:pt x="16016" y="9401"/>
                  </a:moveTo>
                  <a:cubicBezTo>
                    <a:pt x="15991" y="9401"/>
                    <a:pt x="15991" y="9426"/>
                    <a:pt x="15991" y="9426"/>
                  </a:cubicBezTo>
                  <a:cubicBezTo>
                    <a:pt x="15991" y="9401"/>
                    <a:pt x="15991" y="9401"/>
                    <a:pt x="15991" y="9401"/>
                  </a:cubicBezTo>
                  <a:close/>
                  <a:moveTo>
                    <a:pt x="36868" y="11231"/>
                  </a:moveTo>
                  <a:cubicBezTo>
                    <a:pt x="36868" y="11231"/>
                    <a:pt x="36868" y="11256"/>
                    <a:pt x="36843" y="11256"/>
                  </a:cubicBezTo>
                  <a:cubicBezTo>
                    <a:pt x="36843" y="11256"/>
                    <a:pt x="36843" y="11231"/>
                    <a:pt x="36843" y="11231"/>
                  </a:cubicBezTo>
                  <a:close/>
                  <a:moveTo>
                    <a:pt x="1956" y="11256"/>
                  </a:moveTo>
                  <a:cubicBezTo>
                    <a:pt x="1956" y="11281"/>
                    <a:pt x="1956" y="11331"/>
                    <a:pt x="1930" y="11356"/>
                  </a:cubicBezTo>
                  <a:cubicBezTo>
                    <a:pt x="1930" y="11306"/>
                    <a:pt x="1930" y="11281"/>
                    <a:pt x="1956" y="11256"/>
                  </a:cubicBezTo>
                  <a:close/>
                  <a:moveTo>
                    <a:pt x="26617" y="11481"/>
                  </a:moveTo>
                  <a:cubicBezTo>
                    <a:pt x="26667" y="11481"/>
                    <a:pt x="26667" y="11531"/>
                    <a:pt x="26667" y="11582"/>
                  </a:cubicBezTo>
                  <a:cubicBezTo>
                    <a:pt x="26642" y="11607"/>
                    <a:pt x="26642" y="11632"/>
                    <a:pt x="26617" y="11657"/>
                  </a:cubicBezTo>
                  <a:cubicBezTo>
                    <a:pt x="26617" y="11590"/>
                    <a:pt x="26617" y="11543"/>
                    <a:pt x="26617" y="11481"/>
                  </a:cubicBezTo>
                  <a:close/>
                  <a:moveTo>
                    <a:pt x="11003" y="11882"/>
                  </a:moveTo>
                  <a:cubicBezTo>
                    <a:pt x="11003" y="11882"/>
                    <a:pt x="11003" y="11882"/>
                    <a:pt x="10978" y="11907"/>
                  </a:cubicBezTo>
                  <a:cubicBezTo>
                    <a:pt x="10978" y="11882"/>
                    <a:pt x="10978" y="11882"/>
                    <a:pt x="10978" y="11882"/>
                  </a:cubicBezTo>
                  <a:close/>
                  <a:moveTo>
                    <a:pt x="30721" y="12446"/>
                  </a:moveTo>
                  <a:cubicBezTo>
                    <a:pt x="30753" y="12446"/>
                    <a:pt x="30778" y="12459"/>
                    <a:pt x="30803" y="12484"/>
                  </a:cubicBezTo>
                  <a:cubicBezTo>
                    <a:pt x="30753" y="12559"/>
                    <a:pt x="30677" y="12659"/>
                    <a:pt x="30602" y="12759"/>
                  </a:cubicBezTo>
                  <a:cubicBezTo>
                    <a:pt x="30527" y="12684"/>
                    <a:pt x="30427" y="12609"/>
                    <a:pt x="30602" y="12484"/>
                  </a:cubicBezTo>
                  <a:cubicBezTo>
                    <a:pt x="30652" y="12459"/>
                    <a:pt x="30690" y="12446"/>
                    <a:pt x="30721" y="12446"/>
                  </a:cubicBezTo>
                  <a:close/>
                  <a:moveTo>
                    <a:pt x="9374" y="12785"/>
                  </a:moveTo>
                  <a:cubicBezTo>
                    <a:pt x="9365" y="12794"/>
                    <a:pt x="9359" y="12803"/>
                    <a:pt x="9355" y="12811"/>
                  </a:cubicBezTo>
                  <a:lnTo>
                    <a:pt x="9355" y="12811"/>
                  </a:lnTo>
                  <a:cubicBezTo>
                    <a:pt x="9359" y="12810"/>
                    <a:pt x="9365" y="12810"/>
                    <a:pt x="9374" y="12810"/>
                  </a:cubicBezTo>
                  <a:cubicBezTo>
                    <a:pt x="9349" y="12810"/>
                    <a:pt x="9349" y="12834"/>
                    <a:pt x="9349" y="12835"/>
                  </a:cubicBezTo>
                  <a:lnTo>
                    <a:pt x="9349" y="12835"/>
                  </a:lnTo>
                  <a:cubicBezTo>
                    <a:pt x="9349" y="12834"/>
                    <a:pt x="9349" y="12824"/>
                    <a:pt x="9355" y="12811"/>
                  </a:cubicBezTo>
                  <a:lnTo>
                    <a:pt x="9355" y="12811"/>
                  </a:lnTo>
                  <a:cubicBezTo>
                    <a:pt x="9349" y="12813"/>
                    <a:pt x="9349" y="12819"/>
                    <a:pt x="9349" y="12835"/>
                  </a:cubicBezTo>
                  <a:cubicBezTo>
                    <a:pt x="9349" y="12810"/>
                    <a:pt x="9349" y="12810"/>
                    <a:pt x="9349" y="12785"/>
                  </a:cubicBezTo>
                  <a:close/>
                  <a:moveTo>
                    <a:pt x="22808" y="12910"/>
                  </a:moveTo>
                  <a:cubicBezTo>
                    <a:pt x="22808" y="12910"/>
                    <a:pt x="22808" y="12935"/>
                    <a:pt x="22808" y="12935"/>
                  </a:cubicBezTo>
                  <a:cubicBezTo>
                    <a:pt x="22808" y="12935"/>
                    <a:pt x="22808" y="12910"/>
                    <a:pt x="22783" y="12910"/>
                  </a:cubicBezTo>
                  <a:close/>
                  <a:moveTo>
                    <a:pt x="23058" y="13035"/>
                  </a:moveTo>
                  <a:cubicBezTo>
                    <a:pt x="23058" y="13035"/>
                    <a:pt x="23058" y="13060"/>
                    <a:pt x="23083" y="13060"/>
                  </a:cubicBezTo>
                  <a:lnTo>
                    <a:pt x="22983" y="13060"/>
                  </a:lnTo>
                  <a:cubicBezTo>
                    <a:pt x="23008" y="13060"/>
                    <a:pt x="23033" y="13035"/>
                    <a:pt x="23058" y="13035"/>
                  </a:cubicBezTo>
                  <a:close/>
                  <a:moveTo>
                    <a:pt x="25383" y="1"/>
                  </a:moveTo>
                  <a:cubicBezTo>
                    <a:pt x="25327" y="1"/>
                    <a:pt x="25270" y="3"/>
                    <a:pt x="25214" y="3"/>
                  </a:cubicBezTo>
                  <a:lnTo>
                    <a:pt x="20377" y="3"/>
                  </a:lnTo>
                  <a:cubicBezTo>
                    <a:pt x="20352" y="53"/>
                    <a:pt x="20327" y="78"/>
                    <a:pt x="20352" y="103"/>
                  </a:cubicBezTo>
                  <a:lnTo>
                    <a:pt x="20302" y="103"/>
                  </a:lnTo>
                  <a:cubicBezTo>
                    <a:pt x="20201" y="128"/>
                    <a:pt x="20101" y="128"/>
                    <a:pt x="19976" y="128"/>
                  </a:cubicBezTo>
                  <a:cubicBezTo>
                    <a:pt x="19951" y="103"/>
                    <a:pt x="19850" y="78"/>
                    <a:pt x="19775" y="53"/>
                  </a:cubicBezTo>
                  <a:cubicBezTo>
                    <a:pt x="19662" y="59"/>
                    <a:pt x="19550" y="60"/>
                    <a:pt x="19437" y="60"/>
                  </a:cubicBezTo>
                  <a:cubicBezTo>
                    <a:pt x="19324" y="60"/>
                    <a:pt x="19211" y="59"/>
                    <a:pt x="19098" y="59"/>
                  </a:cubicBezTo>
                  <a:cubicBezTo>
                    <a:pt x="18873" y="59"/>
                    <a:pt x="18647" y="65"/>
                    <a:pt x="18422" y="103"/>
                  </a:cubicBezTo>
                  <a:cubicBezTo>
                    <a:pt x="17946" y="128"/>
                    <a:pt x="17494" y="128"/>
                    <a:pt x="17018" y="128"/>
                  </a:cubicBezTo>
                  <a:cubicBezTo>
                    <a:pt x="16913" y="185"/>
                    <a:pt x="16802" y="199"/>
                    <a:pt x="16690" y="199"/>
                  </a:cubicBezTo>
                  <a:cubicBezTo>
                    <a:pt x="16567" y="199"/>
                    <a:pt x="16442" y="182"/>
                    <a:pt x="16319" y="182"/>
                  </a:cubicBezTo>
                  <a:cubicBezTo>
                    <a:pt x="16207" y="182"/>
                    <a:pt x="16096" y="196"/>
                    <a:pt x="15991" y="253"/>
                  </a:cubicBezTo>
                  <a:cubicBezTo>
                    <a:pt x="15961" y="224"/>
                    <a:pt x="15932" y="212"/>
                    <a:pt x="15903" y="212"/>
                  </a:cubicBezTo>
                  <a:cubicBezTo>
                    <a:pt x="15882" y="212"/>
                    <a:pt x="15861" y="218"/>
                    <a:pt x="15840" y="228"/>
                  </a:cubicBezTo>
                  <a:cubicBezTo>
                    <a:pt x="15565" y="253"/>
                    <a:pt x="15264" y="253"/>
                    <a:pt x="14988" y="278"/>
                  </a:cubicBezTo>
                  <a:cubicBezTo>
                    <a:pt x="14896" y="312"/>
                    <a:pt x="14804" y="320"/>
                    <a:pt x="14712" y="320"/>
                  </a:cubicBezTo>
                  <a:cubicBezTo>
                    <a:pt x="14621" y="320"/>
                    <a:pt x="14529" y="312"/>
                    <a:pt x="14437" y="312"/>
                  </a:cubicBezTo>
                  <a:cubicBezTo>
                    <a:pt x="14345" y="312"/>
                    <a:pt x="14253" y="320"/>
                    <a:pt x="14161" y="353"/>
                  </a:cubicBezTo>
                  <a:cubicBezTo>
                    <a:pt x="13910" y="378"/>
                    <a:pt x="13685" y="378"/>
                    <a:pt x="13434" y="404"/>
                  </a:cubicBezTo>
                  <a:cubicBezTo>
                    <a:pt x="13322" y="454"/>
                    <a:pt x="13202" y="454"/>
                    <a:pt x="13083" y="454"/>
                  </a:cubicBezTo>
                  <a:cubicBezTo>
                    <a:pt x="12964" y="454"/>
                    <a:pt x="12845" y="454"/>
                    <a:pt x="12733" y="504"/>
                  </a:cubicBezTo>
                  <a:cubicBezTo>
                    <a:pt x="12582" y="504"/>
                    <a:pt x="12407" y="504"/>
                    <a:pt x="12256" y="529"/>
                  </a:cubicBezTo>
                  <a:cubicBezTo>
                    <a:pt x="12164" y="580"/>
                    <a:pt x="12072" y="589"/>
                    <a:pt x="11980" y="589"/>
                  </a:cubicBezTo>
                  <a:cubicBezTo>
                    <a:pt x="11927" y="589"/>
                    <a:pt x="11874" y="586"/>
                    <a:pt x="11821" y="586"/>
                  </a:cubicBezTo>
                  <a:cubicBezTo>
                    <a:pt x="11740" y="586"/>
                    <a:pt x="11660" y="593"/>
                    <a:pt x="11580" y="629"/>
                  </a:cubicBezTo>
                  <a:cubicBezTo>
                    <a:pt x="10728" y="729"/>
                    <a:pt x="9900" y="905"/>
                    <a:pt x="9023" y="905"/>
                  </a:cubicBezTo>
                  <a:cubicBezTo>
                    <a:pt x="8948" y="967"/>
                    <a:pt x="8854" y="967"/>
                    <a:pt x="8763" y="967"/>
                  </a:cubicBezTo>
                  <a:cubicBezTo>
                    <a:pt x="8672" y="967"/>
                    <a:pt x="8585" y="967"/>
                    <a:pt x="8522" y="1030"/>
                  </a:cubicBezTo>
                  <a:lnTo>
                    <a:pt x="8497" y="1030"/>
                  </a:lnTo>
                  <a:cubicBezTo>
                    <a:pt x="8482" y="1001"/>
                    <a:pt x="8459" y="989"/>
                    <a:pt x="8427" y="989"/>
                  </a:cubicBezTo>
                  <a:cubicBezTo>
                    <a:pt x="8405" y="989"/>
                    <a:pt x="8378" y="995"/>
                    <a:pt x="8347" y="1005"/>
                  </a:cubicBezTo>
                  <a:cubicBezTo>
                    <a:pt x="8196" y="1030"/>
                    <a:pt x="8021" y="1030"/>
                    <a:pt x="7870" y="1055"/>
                  </a:cubicBezTo>
                  <a:cubicBezTo>
                    <a:pt x="7820" y="1055"/>
                    <a:pt x="7795" y="1080"/>
                    <a:pt x="7795" y="1155"/>
                  </a:cubicBezTo>
                  <a:cubicBezTo>
                    <a:pt x="7685" y="1114"/>
                    <a:pt x="7574" y="1095"/>
                    <a:pt x="7464" y="1095"/>
                  </a:cubicBezTo>
                  <a:cubicBezTo>
                    <a:pt x="7374" y="1095"/>
                    <a:pt x="7284" y="1108"/>
                    <a:pt x="7194" y="1130"/>
                  </a:cubicBezTo>
                  <a:cubicBezTo>
                    <a:pt x="6442" y="1155"/>
                    <a:pt x="5690" y="1155"/>
                    <a:pt x="4913" y="1155"/>
                  </a:cubicBezTo>
                  <a:cubicBezTo>
                    <a:pt x="4537" y="1180"/>
                    <a:pt x="4537" y="1180"/>
                    <a:pt x="4637" y="1556"/>
                  </a:cubicBezTo>
                  <a:cubicBezTo>
                    <a:pt x="4550" y="1669"/>
                    <a:pt x="4443" y="1694"/>
                    <a:pt x="4330" y="1694"/>
                  </a:cubicBezTo>
                  <a:cubicBezTo>
                    <a:pt x="4240" y="1694"/>
                    <a:pt x="4146" y="1678"/>
                    <a:pt x="4054" y="1678"/>
                  </a:cubicBezTo>
                  <a:cubicBezTo>
                    <a:pt x="4031" y="1678"/>
                    <a:pt x="4008" y="1679"/>
                    <a:pt x="3986" y="1682"/>
                  </a:cubicBezTo>
                  <a:cubicBezTo>
                    <a:pt x="3915" y="1692"/>
                    <a:pt x="3844" y="1695"/>
                    <a:pt x="3773" y="1695"/>
                  </a:cubicBezTo>
                  <a:cubicBezTo>
                    <a:pt x="3665" y="1695"/>
                    <a:pt x="3557" y="1688"/>
                    <a:pt x="3450" y="1688"/>
                  </a:cubicBezTo>
                  <a:cubicBezTo>
                    <a:pt x="3271" y="1688"/>
                    <a:pt x="3096" y="1707"/>
                    <a:pt x="2933" y="1807"/>
                  </a:cubicBezTo>
                  <a:cubicBezTo>
                    <a:pt x="2816" y="1807"/>
                    <a:pt x="2699" y="1796"/>
                    <a:pt x="2590" y="1796"/>
                  </a:cubicBezTo>
                  <a:cubicBezTo>
                    <a:pt x="2535" y="1796"/>
                    <a:pt x="2482" y="1799"/>
                    <a:pt x="2432" y="1807"/>
                  </a:cubicBezTo>
                  <a:cubicBezTo>
                    <a:pt x="1179" y="2058"/>
                    <a:pt x="552" y="2033"/>
                    <a:pt x="326" y="3486"/>
                  </a:cubicBezTo>
                  <a:cubicBezTo>
                    <a:pt x="201" y="4063"/>
                    <a:pt x="377" y="4639"/>
                    <a:pt x="226" y="5216"/>
                  </a:cubicBezTo>
                  <a:lnTo>
                    <a:pt x="201" y="5541"/>
                  </a:lnTo>
                  <a:cubicBezTo>
                    <a:pt x="101" y="5767"/>
                    <a:pt x="226" y="6018"/>
                    <a:pt x="101" y="6218"/>
                  </a:cubicBezTo>
                  <a:cubicBezTo>
                    <a:pt x="101" y="6343"/>
                    <a:pt x="76" y="6469"/>
                    <a:pt x="76" y="6594"/>
                  </a:cubicBezTo>
                  <a:cubicBezTo>
                    <a:pt x="1" y="7045"/>
                    <a:pt x="1" y="7521"/>
                    <a:pt x="76" y="7998"/>
                  </a:cubicBezTo>
                  <a:cubicBezTo>
                    <a:pt x="76" y="8148"/>
                    <a:pt x="101" y="8298"/>
                    <a:pt x="101" y="8474"/>
                  </a:cubicBezTo>
                  <a:cubicBezTo>
                    <a:pt x="226" y="8724"/>
                    <a:pt x="76" y="9025"/>
                    <a:pt x="201" y="9276"/>
                  </a:cubicBezTo>
                  <a:cubicBezTo>
                    <a:pt x="502" y="10704"/>
                    <a:pt x="828" y="12083"/>
                    <a:pt x="1354" y="13436"/>
                  </a:cubicBezTo>
                  <a:cubicBezTo>
                    <a:pt x="1680" y="14263"/>
                    <a:pt x="2281" y="14765"/>
                    <a:pt x="3184" y="14840"/>
                  </a:cubicBezTo>
                  <a:cubicBezTo>
                    <a:pt x="3296" y="14902"/>
                    <a:pt x="3415" y="14902"/>
                    <a:pt x="3534" y="14902"/>
                  </a:cubicBezTo>
                  <a:cubicBezTo>
                    <a:pt x="3654" y="14902"/>
                    <a:pt x="3773" y="14902"/>
                    <a:pt x="3885" y="14965"/>
                  </a:cubicBezTo>
                  <a:lnTo>
                    <a:pt x="4086" y="14965"/>
                  </a:lnTo>
                  <a:cubicBezTo>
                    <a:pt x="4249" y="15019"/>
                    <a:pt x="4412" y="15031"/>
                    <a:pt x="4574" y="15031"/>
                  </a:cubicBezTo>
                  <a:cubicBezTo>
                    <a:pt x="4698" y="15031"/>
                    <a:pt x="4821" y="15024"/>
                    <a:pt x="4944" y="15024"/>
                  </a:cubicBezTo>
                  <a:cubicBezTo>
                    <a:pt x="5103" y="15024"/>
                    <a:pt x="5260" y="15036"/>
                    <a:pt x="5414" y="15090"/>
                  </a:cubicBezTo>
                  <a:cubicBezTo>
                    <a:pt x="5615" y="15090"/>
                    <a:pt x="5815" y="15090"/>
                    <a:pt x="6016" y="15115"/>
                  </a:cubicBezTo>
                  <a:cubicBezTo>
                    <a:pt x="6041" y="15166"/>
                    <a:pt x="6041" y="15191"/>
                    <a:pt x="6041" y="15241"/>
                  </a:cubicBezTo>
                  <a:cubicBezTo>
                    <a:pt x="5765" y="15391"/>
                    <a:pt x="5815" y="15617"/>
                    <a:pt x="5890" y="15867"/>
                  </a:cubicBezTo>
                  <a:cubicBezTo>
                    <a:pt x="6038" y="15972"/>
                    <a:pt x="6194" y="15998"/>
                    <a:pt x="6353" y="15998"/>
                  </a:cubicBezTo>
                  <a:cubicBezTo>
                    <a:pt x="6506" y="15998"/>
                    <a:pt x="6661" y="15975"/>
                    <a:pt x="6815" y="15975"/>
                  </a:cubicBezTo>
                  <a:cubicBezTo>
                    <a:pt x="6883" y="15975"/>
                    <a:pt x="6951" y="15979"/>
                    <a:pt x="7018" y="15993"/>
                  </a:cubicBezTo>
                  <a:cubicBezTo>
                    <a:pt x="7110" y="15941"/>
                    <a:pt x="7207" y="15932"/>
                    <a:pt x="7302" y="15932"/>
                  </a:cubicBezTo>
                  <a:cubicBezTo>
                    <a:pt x="7357" y="15932"/>
                    <a:pt x="7412" y="15935"/>
                    <a:pt x="7465" y="15935"/>
                  </a:cubicBezTo>
                  <a:cubicBezTo>
                    <a:pt x="7546" y="15935"/>
                    <a:pt x="7624" y="15928"/>
                    <a:pt x="7695" y="15892"/>
                  </a:cubicBezTo>
                  <a:cubicBezTo>
                    <a:pt x="7895" y="15867"/>
                    <a:pt x="8096" y="15867"/>
                    <a:pt x="8296" y="15867"/>
                  </a:cubicBezTo>
                  <a:cubicBezTo>
                    <a:pt x="8422" y="15805"/>
                    <a:pt x="8547" y="15798"/>
                    <a:pt x="8672" y="15798"/>
                  </a:cubicBezTo>
                  <a:cubicBezTo>
                    <a:pt x="8704" y="15798"/>
                    <a:pt x="8735" y="15799"/>
                    <a:pt x="8766" y="15799"/>
                  </a:cubicBezTo>
                  <a:cubicBezTo>
                    <a:pt x="8860" y="15799"/>
                    <a:pt x="8954" y="15795"/>
                    <a:pt x="9048" y="15767"/>
                  </a:cubicBezTo>
                  <a:cubicBezTo>
                    <a:pt x="9069" y="15788"/>
                    <a:pt x="9095" y="15796"/>
                    <a:pt x="9123" y="15796"/>
                  </a:cubicBezTo>
                  <a:cubicBezTo>
                    <a:pt x="9162" y="15796"/>
                    <a:pt x="9205" y="15781"/>
                    <a:pt x="9249" y="15767"/>
                  </a:cubicBezTo>
                  <a:cubicBezTo>
                    <a:pt x="9750" y="15742"/>
                    <a:pt x="10251" y="15742"/>
                    <a:pt x="10778" y="15717"/>
                  </a:cubicBezTo>
                  <a:cubicBezTo>
                    <a:pt x="10803" y="15717"/>
                    <a:pt x="10828" y="15692"/>
                    <a:pt x="10828" y="15667"/>
                  </a:cubicBezTo>
                  <a:cubicBezTo>
                    <a:pt x="10878" y="15667"/>
                    <a:pt x="10928" y="15673"/>
                    <a:pt x="10978" y="15673"/>
                  </a:cubicBezTo>
                  <a:cubicBezTo>
                    <a:pt x="11028" y="15673"/>
                    <a:pt x="11078" y="15667"/>
                    <a:pt x="11129" y="15642"/>
                  </a:cubicBezTo>
                  <a:cubicBezTo>
                    <a:pt x="11179" y="15642"/>
                    <a:pt x="11204" y="15642"/>
                    <a:pt x="11229" y="15667"/>
                  </a:cubicBezTo>
                  <a:cubicBezTo>
                    <a:pt x="11372" y="15667"/>
                    <a:pt x="11515" y="15683"/>
                    <a:pt x="11654" y="15683"/>
                  </a:cubicBezTo>
                  <a:cubicBezTo>
                    <a:pt x="11758" y="15683"/>
                    <a:pt x="11859" y="15674"/>
                    <a:pt x="11956" y="15642"/>
                  </a:cubicBezTo>
                  <a:cubicBezTo>
                    <a:pt x="12332" y="15617"/>
                    <a:pt x="12707" y="15617"/>
                    <a:pt x="13083" y="15592"/>
                  </a:cubicBezTo>
                  <a:cubicBezTo>
                    <a:pt x="13174" y="15551"/>
                    <a:pt x="13268" y="15543"/>
                    <a:pt x="13361" y="15543"/>
                  </a:cubicBezTo>
                  <a:cubicBezTo>
                    <a:pt x="13424" y="15543"/>
                    <a:pt x="13486" y="15547"/>
                    <a:pt x="13546" y="15547"/>
                  </a:cubicBezTo>
                  <a:cubicBezTo>
                    <a:pt x="13621" y="15547"/>
                    <a:pt x="13693" y="15541"/>
                    <a:pt x="13760" y="15516"/>
                  </a:cubicBezTo>
                  <a:cubicBezTo>
                    <a:pt x="14462" y="15441"/>
                    <a:pt x="15139" y="15391"/>
                    <a:pt x="15840" y="15341"/>
                  </a:cubicBezTo>
                  <a:lnTo>
                    <a:pt x="20828" y="15341"/>
                  </a:lnTo>
                  <a:cubicBezTo>
                    <a:pt x="21114" y="15289"/>
                    <a:pt x="21400" y="15276"/>
                    <a:pt x="21685" y="15276"/>
                  </a:cubicBezTo>
                  <a:cubicBezTo>
                    <a:pt x="21974" y="15276"/>
                    <a:pt x="22262" y="15289"/>
                    <a:pt x="22551" y="15289"/>
                  </a:cubicBezTo>
                  <a:cubicBezTo>
                    <a:pt x="22803" y="15289"/>
                    <a:pt x="23056" y="15279"/>
                    <a:pt x="23309" y="15241"/>
                  </a:cubicBezTo>
                  <a:cubicBezTo>
                    <a:pt x="23484" y="15241"/>
                    <a:pt x="23660" y="15216"/>
                    <a:pt x="23810" y="15216"/>
                  </a:cubicBezTo>
                  <a:cubicBezTo>
                    <a:pt x="23964" y="15161"/>
                    <a:pt x="24112" y="15149"/>
                    <a:pt x="24260" y="15149"/>
                  </a:cubicBezTo>
                  <a:cubicBezTo>
                    <a:pt x="24370" y="15149"/>
                    <a:pt x="24481" y="15156"/>
                    <a:pt x="24592" y="15156"/>
                  </a:cubicBezTo>
                  <a:cubicBezTo>
                    <a:pt x="24673" y="15156"/>
                    <a:pt x="24755" y="15152"/>
                    <a:pt x="24838" y="15140"/>
                  </a:cubicBezTo>
                  <a:cubicBezTo>
                    <a:pt x="24888" y="15140"/>
                    <a:pt x="24963" y="15115"/>
                    <a:pt x="25013" y="15090"/>
                  </a:cubicBezTo>
                  <a:cubicBezTo>
                    <a:pt x="25114" y="15115"/>
                    <a:pt x="25189" y="15115"/>
                    <a:pt x="25264" y="15115"/>
                  </a:cubicBezTo>
                  <a:cubicBezTo>
                    <a:pt x="25464" y="15115"/>
                    <a:pt x="25665" y="15090"/>
                    <a:pt x="25865" y="15090"/>
                  </a:cubicBezTo>
                  <a:cubicBezTo>
                    <a:pt x="25891" y="15065"/>
                    <a:pt x="25891" y="15040"/>
                    <a:pt x="25916" y="15015"/>
                  </a:cubicBezTo>
                  <a:lnTo>
                    <a:pt x="26016" y="15015"/>
                  </a:lnTo>
                  <a:cubicBezTo>
                    <a:pt x="26016" y="14990"/>
                    <a:pt x="26016" y="14990"/>
                    <a:pt x="26041" y="14965"/>
                  </a:cubicBezTo>
                  <a:cubicBezTo>
                    <a:pt x="26242" y="15019"/>
                    <a:pt x="26444" y="15044"/>
                    <a:pt x="26649" y="15044"/>
                  </a:cubicBezTo>
                  <a:cubicBezTo>
                    <a:pt x="26827" y="15044"/>
                    <a:pt x="27008" y="15025"/>
                    <a:pt x="27194" y="14990"/>
                  </a:cubicBezTo>
                  <a:cubicBezTo>
                    <a:pt x="27294" y="14965"/>
                    <a:pt x="27419" y="14965"/>
                    <a:pt x="27545" y="14965"/>
                  </a:cubicBezTo>
                  <a:cubicBezTo>
                    <a:pt x="27642" y="14907"/>
                    <a:pt x="27747" y="14894"/>
                    <a:pt x="27853" y="14894"/>
                  </a:cubicBezTo>
                  <a:cubicBezTo>
                    <a:pt x="27940" y="14894"/>
                    <a:pt x="28027" y="14902"/>
                    <a:pt x="28113" y="14902"/>
                  </a:cubicBezTo>
                  <a:cubicBezTo>
                    <a:pt x="28193" y="14902"/>
                    <a:pt x="28272" y="14895"/>
                    <a:pt x="28347" y="14865"/>
                  </a:cubicBezTo>
                  <a:cubicBezTo>
                    <a:pt x="29048" y="14714"/>
                    <a:pt x="29725" y="14589"/>
                    <a:pt x="30427" y="14464"/>
                  </a:cubicBezTo>
                  <a:cubicBezTo>
                    <a:pt x="30728" y="14414"/>
                    <a:pt x="31053" y="14364"/>
                    <a:pt x="31354" y="14288"/>
                  </a:cubicBezTo>
                  <a:cubicBezTo>
                    <a:pt x="31855" y="14213"/>
                    <a:pt x="32382" y="14113"/>
                    <a:pt x="32858" y="13862"/>
                  </a:cubicBezTo>
                  <a:cubicBezTo>
                    <a:pt x="34086" y="13587"/>
                    <a:pt x="35289" y="13186"/>
                    <a:pt x="36492" y="12785"/>
                  </a:cubicBezTo>
                  <a:cubicBezTo>
                    <a:pt x="37069" y="12559"/>
                    <a:pt x="37645" y="12333"/>
                    <a:pt x="38221" y="12108"/>
                  </a:cubicBezTo>
                  <a:cubicBezTo>
                    <a:pt x="38622" y="11957"/>
                    <a:pt x="38873" y="11707"/>
                    <a:pt x="38647" y="11256"/>
                  </a:cubicBezTo>
                  <a:cubicBezTo>
                    <a:pt x="38698" y="11181"/>
                    <a:pt x="38748" y="11130"/>
                    <a:pt x="38798" y="11080"/>
                  </a:cubicBezTo>
                  <a:cubicBezTo>
                    <a:pt x="38859" y="11029"/>
                    <a:pt x="38929" y="11020"/>
                    <a:pt x="39000" y="11020"/>
                  </a:cubicBezTo>
                  <a:cubicBezTo>
                    <a:pt x="39042" y="11020"/>
                    <a:pt x="39083" y="11023"/>
                    <a:pt x="39124" y="11023"/>
                  </a:cubicBezTo>
                  <a:cubicBezTo>
                    <a:pt x="39186" y="11023"/>
                    <a:pt x="39246" y="11016"/>
                    <a:pt x="39299" y="10980"/>
                  </a:cubicBezTo>
                  <a:cubicBezTo>
                    <a:pt x="39349" y="11005"/>
                    <a:pt x="39393" y="11018"/>
                    <a:pt x="39437" y="11018"/>
                  </a:cubicBezTo>
                  <a:cubicBezTo>
                    <a:pt x="39481" y="11018"/>
                    <a:pt x="39525" y="11005"/>
                    <a:pt x="39575" y="10980"/>
                  </a:cubicBezTo>
                  <a:cubicBezTo>
                    <a:pt x="40477" y="10880"/>
                    <a:pt x="41379" y="10754"/>
                    <a:pt x="42156" y="10178"/>
                  </a:cubicBezTo>
                  <a:cubicBezTo>
                    <a:pt x="42683" y="9526"/>
                    <a:pt x="42658" y="9426"/>
                    <a:pt x="42031" y="9176"/>
                  </a:cubicBezTo>
                  <a:cubicBezTo>
                    <a:pt x="41901" y="9064"/>
                    <a:pt x="41750" y="9042"/>
                    <a:pt x="41595" y="9042"/>
                  </a:cubicBezTo>
                  <a:cubicBezTo>
                    <a:pt x="41495" y="9042"/>
                    <a:pt x="41394" y="9051"/>
                    <a:pt x="41295" y="9051"/>
                  </a:cubicBezTo>
                  <a:cubicBezTo>
                    <a:pt x="41134" y="9051"/>
                    <a:pt x="40980" y="9027"/>
                    <a:pt x="40853" y="8900"/>
                  </a:cubicBezTo>
                  <a:cubicBezTo>
                    <a:pt x="40878" y="8549"/>
                    <a:pt x="40552" y="8449"/>
                    <a:pt x="40352" y="8248"/>
                  </a:cubicBezTo>
                  <a:cubicBezTo>
                    <a:pt x="40477" y="8173"/>
                    <a:pt x="40602" y="8098"/>
                    <a:pt x="40728" y="7998"/>
                  </a:cubicBezTo>
                  <a:cubicBezTo>
                    <a:pt x="40978" y="7872"/>
                    <a:pt x="41003" y="7647"/>
                    <a:pt x="40978" y="7396"/>
                  </a:cubicBezTo>
                  <a:cubicBezTo>
                    <a:pt x="40928" y="7196"/>
                    <a:pt x="40778" y="7070"/>
                    <a:pt x="40577" y="6970"/>
                  </a:cubicBezTo>
                  <a:cubicBezTo>
                    <a:pt x="40349" y="6902"/>
                    <a:pt x="40183" y="6688"/>
                    <a:pt x="39929" y="6688"/>
                  </a:cubicBezTo>
                  <a:cubicBezTo>
                    <a:pt x="39903" y="6688"/>
                    <a:pt x="39877" y="6690"/>
                    <a:pt x="39850" y="6694"/>
                  </a:cubicBezTo>
                  <a:cubicBezTo>
                    <a:pt x="39424" y="6419"/>
                    <a:pt x="38873" y="6419"/>
                    <a:pt x="38422" y="6193"/>
                  </a:cubicBezTo>
                  <a:cubicBezTo>
                    <a:pt x="38359" y="6131"/>
                    <a:pt x="38284" y="6120"/>
                    <a:pt x="38205" y="6120"/>
                  </a:cubicBezTo>
                  <a:cubicBezTo>
                    <a:pt x="38164" y="6120"/>
                    <a:pt x="38122" y="6123"/>
                    <a:pt x="38081" y="6123"/>
                  </a:cubicBezTo>
                  <a:cubicBezTo>
                    <a:pt x="38008" y="6123"/>
                    <a:pt x="37936" y="6114"/>
                    <a:pt x="37871" y="6068"/>
                  </a:cubicBezTo>
                  <a:lnTo>
                    <a:pt x="37394" y="6068"/>
                  </a:lnTo>
                  <a:cubicBezTo>
                    <a:pt x="37344" y="5967"/>
                    <a:pt x="37319" y="5892"/>
                    <a:pt x="37269" y="5817"/>
                  </a:cubicBezTo>
                  <a:cubicBezTo>
                    <a:pt x="37570" y="5792"/>
                    <a:pt x="37845" y="5692"/>
                    <a:pt x="38046" y="5416"/>
                  </a:cubicBezTo>
                  <a:cubicBezTo>
                    <a:pt x="38071" y="5366"/>
                    <a:pt x="38121" y="5341"/>
                    <a:pt x="38171" y="5291"/>
                  </a:cubicBezTo>
                  <a:cubicBezTo>
                    <a:pt x="38422" y="5065"/>
                    <a:pt x="38422" y="4790"/>
                    <a:pt x="38246" y="4514"/>
                  </a:cubicBezTo>
                  <a:lnTo>
                    <a:pt x="38171" y="4514"/>
                  </a:lnTo>
                  <a:cubicBezTo>
                    <a:pt x="38121" y="4013"/>
                    <a:pt x="37720" y="3887"/>
                    <a:pt x="37344" y="3737"/>
                  </a:cubicBezTo>
                  <a:cubicBezTo>
                    <a:pt x="37444" y="3561"/>
                    <a:pt x="37620" y="3411"/>
                    <a:pt x="37394" y="3211"/>
                  </a:cubicBezTo>
                  <a:cubicBezTo>
                    <a:pt x="37394" y="3135"/>
                    <a:pt x="37394" y="3060"/>
                    <a:pt x="37369" y="2985"/>
                  </a:cubicBezTo>
                  <a:cubicBezTo>
                    <a:pt x="37280" y="2873"/>
                    <a:pt x="37250" y="2701"/>
                    <a:pt x="37085" y="2701"/>
                  </a:cubicBezTo>
                  <a:cubicBezTo>
                    <a:pt x="37065" y="2701"/>
                    <a:pt x="37043" y="2704"/>
                    <a:pt x="37018" y="2709"/>
                  </a:cubicBezTo>
                  <a:cubicBezTo>
                    <a:pt x="36968" y="2584"/>
                    <a:pt x="36818" y="2534"/>
                    <a:pt x="36743" y="2459"/>
                  </a:cubicBezTo>
                  <a:cubicBezTo>
                    <a:pt x="35865" y="1757"/>
                    <a:pt x="34838" y="1456"/>
                    <a:pt x="33760" y="1281"/>
                  </a:cubicBezTo>
                  <a:cubicBezTo>
                    <a:pt x="33459" y="1105"/>
                    <a:pt x="33109" y="1055"/>
                    <a:pt x="32733" y="1055"/>
                  </a:cubicBezTo>
                  <a:cubicBezTo>
                    <a:pt x="32557" y="1005"/>
                    <a:pt x="32382" y="955"/>
                    <a:pt x="32231" y="880"/>
                  </a:cubicBezTo>
                  <a:cubicBezTo>
                    <a:pt x="32169" y="855"/>
                    <a:pt x="32106" y="836"/>
                    <a:pt x="32043" y="836"/>
                  </a:cubicBezTo>
                  <a:cubicBezTo>
                    <a:pt x="31981" y="836"/>
                    <a:pt x="31918" y="855"/>
                    <a:pt x="31855" y="905"/>
                  </a:cubicBezTo>
                  <a:cubicBezTo>
                    <a:pt x="31855" y="880"/>
                    <a:pt x="31830" y="855"/>
                    <a:pt x="31805" y="855"/>
                  </a:cubicBezTo>
                  <a:cubicBezTo>
                    <a:pt x="31747" y="838"/>
                    <a:pt x="31688" y="835"/>
                    <a:pt x="31631" y="835"/>
                  </a:cubicBezTo>
                  <a:cubicBezTo>
                    <a:pt x="31602" y="835"/>
                    <a:pt x="31573" y="836"/>
                    <a:pt x="31545" y="836"/>
                  </a:cubicBezTo>
                  <a:cubicBezTo>
                    <a:pt x="31461" y="836"/>
                    <a:pt x="31379" y="830"/>
                    <a:pt x="31304" y="779"/>
                  </a:cubicBezTo>
                  <a:cubicBezTo>
                    <a:pt x="31279" y="792"/>
                    <a:pt x="31260" y="798"/>
                    <a:pt x="31241" y="798"/>
                  </a:cubicBezTo>
                  <a:cubicBezTo>
                    <a:pt x="31223" y="798"/>
                    <a:pt x="31204" y="792"/>
                    <a:pt x="31179" y="779"/>
                  </a:cubicBezTo>
                  <a:cubicBezTo>
                    <a:pt x="31061" y="725"/>
                    <a:pt x="30933" y="713"/>
                    <a:pt x="30802" y="713"/>
                  </a:cubicBezTo>
                  <a:cubicBezTo>
                    <a:pt x="30701" y="713"/>
                    <a:pt x="30598" y="720"/>
                    <a:pt x="30495" y="720"/>
                  </a:cubicBezTo>
                  <a:cubicBezTo>
                    <a:pt x="30361" y="720"/>
                    <a:pt x="30228" y="708"/>
                    <a:pt x="30101" y="654"/>
                  </a:cubicBezTo>
                  <a:lnTo>
                    <a:pt x="29901" y="654"/>
                  </a:lnTo>
                  <a:cubicBezTo>
                    <a:pt x="29713" y="592"/>
                    <a:pt x="29523" y="577"/>
                    <a:pt x="29333" y="577"/>
                  </a:cubicBezTo>
                  <a:cubicBezTo>
                    <a:pt x="29160" y="577"/>
                    <a:pt x="28987" y="589"/>
                    <a:pt x="28817" y="589"/>
                  </a:cubicBezTo>
                  <a:cubicBezTo>
                    <a:pt x="28649" y="589"/>
                    <a:pt x="28483" y="577"/>
                    <a:pt x="28322" y="529"/>
                  </a:cubicBezTo>
                  <a:cubicBezTo>
                    <a:pt x="28246" y="529"/>
                    <a:pt x="28171" y="529"/>
                    <a:pt x="28096" y="504"/>
                  </a:cubicBezTo>
                  <a:cubicBezTo>
                    <a:pt x="27913" y="453"/>
                    <a:pt x="27726" y="439"/>
                    <a:pt x="27538" y="439"/>
                  </a:cubicBezTo>
                  <a:cubicBezTo>
                    <a:pt x="27318" y="439"/>
                    <a:pt x="27098" y="458"/>
                    <a:pt x="26881" y="458"/>
                  </a:cubicBezTo>
                  <a:cubicBezTo>
                    <a:pt x="26826" y="458"/>
                    <a:pt x="26772" y="457"/>
                    <a:pt x="26718" y="454"/>
                  </a:cubicBezTo>
                  <a:cubicBezTo>
                    <a:pt x="26617" y="479"/>
                    <a:pt x="26567" y="504"/>
                    <a:pt x="26542" y="529"/>
                  </a:cubicBezTo>
                  <a:cubicBezTo>
                    <a:pt x="26292" y="429"/>
                    <a:pt x="25966" y="504"/>
                    <a:pt x="25865" y="128"/>
                  </a:cubicBezTo>
                  <a:cubicBezTo>
                    <a:pt x="25715" y="15"/>
                    <a:pt x="25551" y="1"/>
                    <a:pt x="25383" y="1"/>
                  </a:cubicBezTo>
                  <a:close/>
                </a:path>
              </a:pathLst>
            </a:custGeom>
            <a:solidFill>
              <a:srgbClr val="FFC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1957;p38">
              <a:extLst>
                <a:ext uri="{FF2B5EF4-FFF2-40B4-BE49-F238E27FC236}">
                  <a16:creationId xmlns:a16="http://schemas.microsoft.com/office/drawing/2014/main" id="{F14C5C27-491B-4E09-8610-08A003A3DED1}"/>
                </a:ext>
              </a:extLst>
            </p:cNvPr>
            <p:cNvSpPr txBox="1">
              <a:spLocks/>
            </p:cNvSpPr>
            <p:nvPr/>
          </p:nvSpPr>
          <p:spPr>
            <a:xfrm>
              <a:off x="9234115" y="1861350"/>
              <a:ext cx="1853637" cy="373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Englebert"/>
                <a:buNone/>
                <a:defRPr sz="2000" b="0" i="0" u="none" strike="noStrike" cap="none">
                  <a:solidFill>
                    <a:schemeClr val="dk1"/>
                  </a:solidFill>
                  <a:latin typeface="Englebert"/>
                  <a:ea typeface="Englebert"/>
                  <a:cs typeface="Englebert"/>
                  <a:sym typeface="Englebert"/>
                </a:defRPr>
              </a:lvl1pPr>
              <a:lvl2pPr marR="0" lvl="1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Englebert"/>
                <a:buNone/>
                <a:tabLst/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Englebert"/>
                </a:rPr>
                <a:t>60 นาที เท่ากับ 1 ชั่วโมง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Englebert"/>
              </a:endParaRPr>
            </a:p>
          </p:txBody>
        </p: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7E4012ED-860D-4E2C-8BA4-D02DC8552219}"/>
              </a:ext>
            </a:extLst>
          </p:cNvPr>
          <p:cNvGrpSpPr/>
          <p:nvPr/>
        </p:nvGrpSpPr>
        <p:grpSpPr>
          <a:xfrm>
            <a:off x="7661167" y="4902241"/>
            <a:ext cx="1220897" cy="20131"/>
            <a:chOff x="1764604" y="5115751"/>
            <a:chExt cx="2935229" cy="20131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28D9631A-D503-4577-A000-0FCB9C65450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7544A629-F82D-41D8-B610-88510C5EF30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42926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41" grpId="0" animBg="1"/>
      <p:bldP spid="42" grpId="0" animBg="1"/>
      <p:bldP spid="43" grpId="0"/>
      <p:bldP spid="44" grpId="0"/>
      <p:bldP spid="45" grpId="0" animBg="1"/>
      <p:bldP spid="46" grpId="0"/>
      <p:bldP spid="62" grpId="0"/>
      <p:bldP spid="83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ใบบัวเดินทางไปจังหวัดระยองใช้เวลา 3 ชั่วโมง 5 นาที ขากลับใช้เวลา 2 ชั่วโมง 55 นาที ใบบัวใช้เวลาเดินทางไปและกลับเท่าไร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8363491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ใบบัวเดินทางไปจังหวัดระยองใช้เวลา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ขากลับใช้เวลา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ใบบัวใช้เวลาเดินทางไปและกลับ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ใบบัวใช้เวลาเดินทางไปและกลับ ๖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243F3F41-722F-460B-890B-3570B3BE964D}"/>
              </a:ext>
            </a:extLst>
          </p:cNvPr>
          <p:cNvSpPr txBox="1">
            <a:spLocks/>
          </p:cNvSpPr>
          <p:nvPr/>
        </p:nvSpPr>
        <p:spPr>
          <a:xfrm>
            <a:off x="8876339" y="3123646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+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66B3C99F-CFD2-4611-B09F-E2519153B1A4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74CA5BC-5E5E-453E-9231-82F8242F607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BA4BCA4-2118-4B58-BFC6-EB3CFBF60CF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78511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วันจันทร์ต้นกล้าว่ายน้ำ 1 ชั่วโมง 45 นาที วันอังคารต้นกล้าใช้เวลาว่ายน้ำมากกว่าวันจันทร์ 30 นาที วันอังคาร ต้นกล้าใช้เวลาว่ายน้ำเท่าไร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2686461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วันจันทร์ต้นกล้าว่ายน้ำ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วันอังคารใช้เวลาว่ายน้ำมากกว่าวันจันทร์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วันอังคารใช้เวลาว่ายน้ำ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วันอังคารต้นกล้าใช้เวลาว่ายน้ำ ๒ ชั่วโมง ๑๕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243F3F41-722F-460B-890B-3570B3BE964D}"/>
              </a:ext>
            </a:extLst>
          </p:cNvPr>
          <p:cNvSpPr txBox="1">
            <a:spLocks/>
          </p:cNvSpPr>
          <p:nvPr/>
        </p:nvSpPr>
        <p:spPr>
          <a:xfrm>
            <a:off x="8876339" y="3123646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+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66B3C99F-CFD2-4611-B09F-E2519153B1A4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74CA5BC-5E5E-453E-9231-82F8242F607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BA4BCA4-2118-4B58-BFC6-EB3CFBF60CF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87266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สี่เหลี่ยมผืนผ้า: มุมมน 8">
            <a:extLst>
              <a:ext uri="{FF2B5EF4-FFF2-40B4-BE49-F238E27FC236}">
                <a16:creationId xmlns:a16="http://schemas.microsoft.com/office/drawing/2014/main" id="{80C79644-A061-4E6A-AE09-E3C4ABE49443}"/>
              </a:ext>
            </a:extLst>
          </p:cNvPr>
          <p:cNvSpPr/>
          <p:nvPr/>
        </p:nvSpPr>
        <p:spPr>
          <a:xfrm>
            <a:off x="2542032" y="3582902"/>
            <a:ext cx="7082890" cy="2100043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th-TH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th-TH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th-TH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altLang="th-TH" sz="16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694850" y="569813"/>
            <a:ext cx="8338090" cy="885518"/>
            <a:chOff x="1783762" y="1010104"/>
            <a:chExt cx="8338090" cy="693063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พี่ตูนปั่นจักรยานใช้เวลา 2 ชั่วโมง 5 นาที น้องบอมปั่นจักรยานใช้เวลา 1 ชั่วโมง 10 นาที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400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ใครใช้เวลาปั่นจักรยานน้อยกว่าและน้อยกว่าอยู่เท่าไร</a:t>
              </a:r>
              <a:endPara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228209" y="15816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228208" y="215022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133339" y="2179714"/>
            <a:ext cx="74246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พี่ตูนปั่นจักรยานใช้เวลา 2 ชั่วโมง 5 นาที น้องบอมปั่นจักรยานใช้เวลา 1 ชั่วโมง 10 นาที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152223" y="1622106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ใครใช้เวลาปั่นจักรยานน้อยกว่าและน้อยกว่าอยู่เท่าไร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228208" y="2788481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79D9C55C-B2E8-4068-B0A5-79D51AD2276E}"/>
              </a:ext>
            </a:extLst>
          </p:cNvPr>
          <p:cNvSpPr txBox="1"/>
          <p:nvPr/>
        </p:nvSpPr>
        <p:spPr>
          <a:xfrm>
            <a:off x="3188205" y="2751905"/>
            <a:ext cx="708289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พี่ตูนใช้เวลาปั่นจักรยานมากกว่า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</a:p>
          <a:p>
            <a:pPr lvl="0"/>
            <a:r>
              <a:rPr lang="th-TH" sz="2400" baseline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นำระยะเวลาที่ใช้ปั่นจักรยานของพี่ตูนลบด้วยระยะเวลาที่ใช้ปั่นจักรยานของน้องบอม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F5D4FA79-0DB5-48A2-ACEF-511B73212F29}"/>
              </a:ext>
            </a:extLst>
          </p:cNvPr>
          <p:cNvSpPr txBox="1"/>
          <p:nvPr/>
        </p:nvSpPr>
        <p:spPr>
          <a:xfrm>
            <a:off x="2896477" y="5248392"/>
            <a:ext cx="65218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30238" algn="l"/>
                <a:tab pos="5383213" algn="l"/>
                <a:tab pos="6910388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ตอบ	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น้องบอมใช้เวลาปั่นจักรยานน้อยกว่าพี่ตูนและน้อยกว่าอยู่</a:t>
            </a:r>
            <a:r>
              <a:rPr kumimoji="0" lang="th-TH" sz="24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๕๕ นาที</a:t>
            </a:r>
            <a:endParaRPr kumimoji="0" lang="th-TH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54" name="ตาราง 2">
            <a:extLst>
              <a:ext uri="{FF2B5EF4-FFF2-40B4-BE49-F238E27FC236}">
                <a16:creationId xmlns:a16="http://schemas.microsoft.com/office/drawing/2014/main" id="{E194E8F1-7EAD-4BBE-82C0-D55E6E71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9716671"/>
              </p:ext>
            </p:extLst>
          </p:nvPr>
        </p:nvGraphicFramePr>
        <p:xfrm>
          <a:off x="2917324" y="3625882"/>
          <a:ext cx="6201404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85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พี่ตูนปั่นจักรยานใช้เวลา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น้องบอมปั่นจักรยานใช้เวลา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น้องบอมใช้เวลาน้อยกว่า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2154962F-9C77-4CFF-91B8-D472FFA9B1D3}"/>
              </a:ext>
            </a:extLst>
          </p:cNvPr>
          <p:cNvSpPr txBox="1">
            <a:spLocks/>
          </p:cNvSpPr>
          <p:nvPr/>
        </p:nvSpPr>
        <p:spPr>
          <a:xfrm>
            <a:off x="8826346" y="4290465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-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FC49708-EC8D-4353-B659-7F1203531D33}"/>
              </a:ext>
            </a:extLst>
          </p:cNvPr>
          <p:cNvGrpSpPr/>
          <p:nvPr/>
        </p:nvGrpSpPr>
        <p:grpSpPr>
          <a:xfrm>
            <a:off x="7664215" y="4802532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A2C157E3-655B-402B-97BB-7D7572A6BF4C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FC59796E-4CCF-468A-AB60-204295C5C0B3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2EE03ACB-B0D7-4488-8466-0B5FDAA1B138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0EF388DB-924F-4DBD-A91D-F3674883D984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0A72367F-B234-4A3E-B49B-1BF3EA5B268C}"/>
              </a:ext>
            </a:extLst>
          </p:cNvPr>
          <p:cNvGrpSpPr/>
          <p:nvPr/>
        </p:nvGrpSpPr>
        <p:grpSpPr>
          <a:xfrm>
            <a:off x="8439580" y="3912432"/>
            <a:ext cx="457974" cy="459444"/>
            <a:chOff x="3779998" y="2172422"/>
            <a:chExt cx="457974" cy="459444"/>
          </a:xfrm>
        </p:grpSpPr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F03F606A-E380-40F6-83A8-59B66EC75E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A007A25A-724F-41A4-8018-257E51D508A8}"/>
                </a:ext>
              </a:extLst>
            </p:cNvPr>
            <p:cNvSpPr txBox="1"/>
            <p:nvPr/>
          </p:nvSpPr>
          <p:spPr>
            <a:xfrm>
              <a:off x="3779998" y="2172422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65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907B8ECD-4E3A-40C1-9F2A-ABACDBE58006}"/>
              </a:ext>
            </a:extLst>
          </p:cNvPr>
          <p:cNvGrpSpPr/>
          <p:nvPr/>
        </p:nvGrpSpPr>
        <p:grpSpPr>
          <a:xfrm>
            <a:off x="7602862" y="3926794"/>
            <a:ext cx="457974" cy="468588"/>
            <a:chOff x="3789142" y="2163278"/>
            <a:chExt cx="457974" cy="468588"/>
          </a:xfrm>
        </p:grpSpPr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FBA11E59-B6D7-4DEA-8854-FE7101563A4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กล่องข้อความ 81">
              <a:extLst>
                <a:ext uri="{FF2B5EF4-FFF2-40B4-BE49-F238E27FC236}">
                  <a16:creationId xmlns:a16="http://schemas.microsoft.com/office/drawing/2014/main" id="{2AAEEF32-FCB0-49B9-8560-104BCA4AF6AF}"/>
                </a:ext>
              </a:extLst>
            </p:cNvPr>
            <p:cNvSpPr txBox="1"/>
            <p:nvPr/>
          </p:nvSpPr>
          <p:spPr>
            <a:xfrm>
              <a:off x="3789142" y="2163278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1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  <p:sp>
        <p:nvSpPr>
          <p:cNvPr id="83" name="Google Shape;587;p23">
            <a:extLst>
              <a:ext uri="{FF2B5EF4-FFF2-40B4-BE49-F238E27FC236}">
                <a16:creationId xmlns:a16="http://schemas.microsoft.com/office/drawing/2014/main" id="{128E8463-9DD5-47DF-9BAB-C0465CA31DD7}"/>
              </a:ext>
            </a:extLst>
          </p:cNvPr>
          <p:cNvSpPr/>
          <p:nvPr/>
        </p:nvSpPr>
        <p:spPr>
          <a:xfrm>
            <a:off x="2075613" y="5930203"/>
            <a:ext cx="5588602" cy="745316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น้อยกว่าอยู่ 55 เป็นคำตอบที่ถูกต้อง เพราะ 55 นาที รวมกับ 1 ชั่วโมง 10 นาที ได้ 2 ชั่วโมง 5 นาที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CB87E2D0-3196-4D07-A904-445EF02A01A8}"/>
              </a:ext>
            </a:extLst>
          </p:cNvPr>
          <p:cNvGrpSpPr/>
          <p:nvPr/>
        </p:nvGrpSpPr>
        <p:grpSpPr>
          <a:xfrm flipH="1">
            <a:off x="9118728" y="4103044"/>
            <a:ext cx="2078585" cy="422141"/>
            <a:chOff x="9078356" y="1836880"/>
            <a:chExt cx="2078585" cy="422141"/>
          </a:xfrm>
        </p:grpSpPr>
        <p:sp>
          <p:nvSpPr>
            <p:cNvPr id="85" name="Google Shape;1956;p38">
              <a:extLst>
                <a:ext uri="{FF2B5EF4-FFF2-40B4-BE49-F238E27FC236}">
                  <a16:creationId xmlns:a16="http://schemas.microsoft.com/office/drawing/2014/main" id="{E420157D-EF83-4E1E-9A6B-EB47860EC078}"/>
                </a:ext>
              </a:extLst>
            </p:cNvPr>
            <p:cNvSpPr/>
            <p:nvPr/>
          </p:nvSpPr>
          <p:spPr>
            <a:xfrm flipH="1">
              <a:off x="9078356" y="1836880"/>
              <a:ext cx="2078585" cy="422141"/>
            </a:xfrm>
            <a:custGeom>
              <a:avLst/>
              <a:gdLst/>
              <a:ahLst/>
              <a:cxnLst/>
              <a:rect l="l" t="t" r="r" b="b"/>
              <a:pathLst>
                <a:path w="42683" h="15999" extrusionOk="0">
                  <a:moveTo>
                    <a:pt x="21730" y="2233"/>
                  </a:moveTo>
                  <a:cubicBezTo>
                    <a:pt x="21780" y="2258"/>
                    <a:pt x="21805" y="2283"/>
                    <a:pt x="21830" y="2308"/>
                  </a:cubicBezTo>
                  <a:cubicBezTo>
                    <a:pt x="21780" y="2283"/>
                    <a:pt x="21730" y="2258"/>
                    <a:pt x="21680" y="2258"/>
                  </a:cubicBezTo>
                  <a:cubicBezTo>
                    <a:pt x="21705" y="2233"/>
                    <a:pt x="21730" y="2233"/>
                    <a:pt x="21730" y="2233"/>
                  </a:cubicBezTo>
                  <a:close/>
                  <a:moveTo>
                    <a:pt x="18597" y="3662"/>
                  </a:moveTo>
                  <a:cubicBezTo>
                    <a:pt x="18622" y="3662"/>
                    <a:pt x="18597" y="3687"/>
                    <a:pt x="18597" y="3687"/>
                  </a:cubicBezTo>
                  <a:lnTo>
                    <a:pt x="18572" y="3687"/>
                  </a:lnTo>
                  <a:cubicBezTo>
                    <a:pt x="18597" y="3687"/>
                    <a:pt x="18597" y="3662"/>
                    <a:pt x="18597" y="3662"/>
                  </a:cubicBezTo>
                  <a:close/>
                  <a:moveTo>
                    <a:pt x="36567" y="3887"/>
                  </a:moveTo>
                  <a:lnTo>
                    <a:pt x="36567" y="3887"/>
                  </a:lnTo>
                  <a:cubicBezTo>
                    <a:pt x="36476" y="3924"/>
                    <a:pt x="36397" y="3947"/>
                    <a:pt x="36323" y="3947"/>
                  </a:cubicBezTo>
                  <a:cubicBezTo>
                    <a:pt x="36295" y="3947"/>
                    <a:pt x="36268" y="3944"/>
                    <a:pt x="36241" y="3937"/>
                  </a:cubicBezTo>
                  <a:cubicBezTo>
                    <a:pt x="36367" y="3937"/>
                    <a:pt x="36467" y="3912"/>
                    <a:pt x="36567" y="3887"/>
                  </a:cubicBezTo>
                  <a:close/>
                  <a:moveTo>
                    <a:pt x="5439" y="6293"/>
                  </a:moveTo>
                  <a:cubicBezTo>
                    <a:pt x="5439" y="6293"/>
                    <a:pt x="5439" y="6318"/>
                    <a:pt x="5414" y="6318"/>
                  </a:cubicBezTo>
                  <a:cubicBezTo>
                    <a:pt x="5414" y="6318"/>
                    <a:pt x="5414" y="6293"/>
                    <a:pt x="5414" y="6293"/>
                  </a:cubicBezTo>
                  <a:close/>
                  <a:moveTo>
                    <a:pt x="23172" y="7054"/>
                  </a:moveTo>
                  <a:cubicBezTo>
                    <a:pt x="23191" y="7054"/>
                    <a:pt x="23212" y="7059"/>
                    <a:pt x="23234" y="7070"/>
                  </a:cubicBezTo>
                  <a:cubicBezTo>
                    <a:pt x="23309" y="7095"/>
                    <a:pt x="23384" y="7120"/>
                    <a:pt x="23459" y="7120"/>
                  </a:cubicBezTo>
                  <a:cubicBezTo>
                    <a:pt x="23334" y="7196"/>
                    <a:pt x="23209" y="7271"/>
                    <a:pt x="23083" y="7396"/>
                  </a:cubicBezTo>
                  <a:cubicBezTo>
                    <a:pt x="23083" y="7346"/>
                    <a:pt x="23083" y="7271"/>
                    <a:pt x="23083" y="7196"/>
                  </a:cubicBezTo>
                  <a:cubicBezTo>
                    <a:pt x="23064" y="7117"/>
                    <a:pt x="23105" y="7054"/>
                    <a:pt x="23172" y="7054"/>
                  </a:cubicBezTo>
                  <a:close/>
                  <a:moveTo>
                    <a:pt x="5615" y="8624"/>
                  </a:moveTo>
                  <a:cubicBezTo>
                    <a:pt x="5690" y="8674"/>
                    <a:pt x="5740" y="8699"/>
                    <a:pt x="5690" y="8749"/>
                  </a:cubicBezTo>
                  <a:cubicBezTo>
                    <a:pt x="5665" y="8724"/>
                    <a:pt x="5640" y="8674"/>
                    <a:pt x="5615" y="8624"/>
                  </a:cubicBezTo>
                  <a:close/>
                  <a:moveTo>
                    <a:pt x="23159" y="9201"/>
                  </a:moveTo>
                  <a:cubicBezTo>
                    <a:pt x="23159" y="9201"/>
                    <a:pt x="23134" y="9226"/>
                    <a:pt x="23134" y="9226"/>
                  </a:cubicBezTo>
                  <a:cubicBezTo>
                    <a:pt x="23134" y="9226"/>
                    <a:pt x="23109" y="9201"/>
                    <a:pt x="23109" y="9201"/>
                  </a:cubicBezTo>
                  <a:close/>
                  <a:moveTo>
                    <a:pt x="39700" y="9226"/>
                  </a:moveTo>
                  <a:cubicBezTo>
                    <a:pt x="39700" y="9251"/>
                    <a:pt x="39700" y="9276"/>
                    <a:pt x="39675" y="9301"/>
                  </a:cubicBezTo>
                  <a:cubicBezTo>
                    <a:pt x="39675" y="9276"/>
                    <a:pt x="39700" y="9251"/>
                    <a:pt x="39700" y="9226"/>
                  </a:cubicBezTo>
                  <a:close/>
                  <a:moveTo>
                    <a:pt x="16016" y="9401"/>
                  </a:moveTo>
                  <a:cubicBezTo>
                    <a:pt x="15991" y="9401"/>
                    <a:pt x="15991" y="9426"/>
                    <a:pt x="15991" y="9426"/>
                  </a:cubicBezTo>
                  <a:cubicBezTo>
                    <a:pt x="15991" y="9401"/>
                    <a:pt x="15991" y="9401"/>
                    <a:pt x="15991" y="9401"/>
                  </a:cubicBezTo>
                  <a:close/>
                  <a:moveTo>
                    <a:pt x="36868" y="11231"/>
                  </a:moveTo>
                  <a:cubicBezTo>
                    <a:pt x="36868" y="11231"/>
                    <a:pt x="36868" y="11256"/>
                    <a:pt x="36843" y="11256"/>
                  </a:cubicBezTo>
                  <a:cubicBezTo>
                    <a:pt x="36843" y="11256"/>
                    <a:pt x="36843" y="11231"/>
                    <a:pt x="36843" y="11231"/>
                  </a:cubicBezTo>
                  <a:close/>
                  <a:moveTo>
                    <a:pt x="1956" y="11256"/>
                  </a:moveTo>
                  <a:cubicBezTo>
                    <a:pt x="1956" y="11281"/>
                    <a:pt x="1956" y="11331"/>
                    <a:pt x="1930" y="11356"/>
                  </a:cubicBezTo>
                  <a:cubicBezTo>
                    <a:pt x="1930" y="11306"/>
                    <a:pt x="1930" y="11281"/>
                    <a:pt x="1956" y="11256"/>
                  </a:cubicBezTo>
                  <a:close/>
                  <a:moveTo>
                    <a:pt x="26617" y="11481"/>
                  </a:moveTo>
                  <a:cubicBezTo>
                    <a:pt x="26667" y="11481"/>
                    <a:pt x="26667" y="11531"/>
                    <a:pt x="26667" y="11582"/>
                  </a:cubicBezTo>
                  <a:cubicBezTo>
                    <a:pt x="26642" y="11607"/>
                    <a:pt x="26642" y="11632"/>
                    <a:pt x="26617" y="11657"/>
                  </a:cubicBezTo>
                  <a:cubicBezTo>
                    <a:pt x="26617" y="11590"/>
                    <a:pt x="26617" y="11543"/>
                    <a:pt x="26617" y="11481"/>
                  </a:cubicBezTo>
                  <a:close/>
                  <a:moveTo>
                    <a:pt x="11003" y="11882"/>
                  </a:moveTo>
                  <a:cubicBezTo>
                    <a:pt x="11003" y="11882"/>
                    <a:pt x="11003" y="11882"/>
                    <a:pt x="10978" y="11907"/>
                  </a:cubicBezTo>
                  <a:cubicBezTo>
                    <a:pt x="10978" y="11882"/>
                    <a:pt x="10978" y="11882"/>
                    <a:pt x="10978" y="11882"/>
                  </a:cubicBezTo>
                  <a:close/>
                  <a:moveTo>
                    <a:pt x="30721" y="12446"/>
                  </a:moveTo>
                  <a:cubicBezTo>
                    <a:pt x="30753" y="12446"/>
                    <a:pt x="30778" y="12459"/>
                    <a:pt x="30803" y="12484"/>
                  </a:cubicBezTo>
                  <a:cubicBezTo>
                    <a:pt x="30753" y="12559"/>
                    <a:pt x="30677" y="12659"/>
                    <a:pt x="30602" y="12759"/>
                  </a:cubicBezTo>
                  <a:cubicBezTo>
                    <a:pt x="30527" y="12684"/>
                    <a:pt x="30427" y="12609"/>
                    <a:pt x="30602" y="12484"/>
                  </a:cubicBezTo>
                  <a:cubicBezTo>
                    <a:pt x="30652" y="12459"/>
                    <a:pt x="30690" y="12446"/>
                    <a:pt x="30721" y="12446"/>
                  </a:cubicBezTo>
                  <a:close/>
                  <a:moveTo>
                    <a:pt x="9374" y="12785"/>
                  </a:moveTo>
                  <a:cubicBezTo>
                    <a:pt x="9365" y="12794"/>
                    <a:pt x="9359" y="12803"/>
                    <a:pt x="9355" y="12811"/>
                  </a:cubicBezTo>
                  <a:lnTo>
                    <a:pt x="9355" y="12811"/>
                  </a:lnTo>
                  <a:cubicBezTo>
                    <a:pt x="9359" y="12810"/>
                    <a:pt x="9365" y="12810"/>
                    <a:pt x="9374" y="12810"/>
                  </a:cubicBezTo>
                  <a:cubicBezTo>
                    <a:pt x="9349" y="12810"/>
                    <a:pt x="9349" y="12834"/>
                    <a:pt x="9349" y="12835"/>
                  </a:cubicBezTo>
                  <a:lnTo>
                    <a:pt x="9349" y="12835"/>
                  </a:lnTo>
                  <a:cubicBezTo>
                    <a:pt x="9349" y="12834"/>
                    <a:pt x="9349" y="12824"/>
                    <a:pt x="9355" y="12811"/>
                  </a:cubicBezTo>
                  <a:lnTo>
                    <a:pt x="9355" y="12811"/>
                  </a:lnTo>
                  <a:cubicBezTo>
                    <a:pt x="9349" y="12813"/>
                    <a:pt x="9349" y="12819"/>
                    <a:pt x="9349" y="12835"/>
                  </a:cubicBezTo>
                  <a:cubicBezTo>
                    <a:pt x="9349" y="12810"/>
                    <a:pt x="9349" y="12810"/>
                    <a:pt x="9349" y="12785"/>
                  </a:cubicBezTo>
                  <a:close/>
                  <a:moveTo>
                    <a:pt x="22808" y="12910"/>
                  </a:moveTo>
                  <a:cubicBezTo>
                    <a:pt x="22808" y="12910"/>
                    <a:pt x="22808" y="12935"/>
                    <a:pt x="22808" y="12935"/>
                  </a:cubicBezTo>
                  <a:cubicBezTo>
                    <a:pt x="22808" y="12935"/>
                    <a:pt x="22808" y="12910"/>
                    <a:pt x="22783" y="12910"/>
                  </a:cubicBezTo>
                  <a:close/>
                  <a:moveTo>
                    <a:pt x="23058" y="13035"/>
                  </a:moveTo>
                  <a:cubicBezTo>
                    <a:pt x="23058" y="13035"/>
                    <a:pt x="23058" y="13060"/>
                    <a:pt x="23083" y="13060"/>
                  </a:cubicBezTo>
                  <a:lnTo>
                    <a:pt x="22983" y="13060"/>
                  </a:lnTo>
                  <a:cubicBezTo>
                    <a:pt x="23008" y="13060"/>
                    <a:pt x="23033" y="13035"/>
                    <a:pt x="23058" y="13035"/>
                  </a:cubicBezTo>
                  <a:close/>
                  <a:moveTo>
                    <a:pt x="25383" y="1"/>
                  </a:moveTo>
                  <a:cubicBezTo>
                    <a:pt x="25327" y="1"/>
                    <a:pt x="25270" y="3"/>
                    <a:pt x="25214" y="3"/>
                  </a:cubicBezTo>
                  <a:lnTo>
                    <a:pt x="20377" y="3"/>
                  </a:lnTo>
                  <a:cubicBezTo>
                    <a:pt x="20352" y="53"/>
                    <a:pt x="20327" y="78"/>
                    <a:pt x="20352" y="103"/>
                  </a:cubicBezTo>
                  <a:lnTo>
                    <a:pt x="20302" y="103"/>
                  </a:lnTo>
                  <a:cubicBezTo>
                    <a:pt x="20201" y="128"/>
                    <a:pt x="20101" y="128"/>
                    <a:pt x="19976" y="128"/>
                  </a:cubicBezTo>
                  <a:cubicBezTo>
                    <a:pt x="19951" y="103"/>
                    <a:pt x="19850" y="78"/>
                    <a:pt x="19775" y="53"/>
                  </a:cubicBezTo>
                  <a:cubicBezTo>
                    <a:pt x="19662" y="59"/>
                    <a:pt x="19550" y="60"/>
                    <a:pt x="19437" y="60"/>
                  </a:cubicBezTo>
                  <a:cubicBezTo>
                    <a:pt x="19324" y="60"/>
                    <a:pt x="19211" y="59"/>
                    <a:pt x="19098" y="59"/>
                  </a:cubicBezTo>
                  <a:cubicBezTo>
                    <a:pt x="18873" y="59"/>
                    <a:pt x="18647" y="65"/>
                    <a:pt x="18422" y="103"/>
                  </a:cubicBezTo>
                  <a:cubicBezTo>
                    <a:pt x="17946" y="128"/>
                    <a:pt x="17494" y="128"/>
                    <a:pt x="17018" y="128"/>
                  </a:cubicBezTo>
                  <a:cubicBezTo>
                    <a:pt x="16913" y="185"/>
                    <a:pt x="16802" y="199"/>
                    <a:pt x="16690" y="199"/>
                  </a:cubicBezTo>
                  <a:cubicBezTo>
                    <a:pt x="16567" y="199"/>
                    <a:pt x="16442" y="182"/>
                    <a:pt x="16319" y="182"/>
                  </a:cubicBezTo>
                  <a:cubicBezTo>
                    <a:pt x="16207" y="182"/>
                    <a:pt x="16096" y="196"/>
                    <a:pt x="15991" y="253"/>
                  </a:cubicBezTo>
                  <a:cubicBezTo>
                    <a:pt x="15961" y="224"/>
                    <a:pt x="15932" y="212"/>
                    <a:pt x="15903" y="212"/>
                  </a:cubicBezTo>
                  <a:cubicBezTo>
                    <a:pt x="15882" y="212"/>
                    <a:pt x="15861" y="218"/>
                    <a:pt x="15840" y="228"/>
                  </a:cubicBezTo>
                  <a:cubicBezTo>
                    <a:pt x="15565" y="253"/>
                    <a:pt x="15264" y="253"/>
                    <a:pt x="14988" y="278"/>
                  </a:cubicBezTo>
                  <a:cubicBezTo>
                    <a:pt x="14896" y="312"/>
                    <a:pt x="14804" y="320"/>
                    <a:pt x="14712" y="320"/>
                  </a:cubicBezTo>
                  <a:cubicBezTo>
                    <a:pt x="14621" y="320"/>
                    <a:pt x="14529" y="312"/>
                    <a:pt x="14437" y="312"/>
                  </a:cubicBezTo>
                  <a:cubicBezTo>
                    <a:pt x="14345" y="312"/>
                    <a:pt x="14253" y="320"/>
                    <a:pt x="14161" y="353"/>
                  </a:cubicBezTo>
                  <a:cubicBezTo>
                    <a:pt x="13910" y="378"/>
                    <a:pt x="13685" y="378"/>
                    <a:pt x="13434" y="404"/>
                  </a:cubicBezTo>
                  <a:cubicBezTo>
                    <a:pt x="13322" y="454"/>
                    <a:pt x="13202" y="454"/>
                    <a:pt x="13083" y="454"/>
                  </a:cubicBezTo>
                  <a:cubicBezTo>
                    <a:pt x="12964" y="454"/>
                    <a:pt x="12845" y="454"/>
                    <a:pt x="12733" y="504"/>
                  </a:cubicBezTo>
                  <a:cubicBezTo>
                    <a:pt x="12582" y="504"/>
                    <a:pt x="12407" y="504"/>
                    <a:pt x="12256" y="529"/>
                  </a:cubicBezTo>
                  <a:cubicBezTo>
                    <a:pt x="12164" y="580"/>
                    <a:pt x="12072" y="589"/>
                    <a:pt x="11980" y="589"/>
                  </a:cubicBezTo>
                  <a:cubicBezTo>
                    <a:pt x="11927" y="589"/>
                    <a:pt x="11874" y="586"/>
                    <a:pt x="11821" y="586"/>
                  </a:cubicBezTo>
                  <a:cubicBezTo>
                    <a:pt x="11740" y="586"/>
                    <a:pt x="11660" y="593"/>
                    <a:pt x="11580" y="629"/>
                  </a:cubicBezTo>
                  <a:cubicBezTo>
                    <a:pt x="10728" y="729"/>
                    <a:pt x="9900" y="905"/>
                    <a:pt x="9023" y="905"/>
                  </a:cubicBezTo>
                  <a:cubicBezTo>
                    <a:pt x="8948" y="967"/>
                    <a:pt x="8854" y="967"/>
                    <a:pt x="8763" y="967"/>
                  </a:cubicBezTo>
                  <a:cubicBezTo>
                    <a:pt x="8672" y="967"/>
                    <a:pt x="8585" y="967"/>
                    <a:pt x="8522" y="1030"/>
                  </a:cubicBezTo>
                  <a:lnTo>
                    <a:pt x="8497" y="1030"/>
                  </a:lnTo>
                  <a:cubicBezTo>
                    <a:pt x="8482" y="1001"/>
                    <a:pt x="8459" y="989"/>
                    <a:pt x="8427" y="989"/>
                  </a:cubicBezTo>
                  <a:cubicBezTo>
                    <a:pt x="8405" y="989"/>
                    <a:pt x="8378" y="995"/>
                    <a:pt x="8347" y="1005"/>
                  </a:cubicBezTo>
                  <a:cubicBezTo>
                    <a:pt x="8196" y="1030"/>
                    <a:pt x="8021" y="1030"/>
                    <a:pt x="7870" y="1055"/>
                  </a:cubicBezTo>
                  <a:cubicBezTo>
                    <a:pt x="7820" y="1055"/>
                    <a:pt x="7795" y="1080"/>
                    <a:pt x="7795" y="1155"/>
                  </a:cubicBezTo>
                  <a:cubicBezTo>
                    <a:pt x="7685" y="1114"/>
                    <a:pt x="7574" y="1095"/>
                    <a:pt x="7464" y="1095"/>
                  </a:cubicBezTo>
                  <a:cubicBezTo>
                    <a:pt x="7374" y="1095"/>
                    <a:pt x="7284" y="1108"/>
                    <a:pt x="7194" y="1130"/>
                  </a:cubicBezTo>
                  <a:cubicBezTo>
                    <a:pt x="6442" y="1155"/>
                    <a:pt x="5690" y="1155"/>
                    <a:pt x="4913" y="1155"/>
                  </a:cubicBezTo>
                  <a:cubicBezTo>
                    <a:pt x="4537" y="1180"/>
                    <a:pt x="4537" y="1180"/>
                    <a:pt x="4637" y="1556"/>
                  </a:cubicBezTo>
                  <a:cubicBezTo>
                    <a:pt x="4550" y="1669"/>
                    <a:pt x="4443" y="1694"/>
                    <a:pt x="4330" y="1694"/>
                  </a:cubicBezTo>
                  <a:cubicBezTo>
                    <a:pt x="4240" y="1694"/>
                    <a:pt x="4146" y="1678"/>
                    <a:pt x="4054" y="1678"/>
                  </a:cubicBezTo>
                  <a:cubicBezTo>
                    <a:pt x="4031" y="1678"/>
                    <a:pt x="4008" y="1679"/>
                    <a:pt x="3986" y="1682"/>
                  </a:cubicBezTo>
                  <a:cubicBezTo>
                    <a:pt x="3915" y="1692"/>
                    <a:pt x="3844" y="1695"/>
                    <a:pt x="3773" y="1695"/>
                  </a:cubicBezTo>
                  <a:cubicBezTo>
                    <a:pt x="3665" y="1695"/>
                    <a:pt x="3557" y="1688"/>
                    <a:pt x="3450" y="1688"/>
                  </a:cubicBezTo>
                  <a:cubicBezTo>
                    <a:pt x="3271" y="1688"/>
                    <a:pt x="3096" y="1707"/>
                    <a:pt x="2933" y="1807"/>
                  </a:cubicBezTo>
                  <a:cubicBezTo>
                    <a:pt x="2816" y="1807"/>
                    <a:pt x="2699" y="1796"/>
                    <a:pt x="2590" y="1796"/>
                  </a:cubicBezTo>
                  <a:cubicBezTo>
                    <a:pt x="2535" y="1796"/>
                    <a:pt x="2482" y="1799"/>
                    <a:pt x="2432" y="1807"/>
                  </a:cubicBezTo>
                  <a:cubicBezTo>
                    <a:pt x="1179" y="2058"/>
                    <a:pt x="552" y="2033"/>
                    <a:pt x="326" y="3486"/>
                  </a:cubicBezTo>
                  <a:cubicBezTo>
                    <a:pt x="201" y="4063"/>
                    <a:pt x="377" y="4639"/>
                    <a:pt x="226" y="5216"/>
                  </a:cubicBezTo>
                  <a:lnTo>
                    <a:pt x="201" y="5541"/>
                  </a:lnTo>
                  <a:cubicBezTo>
                    <a:pt x="101" y="5767"/>
                    <a:pt x="226" y="6018"/>
                    <a:pt x="101" y="6218"/>
                  </a:cubicBezTo>
                  <a:cubicBezTo>
                    <a:pt x="101" y="6343"/>
                    <a:pt x="76" y="6469"/>
                    <a:pt x="76" y="6594"/>
                  </a:cubicBezTo>
                  <a:cubicBezTo>
                    <a:pt x="1" y="7045"/>
                    <a:pt x="1" y="7521"/>
                    <a:pt x="76" y="7998"/>
                  </a:cubicBezTo>
                  <a:cubicBezTo>
                    <a:pt x="76" y="8148"/>
                    <a:pt x="101" y="8298"/>
                    <a:pt x="101" y="8474"/>
                  </a:cubicBezTo>
                  <a:cubicBezTo>
                    <a:pt x="226" y="8724"/>
                    <a:pt x="76" y="9025"/>
                    <a:pt x="201" y="9276"/>
                  </a:cubicBezTo>
                  <a:cubicBezTo>
                    <a:pt x="502" y="10704"/>
                    <a:pt x="828" y="12083"/>
                    <a:pt x="1354" y="13436"/>
                  </a:cubicBezTo>
                  <a:cubicBezTo>
                    <a:pt x="1680" y="14263"/>
                    <a:pt x="2281" y="14765"/>
                    <a:pt x="3184" y="14840"/>
                  </a:cubicBezTo>
                  <a:cubicBezTo>
                    <a:pt x="3296" y="14902"/>
                    <a:pt x="3415" y="14902"/>
                    <a:pt x="3534" y="14902"/>
                  </a:cubicBezTo>
                  <a:cubicBezTo>
                    <a:pt x="3654" y="14902"/>
                    <a:pt x="3773" y="14902"/>
                    <a:pt x="3885" y="14965"/>
                  </a:cubicBezTo>
                  <a:lnTo>
                    <a:pt x="4086" y="14965"/>
                  </a:lnTo>
                  <a:cubicBezTo>
                    <a:pt x="4249" y="15019"/>
                    <a:pt x="4412" y="15031"/>
                    <a:pt x="4574" y="15031"/>
                  </a:cubicBezTo>
                  <a:cubicBezTo>
                    <a:pt x="4698" y="15031"/>
                    <a:pt x="4821" y="15024"/>
                    <a:pt x="4944" y="15024"/>
                  </a:cubicBezTo>
                  <a:cubicBezTo>
                    <a:pt x="5103" y="15024"/>
                    <a:pt x="5260" y="15036"/>
                    <a:pt x="5414" y="15090"/>
                  </a:cubicBezTo>
                  <a:cubicBezTo>
                    <a:pt x="5615" y="15090"/>
                    <a:pt x="5815" y="15090"/>
                    <a:pt x="6016" y="15115"/>
                  </a:cubicBezTo>
                  <a:cubicBezTo>
                    <a:pt x="6041" y="15166"/>
                    <a:pt x="6041" y="15191"/>
                    <a:pt x="6041" y="15241"/>
                  </a:cubicBezTo>
                  <a:cubicBezTo>
                    <a:pt x="5765" y="15391"/>
                    <a:pt x="5815" y="15617"/>
                    <a:pt x="5890" y="15867"/>
                  </a:cubicBezTo>
                  <a:cubicBezTo>
                    <a:pt x="6038" y="15972"/>
                    <a:pt x="6194" y="15998"/>
                    <a:pt x="6353" y="15998"/>
                  </a:cubicBezTo>
                  <a:cubicBezTo>
                    <a:pt x="6506" y="15998"/>
                    <a:pt x="6661" y="15975"/>
                    <a:pt x="6815" y="15975"/>
                  </a:cubicBezTo>
                  <a:cubicBezTo>
                    <a:pt x="6883" y="15975"/>
                    <a:pt x="6951" y="15979"/>
                    <a:pt x="7018" y="15993"/>
                  </a:cubicBezTo>
                  <a:cubicBezTo>
                    <a:pt x="7110" y="15941"/>
                    <a:pt x="7207" y="15932"/>
                    <a:pt x="7302" y="15932"/>
                  </a:cubicBezTo>
                  <a:cubicBezTo>
                    <a:pt x="7357" y="15932"/>
                    <a:pt x="7412" y="15935"/>
                    <a:pt x="7465" y="15935"/>
                  </a:cubicBezTo>
                  <a:cubicBezTo>
                    <a:pt x="7546" y="15935"/>
                    <a:pt x="7624" y="15928"/>
                    <a:pt x="7695" y="15892"/>
                  </a:cubicBezTo>
                  <a:cubicBezTo>
                    <a:pt x="7895" y="15867"/>
                    <a:pt x="8096" y="15867"/>
                    <a:pt x="8296" y="15867"/>
                  </a:cubicBezTo>
                  <a:cubicBezTo>
                    <a:pt x="8422" y="15805"/>
                    <a:pt x="8547" y="15798"/>
                    <a:pt x="8672" y="15798"/>
                  </a:cubicBezTo>
                  <a:cubicBezTo>
                    <a:pt x="8704" y="15798"/>
                    <a:pt x="8735" y="15799"/>
                    <a:pt x="8766" y="15799"/>
                  </a:cubicBezTo>
                  <a:cubicBezTo>
                    <a:pt x="8860" y="15799"/>
                    <a:pt x="8954" y="15795"/>
                    <a:pt x="9048" y="15767"/>
                  </a:cubicBezTo>
                  <a:cubicBezTo>
                    <a:pt x="9069" y="15788"/>
                    <a:pt x="9095" y="15796"/>
                    <a:pt x="9123" y="15796"/>
                  </a:cubicBezTo>
                  <a:cubicBezTo>
                    <a:pt x="9162" y="15796"/>
                    <a:pt x="9205" y="15781"/>
                    <a:pt x="9249" y="15767"/>
                  </a:cubicBezTo>
                  <a:cubicBezTo>
                    <a:pt x="9750" y="15742"/>
                    <a:pt x="10251" y="15742"/>
                    <a:pt x="10778" y="15717"/>
                  </a:cubicBezTo>
                  <a:cubicBezTo>
                    <a:pt x="10803" y="15717"/>
                    <a:pt x="10828" y="15692"/>
                    <a:pt x="10828" y="15667"/>
                  </a:cubicBezTo>
                  <a:cubicBezTo>
                    <a:pt x="10878" y="15667"/>
                    <a:pt x="10928" y="15673"/>
                    <a:pt x="10978" y="15673"/>
                  </a:cubicBezTo>
                  <a:cubicBezTo>
                    <a:pt x="11028" y="15673"/>
                    <a:pt x="11078" y="15667"/>
                    <a:pt x="11129" y="15642"/>
                  </a:cubicBezTo>
                  <a:cubicBezTo>
                    <a:pt x="11179" y="15642"/>
                    <a:pt x="11204" y="15642"/>
                    <a:pt x="11229" y="15667"/>
                  </a:cubicBezTo>
                  <a:cubicBezTo>
                    <a:pt x="11372" y="15667"/>
                    <a:pt x="11515" y="15683"/>
                    <a:pt x="11654" y="15683"/>
                  </a:cubicBezTo>
                  <a:cubicBezTo>
                    <a:pt x="11758" y="15683"/>
                    <a:pt x="11859" y="15674"/>
                    <a:pt x="11956" y="15642"/>
                  </a:cubicBezTo>
                  <a:cubicBezTo>
                    <a:pt x="12332" y="15617"/>
                    <a:pt x="12707" y="15617"/>
                    <a:pt x="13083" y="15592"/>
                  </a:cubicBezTo>
                  <a:cubicBezTo>
                    <a:pt x="13174" y="15551"/>
                    <a:pt x="13268" y="15543"/>
                    <a:pt x="13361" y="15543"/>
                  </a:cubicBezTo>
                  <a:cubicBezTo>
                    <a:pt x="13424" y="15543"/>
                    <a:pt x="13486" y="15547"/>
                    <a:pt x="13546" y="15547"/>
                  </a:cubicBezTo>
                  <a:cubicBezTo>
                    <a:pt x="13621" y="15547"/>
                    <a:pt x="13693" y="15541"/>
                    <a:pt x="13760" y="15516"/>
                  </a:cubicBezTo>
                  <a:cubicBezTo>
                    <a:pt x="14462" y="15441"/>
                    <a:pt x="15139" y="15391"/>
                    <a:pt x="15840" y="15341"/>
                  </a:cubicBezTo>
                  <a:lnTo>
                    <a:pt x="20828" y="15341"/>
                  </a:lnTo>
                  <a:cubicBezTo>
                    <a:pt x="21114" y="15289"/>
                    <a:pt x="21400" y="15276"/>
                    <a:pt x="21685" y="15276"/>
                  </a:cubicBezTo>
                  <a:cubicBezTo>
                    <a:pt x="21974" y="15276"/>
                    <a:pt x="22262" y="15289"/>
                    <a:pt x="22551" y="15289"/>
                  </a:cubicBezTo>
                  <a:cubicBezTo>
                    <a:pt x="22803" y="15289"/>
                    <a:pt x="23056" y="15279"/>
                    <a:pt x="23309" y="15241"/>
                  </a:cubicBezTo>
                  <a:cubicBezTo>
                    <a:pt x="23484" y="15241"/>
                    <a:pt x="23660" y="15216"/>
                    <a:pt x="23810" y="15216"/>
                  </a:cubicBezTo>
                  <a:cubicBezTo>
                    <a:pt x="23964" y="15161"/>
                    <a:pt x="24112" y="15149"/>
                    <a:pt x="24260" y="15149"/>
                  </a:cubicBezTo>
                  <a:cubicBezTo>
                    <a:pt x="24370" y="15149"/>
                    <a:pt x="24481" y="15156"/>
                    <a:pt x="24592" y="15156"/>
                  </a:cubicBezTo>
                  <a:cubicBezTo>
                    <a:pt x="24673" y="15156"/>
                    <a:pt x="24755" y="15152"/>
                    <a:pt x="24838" y="15140"/>
                  </a:cubicBezTo>
                  <a:cubicBezTo>
                    <a:pt x="24888" y="15140"/>
                    <a:pt x="24963" y="15115"/>
                    <a:pt x="25013" y="15090"/>
                  </a:cubicBezTo>
                  <a:cubicBezTo>
                    <a:pt x="25114" y="15115"/>
                    <a:pt x="25189" y="15115"/>
                    <a:pt x="25264" y="15115"/>
                  </a:cubicBezTo>
                  <a:cubicBezTo>
                    <a:pt x="25464" y="15115"/>
                    <a:pt x="25665" y="15090"/>
                    <a:pt x="25865" y="15090"/>
                  </a:cubicBezTo>
                  <a:cubicBezTo>
                    <a:pt x="25891" y="15065"/>
                    <a:pt x="25891" y="15040"/>
                    <a:pt x="25916" y="15015"/>
                  </a:cubicBezTo>
                  <a:lnTo>
                    <a:pt x="26016" y="15015"/>
                  </a:lnTo>
                  <a:cubicBezTo>
                    <a:pt x="26016" y="14990"/>
                    <a:pt x="26016" y="14990"/>
                    <a:pt x="26041" y="14965"/>
                  </a:cubicBezTo>
                  <a:cubicBezTo>
                    <a:pt x="26242" y="15019"/>
                    <a:pt x="26444" y="15044"/>
                    <a:pt x="26649" y="15044"/>
                  </a:cubicBezTo>
                  <a:cubicBezTo>
                    <a:pt x="26827" y="15044"/>
                    <a:pt x="27008" y="15025"/>
                    <a:pt x="27194" y="14990"/>
                  </a:cubicBezTo>
                  <a:cubicBezTo>
                    <a:pt x="27294" y="14965"/>
                    <a:pt x="27419" y="14965"/>
                    <a:pt x="27545" y="14965"/>
                  </a:cubicBezTo>
                  <a:cubicBezTo>
                    <a:pt x="27642" y="14907"/>
                    <a:pt x="27747" y="14894"/>
                    <a:pt x="27853" y="14894"/>
                  </a:cubicBezTo>
                  <a:cubicBezTo>
                    <a:pt x="27940" y="14894"/>
                    <a:pt x="28027" y="14902"/>
                    <a:pt x="28113" y="14902"/>
                  </a:cubicBezTo>
                  <a:cubicBezTo>
                    <a:pt x="28193" y="14902"/>
                    <a:pt x="28272" y="14895"/>
                    <a:pt x="28347" y="14865"/>
                  </a:cubicBezTo>
                  <a:cubicBezTo>
                    <a:pt x="29048" y="14714"/>
                    <a:pt x="29725" y="14589"/>
                    <a:pt x="30427" y="14464"/>
                  </a:cubicBezTo>
                  <a:cubicBezTo>
                    <a:pt x="30728" y="14414"/>
                    <a:pt x="31053" y="14364"/>
                    <a:pt x="31354" y="14288"/>
                  </a:cubicBezTo>
                  <a:cubicBezTo>
                    <a:pt x="31855" y="14213"/>
                    <a:pt x="32382" y="14113"/>
                    <a:pt x="32858" y="13862"/>
                  </a:cubicBezTo>
                  <a:cubicBezTo>
                    <a:pt x="34086" y="13587"/>
                    <a:pt x="35289" y="13186"/>
                    <a:pt x="36492" y="12785"/>
                  </a:cubicBezTo>
                  <a:cubicBezTo>
                    <a:pt x="37069" y="12559"/>
                    <a:pt x="37645" y="12333"/>
                    <a:pt x="38221" y="12108"/>
                  </a:cubicBezTo>
                  <a:cubicBezTo>
                    <a:pt x="38622" y="11957"/>
                    <a:pt x="38873" y="11707"/>
                    <a:pt x="38647" y="11256"/>
                  </a:cubicBezTo>
                  <a:cubicBezTo>
                    <a:pt x="38698" y="11181"/>
                    <a:pt x="38748" y="11130"/>
                    <a:pt x="38798" y="11080"/>
                  </a:cubicBezTo>
                  <a:cubicBezTo>
                    <a:pt x="38859" y="11029"/>
                    <a:pt x="38929" y="11020"/>
                    <a:pt x="39000" y="11020"/>
                  </a:cubicBezTo>
                  <a:cubicBezTo>
                    <a:pt x="39042" y="11020"/>
                    <a:pt x="39083" y="11023"/>
                    <a:pt x="39124" y="11023"/>
                  </a:cubicBezTo>
                  <a:cubicBezTo>
                    <a:pt x="39186" y="11023"/>
                    <a:pt x="39246" y="11016"/>
                    <a:pt x="39299" y="10980"/>
                  </a:cubicBezTo>
                  <a:cubicBezTo>
                    <a:pt x="39349" y="11005"/>
                    <a:pt x="39393" y="11018"/>
                    <a:pt x="39437" y="11018"/>
                  </a:cubicBezTo>
                  <a:cubicBezTo>
                    <a:pt x="39481" y="11018"/>
                    <a:pt x="39525" y="11005"/>
                    <a:pt x="39575" y="10980"/>
                  </a:cubicBezTo>
                  <a:cubicBezTo>
                    <a:pt x="40477" y="10880"/>
                    <a:pt x="41379" y="10754"/>
                    <a:pt x="42156" y="10178"/>
                  </a:cubicBezTo>
                  <a:cubicBezTo>
                    <a:pt x="42683" y="9526"/>
                    <a:pt x="42658" y="9426"/>
                    <a:pt x="42031" y="9176"/>
                  </a:cubicBezTo>
                  <a:cubicBezTo>
                    <a:pt x="41901" y="9064"/>
                    <a:pt x="41750" y="9042"/>
                    <a:pt x="41595" y="9042"/>
                  </a:cubicBezTo>
                  <a:cubicBezTo>
                    <a:pt x="41495" y="9042"/>
                    <a:pt x="41394" y="9051"/>
                    <a:pt x="41295" y="9051"/>
                  </a:cubicBezTo>
                  <a:cubicBezTo>
                    <a:pt x="41134" y="9051"/>
                    <a:pt x="40980" y="9027"/>
                    <a:pt x="40853" y="8900"/>
                  </a:cubicBezTo>
                  <a:cubicBezTo>
                    <a:pt x="40878" y="8549"/>
                    <a:pt x="40552" y="8449"/>
                    <a:pt x="40352" y="8248"/>
                  </a:cubicBezTo>
                  <a:cubicBezTo>
                    <a:pt x="40477" y="8173"/>
                    <a:pt x="40602" y="8098"/>
                    <a:pt x="40728" y="7998"/>
                  </a:cubicBezTo>
                  <a:cubicBezTo>
                    <a:pt x="40978" y="7872"/>
                    <a:pt x="41003" y="7647"/>
                    <a:pt x="40978" y="7396"/>
                  </a:cubicBezTo>
                  <a:cubicBezTo>
                    <a:pt x="40928" y="7196"/>
                    <a:pt x="40778" y="7070"/>
                    <a:pt x="40577" y="6970"/>
                  </a:cubicBezTo>
                  <a:cubicBezTo>
                    <a:pt x="40349" y="6902"/>
                    <a:pt x="40183" y="6688"/>
                    <a:pt x="39929" y="6688"/>
                  </a:cubicBezTo>
                  <a:cubicBezTo>
                    <a:pt x="39903" y="6688"/>
                    <a:pt x="39877" y="6690"/>
                    <a:pt x="39850" y="6694"/>
                  </a:cubicBezTo>
                  <a:cubicBezTo>
                    <a:pt x="39424" y="6419"/>
                    <a:pt x="38873" y="6419"/>
                    <a:pt x="38422" y="6193"/>
                  </a:cubicBezTo>
                  <a:cubicBezTo>
                    <a:pt x="38359" y="6131"/>
                    <a:pt x="38284" y="6120"/>
                    <a:pt x="38205" y="6120"/>
                  </a:cubicBezTo>
                  <a:cubicBezTo>
                    <a:pt x="38164" y="6120"/>
                    <a:pt x="38122" y="6123"/>
                    <a:pt x="38081" y="6123"/>
                  </a:cubicBezTo>
                  <a:cubicBezTo>
                    <a:pt x="38008" y="6123"/>
                    <a:pt x="37936" y="6114"/>
                    <a:pt x="37871" y="6068"/>
                  </a:cubicBezTo>
                  <a:lnTo>
                    <a:pt x="37394" y="6068"/>
                  </a:lnTo>
                  <a:cubicBezTo>
                    <a:pt x="37344" y="5967"/>
                    <a:pt x="37319" y="5892"/>
                    <a:pt x="37269" y="5817"/>
                  </a:cubicBezTo>
                  <a:cubicBezTo>
                    <a:pt x="37570" y="5792"/>
                    <a:pt x="37845" y="5692"/>
                    <a:pt x="38046" y="5416"/>
                  </a:cubicBezTo>
                  <a:cubicBezTo>
                    <a:pt x="38071" y="5366"/>
                    <a:pt x="38121" y="5341"/>
                    <a:pt x="38171" y="5291"/>
                  </a:cubicBezTo>
                  <a:cubicBezTo>
                    <a:pt x="38422" y="5065"/>
                    <a:pt x="38422" y="4790"/>
                    <a:pt x="38246" y="4514"/>
                  </a:cubicBezTo>
                  <a:lnTo>
                    <a:pt x="38171" y="4514"/>
                  </a:lnTo>
                  <a:cubicBezTo>
                    <a:pt x="38121" y="4013"/>
                    <a:pt x="37720" y="3887"/>
                    <a:pt x="37344" y="3737"/>
                  </a:cubicBezTo>
                  <a:cubicBezTo>
                    <a:pt x="37444" y="3561"/>
                    <a:pt x="37620" y="3411"/>
                    <a:pt x="37394" y="3211"/>
                  </a:cubicBezTo>
                  <a:cubicBezTo>
                    <a:pt x="37394" y="3135"/>
                    <a:pt x="37394" y="3060"/>
                    <a:pt x="37369" y="2985"/>
                  </a:cubicBezTo>
                  <a:cubicBezTo>
                    <a:pt x="37280" y="2873"/>
                    <a:pt x="37250" y="2701"/>
                    <a:pt x="37085" y="2701"/>
                  </a:cubicBezTo>
                  <a:cubicBezTo>
                    <a:pt x="37065" y="2701"/>
                    <a:pt x="37043" y="2704"/>
                    <a:pt x="37018" y="2709"/>
                  </a:cubicBezTo>
                  <a:cubicBezTo>
                    <a:pt x="36968" y="2584"/>
                    <a:pt x="36818" y="2534"/>
                    <a:pt x="36743" y="2459"/>
                  </a:cubicBezTo>
                  <a:cubicBezTo>
                    <a:pt x="35865" y="1757"/>
                    <a:pt x="34838" y="1456"/>
                    <a:pt x="33760" y="1281"/>
                  </a:cubicBezTo>
                  <a:cubicBezTo>
                    <a:pt x="33459" y="1105"/>
                    <a:pt x="33109" y="1055"/>
                    <a:pt x="32733" y="1055"/>
                  </a:cubicBezTo>
                  <a:cubicBezTo>
                    <a:pt x="32557" y="1005"/>
                    <a:pt x="32382" y="955"/>
                    <a:pt x="32231" y="880"/>
                  </a:cubicBezTo>
                  <a:cubicBezTo>
                    <a:pt x="32169" y="855"/>
                    <a:pt x="32106" y="836"/>
                    <a:pt x="32043" y="836"/>
                  </a:cubicBezTo>
                  <a:cubicBezTo>
                    <a:pt x="31981" y="836"/>
                    <a:pt x="31918" y="855"/>
                    <a:pt x="31855" y="905"/>
                  </a:cubicBezTo>
                  <a:cubicBezTo>
                    <a:pt x="31855" y="880"/>
                    <a:pt x="31830" y="855"/>
                    <a:pt x="31805" y="855"/>
                  </a:cubicBezTo>
                  <a:cubicBezTo>
                    <a:pt x="31747" y="838"/>
                    <a:pt x="31688" y="835"/>
                    <a:pt x="31631" y="835"/>
                  </a:cubicBezTo>
                  <a:cubicBezTo>
                    <a:pt x="31602" y="835"/>
                    <a:pt x="31573" y="836"/>
                    <a:pt x="31545" y="836"/>
                  </a:cubicBezTo>
                  <a:cubicBezTo>
                    <a:pt x="31461" y="836"/>
                    <a:pt x="31379" y="830"/>
                    <a:pt x="31304" y="779"/>
                  </a:cubicBezTo>
                  <a:cubicBezTo>
                    <a:pt x="31279" y="792"/>
                    <a:pt x="31260" y="798"/>
                    <a:pt x="31241" y="798"/>
                  </a:cubicBezTo>
                  <a:cubicBezTo>
                    <a:pt x="31223" y="798"/>
                    <a:pt x="31204" y="792"/>
                    <a:pt x="31179" y="779"/>
                  </a:cubicBezTo>
                  <a:cubicBezTo>
                    <a:pt x="31061" y="725"/>
                    <a:pt x="30933" y="713"/>
                    <a:pt x="30802" y="713"/>
                  </a:cubicBezTo>
                  <a:cubicBezTo>
                    <a:pt x="30701" y="713"/>
                    <a:pt x="30598" y="720"/>
                    <a:pt x="30495" y="720"/>
                  </a:cubicBezTo>
                  <a:cubicBezTo>
                    <a:pt x="30361" y="720"/>
                    <a:pt x="30228" y="708"/>
                    <a:pt x="30101" y="654"/>
                  </a:cubicBezTo>
                  <a:lnTo>
                    <a:pt x="29901" y="654"/>
                  </a:lnTo>
                  <a:cubicBezTo>
                    <a:pt x="29713" y="592"/>
                    <a:pt x="29523" y="577"/>
                    <a:pt x="29333" y="577"/>
                  </a:cubicBezTo>
                  <a:cubicBezTo>
                    <a:pt x="29160" y="577"/>
                    <a:pt x="28987" y="589"/>
                    <a:pt x="28817" y="589"/>
                  </a:cubicBezTo>
                  <a:cubicBezTo>
                    <a:pt x="28649" y="589"/>
                    <a:pt x="28483" y="577"/>
                    <a:pt x="28322" y="529"/>
                  </a:cubicBezTo>
                  <a:cubicBezTo>
                    <a:pt x="28246" y="529"/>
                    <a:pt x="28171" y="529"/>
                    <a:pt x="28096" y="504"/>
                  </a:cubicBezTo>
                  <a:cubicBezTo>
                    <a:pt x="27913" y="453"/>
                    <a:pt x="27726" y="439"/>
                    <a:pt x="27538" y="439"/>
                  </a:cubicBezTo>
                  <a:cubicBezTo>
                    <a:pt x="27318" y="439"/>
                    <a:pt x="27098" y="458"/>
                    <a:pt x="26881" y="458"/>
                  </a:cubicBezTo>
                  <a:cubicBezTo>
                    <a:pt x="26826" y="458"/>
                    <a:pt x="26772" y="457"/>
                    <a:pt x="26718" y="454"/>
                  </a:cubicBezTo>
                  <a:cubicBezTo>
                    <a:pt x="26617" y="479"/>
                    <a:pt x="26567" y="504"/>
                    <a:pt x="26542" y="529"/>
                  </a:cubicBezTo>
                  <a:cubicBezTo>
                    <a:pt x="26292" y="429"/>
                    <a:pt x="25966" y="504"/>
                    <a:pt x="25865" y="128"/>
                  </a:cubicBezTo>
                  <a:cubicBezTo>
                    <a:pt x="25715" y="15"/>
                    <a:pt x="25551" y="1"/>
                    <a:pt x="25383" y="1"/>
                  </a:cubicBezTo>
                  <a:close/>
                </a:path>
              </a:pathLst>
            </a:custGeom>
            <a:solidFill>
              <a:srgbClr val="FFC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1957;p38">
              <a:extLst>
                <a:ext uri="{FF2B5EF4-FFF2-40B4-BE49-F238E27FC236}">
                  <a16:creationId xmlns:a16="http://schemas.microsoft.com/office/drawing/2014/main" id="{F14C5C27-491B-4E09-8610-08A003A3DED1}"/>
                </a:ext>
              </a:extLst>
            </p:cNvPr>
            <p:cNvSpPr txBox="1">
              <a:spLocks/>
            </p:cNvSpPr>
            <p:nvPr/>
          </p:nvSpPr>
          <p:spPr>
            <a:xfrm>
              <a:off x="9234115" y="1861350"/>
              <a:ext cx="1853637" cy="373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Englebert"/>
                <a:buNone/>
                <a:defRPr sz="2000" b="0" i="0" u="none" strike="noStrike" cap="none">
                  <a:solidFill>
                    <a:schemeClr val="dk1"/>
                  </a:solidFill>
                  <a:latin typeface="Englebert"/>
                  <a:ea typeface="Englebert"/>
                  <a:cs typeface="Englebert"/>
                  <a:sym typeface="Englebert"/>
                </a:defRPr>
              </a:lvl1pPr>
              <a:lvl2pPr marR="0" lvl="1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Englebert"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Englebert"/>
                </a:rPr>
                <a:t>1 </a:t>
              </a: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Englebert"/>
                </a:rPr>
                <a:t>ชั่วโมง เท่ากับ 60 นาที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Engleber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4886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41" grpId="0" animBg="1"/>
      <p:bldP spid="42" grpId="0" animBg="1"/>
      <p:bldP spid="43" grpId="0"/>
      <p:bldP spid="44" grpId="0"/>
      <p:bldP spid="45" grpId="0" animBg="1"/>
      <p:bldP spid="46" grpId="0"/>
      <p:bldP spid="53" grpId="0"/>
      <p:bldP spid="62" grpId="0"/>
      <p:bldP spid="83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287349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ต้นกล้าใช้เวลานนอน 8 ชั่วโมง 10 นาที แก้วตาใช้เวลานอน 7 ชั่วโมง 55 นาที ใครใช้เวลานอนมากกว่าและมากกว่าอยู่เท่าไร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260626"/>
              </p:ext>
            </p:extLst>
          </p:nvPr>
        </p:nvGraphicFramePr>
        <p:xfrm>
          <a:off x="1836384" y="2189371"/>
          <a:ext cx="7065404" cy="210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ต้นกล้าใช้เวลานอน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แก้วตาใช้เวลานอน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ต้นกล้าใช้เวลานอนมากกว่า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ต้นกล้าใช้เวลานอนมากกว่าแก้วตาและมากกว่าอยู่ ๑๕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366021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A5CD7D84-DEF8-4E55-9060-8B598E964C19}"/>
              </a:ext>
            </a:extLst>
          </p:cNvPr>
          <p:cNvGrpSpPr/>
          <p:nvPr/>
        </p:nvGrpSpPr>
        <p:grpSpPr>
          <a:xfrm>
            <a:off x="8245608" y="2448489"/>
            <a:ext cx="457974" cy="486876"/>
            <a:chOff x="3779998" y="2144990"/>
            <a:chExt cx="457974" cy="486876"/>
          </a:xfrm>
        </p:grpSpPr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27B87D32-6B8F-4EF4-B82B-2D8D6345A59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กล่องข้อความ 76">
              <a:extLst>
                <a:ext uri="{FF2B5EF4-FFF2-40B4-BE49-F238E27FC236}">
                  <a16:creationId xmlns:a16="http://schemas.microsoft.com/office/drawing/2014/main" id="{036AE5C3-D988-4826-97B4-1562DD67B636}"/>
                </a:ext>
              </a:extLst>
            </p:cNvPr>
            <p:cNvSpPr txBox="1"/>
            <p:nvPr/>
          </p:nvSpPr>
          <p:spPr>
            <a:xfrm>
              <a:off x="3779998" y="2144990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H SarabunPSK" panose="020B0500040200020003" pitchFamily="34" charset="-34"/>
                  <a:cs typeface="TH SarabunPSK" panose="020B0500040200020003" pitchFamily="34" charset="-34"/>
                </a:rPr>
                <a:t>70</a:t>
              </a:r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24AF360D-69EC-4906-9DAF-6944F8F1ECB0}"/>
              </a:ext>
            </a:extLst>
          </p:cNvPr>
          <p:cNvGrpSpPr/>
          <p:nvPr/>
        </p:nvGrpSpPr>
        <p:grpSpPr>
          <a:xfrm>
            <a:off x="7372314" y="2453707"/>
            <a:ext cx="457974" cy="505164"/>
            <a:chOff x="3789142" y="2126702"/>
            <a:chExt cx="457974" cy="505164"/>
          </a:xfrm>
        </p:grpSpPr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0A2EB2A6-F3BD-4EDE-8F4A-61CD897F80D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524DC61F-F6FB-4254-A9B4-BE2A52EC7169}"/>
                </a:ext>
              </a:extLst>
            </p:cNvPr>
            <p:cNvSpPr txBox="1"/>
            <p:nvPr/>
          </p:nvSpPr>
          <p:spPr>
            <a:xfrm>
              <a:off x="3789142" y="2126702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H SarabunPSK" panose="020B0500040200020003" pitchFamily="34" charset="-34"/>
                  <a:cs typeface="TH SarabunPSK" panose="020B0500040200020003" pitchFamily="34" charset="-34"/>
                </a:rPr>
                <a:t>7</a:t>
              </a:r>
            </a:p>
          </p:txBody>
        </p:sp>
      </p:grpSp>
      <p:sp>
        <p:nvSpPr>
          <p:cNvPr id="82" name="Google Shape;784;p47">
            <a:extLst>
              <a:ext uri="{FF2B5EF4-FFF2-40B4-BE49-F238E27FC236}">
                <a16:creationId xmlns:a16="http://schemas.microsoft.com/office/drawing/2014/main" id="{39AD3992-562B-4530-A99A-D9F8F3ACE24F}"/>
              </a:ext>
            </a:extLst>
          </p:cNvPr>
          <p:cNvSpPr txBox="1">
            <a:spLocks/>
          </p:cNvSpPr>
          <p:nvPr/>
        </p:nvSpPr>
        <p:spPr>
          <a:xfrm>
            <a:off x="8729520" y="285288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-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</p:spTree>
    <p:extLst>
      <p:ext uri="{BB962C8B-B14F-4D97-AF65-F5344CB8AC3E}">
        <p14:creationId xmlns:p14="http://schemas.microsoft.com/office/powerpoint/2010/main" val="1553022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278441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287349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เรือแล่นจากกรุงเทพมหานครถึงพระนครศรีอยุธยาใช้เวลา 3 ชั่วโมง 50 นาที ขากลับใช้เวลาน้อยลง 33 นาที ขากลับเรือใช้เวลาแล่นกี่ชั่วโมง กี่นาที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4594746"/>
              </p:ext>
            </p:extLst>
          </p:nvPr>
        </p:nvGraphicFramePr>
        <p:xfrm>
          <a:off x="1836384" y="2189371"/>
          <a:ext cx="7065404" cy="210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เรือแล่นจากกรุงเทพฯ ถึงพระนครศรีอยุธยาใช้เวลา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ขากลับใช้เวลาน้อยลง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ขากลับเรือใช้เวลาแล่น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50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33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ขากลับเรือใช้เวลาแล่น ๓ ชั่วโมง ๑๗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366021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133AE71B-B0A1-4A6D-96F2-C94D9FA9B067}"/>
              </a:ext>
            </a:extLst>
          </p:cNvPr>
          <p:cNvSpPr txBox="1">
            <a:spLocks/>
          </p:cNvSpPr>
          <p:nvPr/>
        </p:nvSpPr>
        <p:spPr>
          <a:xfrm>
            <a:off x="8729520" y="285288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-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</p:spTree>
    <p:extLst>
      <p:ext uri="{BB962C8B-B14F-4D97-AF65-F5344CB8AC3E}">
        <p14:creationId xmlns:p14="http://schemas.microsoft.com/office/powerpoint/2010/main" val="3524111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รถไฟแล่นจากราชบุรีถึงนครปฐมใช้เวลา 1 ชั่วโมง 25 นาที จากนครปฐมถึงกรุงเทพมหานครใช้เวลา 45 นาที รถไฟแล่นจากราชบุรีถึงกรุงเทพมหานครใช้เวลาเท่าไร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8151612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รถไฟแล่นจากราชบุรีถึงนครปฐมใช้เวลา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จากนครปฐมถึงกรุงเทพฯ 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รถไฟแล่นจากราชบุรีถึงกรุงเทพฯ 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70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รถไฟแล่นจากราชบุรีถึงกรุงเทพฯ ใช้เวลา ๒ ชั่วโมง ๑๐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243F3F41-722F-460B-890B-3570B3BE964D}"/>
              </a:ext>
            </a:extLst>
          </p:cNvPr>
          <p:cNvSpPr txBox="1">
            <a:spLocks/>
          </p:cNvSpPr>
          <p:nvPr/>
        </p:nvSpPr>
        <p:spPr>
          <a:xfrm>
            <a:off x="8876339" y="3123646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+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66B3C99F-CFD2-4611-B09F-E2519153B1A4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74CA5BC-5E5E-453E-9231-82F8242F607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BA4BCA4-2118-4B58-BFC6-EB3CFBF60CF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38418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278441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287349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รถยนต์แล่นจากกรุงเทพมหานครถึงลพบุรีใช้เวลา 2 ชั่วโมง 30 นาที รถไฟแล่นจากกรุงเทพมหานครถึงลพบุรีใช้เวลา 3 ชั่วโมง 5 นาที รถยนต์ใช้เวลามากกว่าหรือน้อยกว่ารถไฟเท่าไร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5284537"/>
              </p:ext>
            </p:extLst>
          </p:nvPr>
        </p:nvGraphicFramePr>
        <p:xfrm>
          <a:off x="1836384" y="2189371"/>
          <a:ext cx="7065404" cy="210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รถไฟแล่นจากกรุงเทพฯ ถึงลพบุรีใช้เวลา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รถยนต์แล่นจากกรุงเทพฯ ถึงลพบุรีใช้เวลา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รถยนต์ใช้เวลาน้อยกว่า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รถยนต์ใช้เวลาน้อยกว่ารถไฟ ๓๕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366021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133AE71B-B0A1-4A6D-96F2-C94D9FA9B067}"/>
              </a:ext>
            </a:extLst>
          </p:cNvPr>
          <p:cNvSpPr txBox="1">
            <a:spLocks/>
          </p:cNvSpPr>
          <p:nvPr/>
        </p:nvSpPr>
        <p:spPr>
          <a:xfrm>
            <a:off x="8729520" y="285288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-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C6F64445-1628-485A-9CCB-E574EBFE3BE1}"/>
              </a:ext>
            </a:extLst>
          </p:cNvPr>
          <p:cNvGrpSpPr/>
          <p:nvPr/>
        </p:nvGrpSpPr>
        <p:grpSpPr>
          <a:xfrm>
            <a:off x="8245608" y="2448489"/>
            <a:ext cx="457974" cy="486876"/>
            <a:chOff x="3779998" y="2144990"/>
            <a:chExt cx="457974" cy="486876"/>
          </a:xfrm>
        </p:grpSpPr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511337CA-508E-4C28-80E3-F539851034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1363FD21-55B5-4DC9-8B81-A1FC0EC423C0}"/>
                </a:ext>
              </a:extLst>
            </p:cNvPr>
            <p:cNvSpPr txBox="1"/>
            <p:nvPr/>
          </p:nvSpPr>
          <p:spPr>
            <a:xfrm>
              <a:off x="3779998" y="2144990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65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65AD61D1-C073-4CCF-8E8C-B580F581BC5F}"/>
              </a:ext>
            </a:extLst>
          </p:cNvPr>
          <p:cNvGrpSpPr/>
          <p:nvPr/>
        </p:nvGrpSpPr>
        <p:grpSpPr>
          <a:xfrm>
            <a:off x="7372314" y="2453707"/>
            <a:ext cx="457974" cy="505164"/>
            <a:chOff x="3789142" y="2126702"/>
            <a:chExt cx="457974" cy="505164"/>
          </a:xfrm>
        </p:grpSpPr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F3D3802C-78A0-435D-8652-08ECBC5760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กล่องข้อความ 56">
              <a:extLst>
                <a:ext uri="{FF2B5EF4-FFF2-40B4-BE49-F238E27FC236}">
                  <a16:creationId xmlns:a16="http://schemas.microsoft.com/office/drawing/2014/main" id="{2594058B-6D2B-4D14-9A42-816877ECDC65}"/>
                </a:ext>
              </a:extLst>
            </p:cNvPr>
            <p:cNvSpPr txBox="1"/>
            <p:nvPr/>
          </p:nvSpPr>
          <p:spPr>
            <a:xfrm>
              <a:off x="3789142" y="2126702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2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8970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278441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287349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ทวีทำงานเสร็จในเวลา 5 ชั่วโมง 28 นาที ประชาทำงานเสร็จในเวลา 3 ชั่วโมง 54 นาที ทวีทำงานช้ากว่าหรือเร็วกว่าประชาเป็นระยะเวลาเท่าไร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817996"/>
              </p:ext>
            </p:extLst>
          </p:nvPr>
        </p:nvGraphicFramePr>
        <p:xfrm>
          <a:off x="1836384" y="2189371"/>
          <a:ext cx="7065404" cy="210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ทวีทำงานเสร็จในเวลา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ประชาทำงานเสร็จในเวลา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ทวีทำงานช้ากว่าประชา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28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54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ทวีทำงานช้ากว่าประชาเป็นเวลา ๑ ชั่วโมง ๓๔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366021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133AE71B-B0A1-4A6D-96F2-C94D9FA9B067}"/>
              </a:ext>
            </a:extLst>
          </p:cNvPr>
          <p:cNvSpPr txBox="1">
            <a:spLocks/>
          </p:cNvSpPr>
          <p:nvPr/>
        </p:nvSpPr>
        <p:spPr>
          <a:xfrm>
            <a:off x="8729520" y="285288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-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0241E3B4-4C7E-4B9F-8521-4EBCFA008F34}"/>
              </a:ext>
            </a:extLst>
          </p:cNvPr>
          <p:cNvGrpSpPr/>
          <p:nvPr/>
        </p:nvGrpSpPr>
        <p:grpSpPr>
          <a:xfrm>
            <a:off x="8245608" y="2448490"/>
            <a:ext cx="457974" cy="510381"/>
            <a:chOff x="3779998" y="2144991"/>
            <a:chExt cx="457974" cy="510381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7B1F3974-8078-4961-8D06-7CC23ADA40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52767" y="2451458"/>
              <a:ext cx="301840" cy="20391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กล่องข้อความ 25">
              <a:extLst>
                <a:ext uri="{FF2B5EF4-FFF2-40B4-BE49-F238E27FC236}">
                  <a16:creationId xmlns:a16="http://schemas.microsoft.com/office/drawing/2014/main" id="{37F8C388-FEFB-45B3-A821-1D1560A8529D}"/>
                </a:ext>
              </a:extLst>
            </p:cNvPr>
            <p:cNvSpPr txBox="1"/>
            <p:nvPr/>
          </p:nvSpPr>
          <p:spPr>
            <a:xfrm>
              <a:off x="3779998" y="2144991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88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C47F11DA-3FA0-44B0-A290-1F0B1542DA25}"/>
              </a:ext>
            </a:extLst>
          </p:cNvPr>
          <p:cNvGrpSpPr/>
          <p:nvPr/>
        </p:nvGrpSpPr>
        <p:grpSpPr>
          <a:xfrm>
            <a:off x="7372314" y="2453707"/>
            <a:ext cx="457974" cy="505164"/>
            <a:chOff x="3789142" y="2126702"/>
            <a:chExt cx="457974" cy="505164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E04018BB-053B-4FCF-ABB4-B0E3E3410F0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กล่องข้อความ 28">
              <a:extLst>
                <a:ext uri="{FF2B5EF4-FFF2-40B4-BE49-F238E27FC236}">
                  <a16:creationId xmlns:a16="http://schemas.microsoft.com/office/drawing/2014/main" id="{0BE864E7-09CB-473D-BD7E-F924F4295C7B}"/>
                </a:ext>
              </a:extLst>
            </p:cNvPr>
            <p:cNvSpPr txBox="1"/>
            <p:nvPr/>
          </p:nvSpPr>
          <p:spPr>
            <a:xfrm>
              <a:off x="3789142" y="2126702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4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30947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การแข่งขันฟุตบอลครึ่งแรกใช้เวลา 45 นาที ครึ่งหลังใช้เวลาอีก 45 นาที การแข่งขันฟุตบอลใช้เวลาทั้งหมดกี่ชั่วโมง กี่นาที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9110429"/>
              </p:ext>
            </p:extLst>
          </p:nvPr>
        </p:nvGraphicFramePr>
        <p:xfrm>
          <a:off x="1836384" y="2390539"/>
          <a:ext cx="7605404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428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การแข่งขันฟุตบอลครึ่งแรกใช้เวลา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ครึ่งหลังใช้เวลา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การแข่งขันฟุตบอลใช้เวลาทั้งหมด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 + 45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90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การแข่งขันฟุตบอลใช้เวลาทั้งหมด ๑ ชั่วโมง ๓๐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97435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แก้วตาช่วยพ่อปลูกต้นไม้ 1 ชั่วโมง 35 นาที ช่วยพ่อปลูกต้นไม้น้อยกว่าช่วยแม่ทำขนม 1 ชั่วโมง 25 นาที แก้วตาช่วยแม่ทำขนมนานเท่าไร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5299407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แก้วตาช่วยพ่อปลูกต้นไม้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ช่วยพ่อปลูกต้นไม้น้อยกว่าช่วยแม่ทำขนม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แก้วตาช่วยแม่ทำขนม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แก้วตาช่วยแม่ทำขนมนาน ๓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243F3F41-722F-460B-890B-3570B3BE964D}"/>
              </a:ext>
            </a:extLst>
          </p:cNvPr>
          <p:cNvSpPr txBox="1">
            <a:spLocks/>
          </p:cNvSpPr>
          <p:nvPr/>
        </p:nvSpPr>
        <p:spPr>
          <a:xfrm>
            <a:off x="8876339" y="3123646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+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66B3C99F-CFD2-4611-B09F-E2519153B1A4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74CA5BC-5E5E-453E-9231-82F8242F607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BA4BCA4-2118-4B58-BFC6-EB3CFBF60CF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47069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30" name="Google Shape;3182;p69">
            <a:extLst>
              <a:ext uri="{FF2B5EF4-FFF2-40B4-BE49-F238E27FC236}">
                <a16:creationId xmlns:a16="http://schemas.microsoft.com/office/drawing/2014/main" id="{FBE023DB-F0FD-4E90-8847-807499116D79}"/>
              </a:ext>
            </a:extLst>
          </p:cNvPr>
          <p:cNvSpPr/>
          <p:nvPr/>
        </p:nvSpPr>
        <p:spPr>
          <a:xfrm>
            <a:off x="1226235" y="1521818"/>
            <a:ext cx="9502725" cy="915956"/>
          </a:xfrm>
          <a:prstGeom prst="roundRect">
            <a:avLst>
              <a:gd name="adj" fmla="val 6819"/>
            </a:avLst>
          </a:prstGeom>
          <a:solidFill>
            <a:srgbClr val="FFFFFF"/>
          </a:solidFill>
          <a:ln>
            <a:solidFill>
              <a:schemeClr val="bg1">
                <a:lumMod val="85000"/>
              </a:schemeClr>
            </a:solidFill>
          </a:ln>
          <a:effectLst>
            <a:outerShdw blurRad="28575" dist="19050" dir="195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3767991" y="617481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6970239" y="583468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3437659" y="99648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B227E2E-645B-4417-B1F1-1F94C27FA8CB}"/>
              </a:ext>
            </a:extLst>
          </p:cNvPr>
          <p:cNvSpPr txBox="1"/>
          <p:nvPr/>
        </p:nvSpPr>
        <p:spPr>
          <a:xfrm>
            <a:off x="1426534" y="1606777"/>
            <a:ext cx="918050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สมชายกับวาสนาวิ่งมินิฮา</a:t>
            </a:r>
            <a:r>
              <a:rPr kumimoji="0" lang="th-TH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ล์ฟ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มาราธอนระยะทาง 10 กิโลเมตร 500 เมตร วาสนาใช้เวลาวิ่ง 1 ชั่วโมง 28 นาที วาสนาใช้เวลาวิ่งมากกว่าสมชาย 37 นาที สมชายใช้เวลากี่ชั่วโมง กี่นาที</a:t>
            </a: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FF95EFC0-C7CA-4761-BBB7-DDC98BC2EBE5}"/>
              </a:ext>
            </a:extLst>
          </p:cNvPr>
          <p:cNvGrpSpPr/>
          <p:nvPr/>
        </p:nvGrpSpPr>
        <p:grpSpPr>
          <a:xfrm>
            <a:off x="954896" y="598317"/>
            <a:ext cx="2641600" cy="733223"/>
            <a:chOff x="982795" y="710715"/>
            <a:chExt cx="2641600" cy="733223"/>
          </a:xfrm>
        </p:grpSpPr>
        <p:sp>
          <p:nvSpPr>
            <p:cNvPr id="78" name="Google Shape;698;p49">
              <a:extLst>
                <a:ext uri="{FF2B5EF4-FFF2-40B4-BE49-F238E27FC236}">
                  <a16:creationId xmlns:a16="http://schemas.microsoft.com/office/drawing/2014/main" id="{46FB1663-610F-4D5D-B923-E8EB1E744908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701;p49">
              <a:extLst>
                <a:ext uri="{FF2B5EF4-FFF2-40B4-BE49-F238E27FC236}">
                  <a16:creationId xmlns:a16="http://schemas.microsoft.com/office/drawing/2014/main" id="{333907C8-0015-4399-827C-FD0E46D5906E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FF770841-3F97-4F58-B399-BAB1E3EAD59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47527" y="2266124"/>
            <a:ext cx="3920876" cy="3827074"/>
          </a:xfrm>
          <a:prstGeom prst="rect">
            <a:avLst/>
          </a:prstGeom>
        </p:spPr>
      </p:pic>
      <p:graphicFrame>
        <p:nvGraphicFramePr>
          <p:cNvPr id="69" name="ตาราง 2">
            <a:extLst>
              <a:ext uri="{FF2B5EF4-FFF2-40B4-BE49-F238E27FC236}">
                <a16:creationId xmlns:a16="http://schemas.microsoft.com/office/drawing/2014/main" id="{99BEB94E-8660-4859-8B47-AB5DB4BBC2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0883000"/>
              </p:ext>
            </p:extLst>
          </p:nvPr>
        </p:nvGraphicFramePr>
        <p:xfrm>
          <a:off x="1226235" y="2754957"/>
          <a:ext cx="5985404" cy="210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63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วาสนาใช้เวลาวิ่ง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วาสนาใช้เวลาวิ่งมากกว่าสมชาย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สมชายใช้เวลาวิ่ง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28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37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สมชายใช้เวลาวิ่ง ๕๑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AC1D6C2C-C3B8-459A-A05B-E8E70E0A14B1}"/>
              </a:ext>
            </a:extLst>
          </p:cNvPr>
          <p:cNvGrpSpPr/>
          <p:nvPr/>
        </p:nvGrpSpPr>
        <p:grpSpPr>
          <a:xfrm>
            <a:off x="5786428" y="3931607"/>
            <a:ext cx="1224000" cy="378920"/>
            <a:chOff x="8286007" y="4884828"/>
            <a:chExt cx="1551934" cy="378920"/>
          </a:xfrm>
        </p:grpSpPr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630148FB-2DFF-4C67-A1A9-8B8E2AD33FB3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" name="กลุ่ม 74">
              <a:extLst>
                <a:ext uri="{FF2B5EF4-FFF2-40B4-BE49-F238E27FC236}">
                  <a16:creationId xmlns:a16="http://schemas.microsoft.com/office/drawing/2014/main" id="{98DA086F-7705-4C19-BBB3-B28FFA585217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6" name="ตัวเชื่อมต่อตรง 75">
                <a:extLst>
                  <a:ext uri="{FF2B5EF4-FFF2-40B4-BE49-F238E27FC236}">
                    <a16:creationId xmlns:a16="http://schemas.microsoft.com/office/drawing/2014/main" id="{7DC91096-53C2-4CBC-86F4-E6047E668639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ตัวเชื่อมต่อตรง 97">
                <a:extLst>
                  <a:ext uri="{FF2B5EF4-FFF2-40B4-BE49-F238E27FC236}">
                    <a16:creationId xmlns:a16="http://schemas.microsoft.com/office/drawing/2014/main" id="{CE221BF3-7C6F-47A0-B5F6-524B9D062567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9" name="Google Shape;784;p47">
            <a:extLst>
              <a:ext uri="{FF2B5EF4-FFF2-40B4-BE49-F238E27FC236}">
                <a16:creationId xmlns:a16="http://schemas.microsoft.com/office/drawing/2014/main" id="{42E80793-961F-4D24-99F5-CF7E4FD2E38A}"/>
              </a:ext>
            </a:extLst>
          </p:cNvPr>
          <p:cNvSpPr txBox="1">
            <a:spLocks/>
          </p:cNvSpPr>
          <p:nvPr/>
        </p:nvSpPr>
        <p:spPr>
          <a:xfrm>
            <a:off x="7027417" y="341846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-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100" name="กลุ่ม 99">
            <a:extLst>
              <a:ext uri="{FF2B5EF4-FFF2-40B4-BE49-F238E27FC236}">
                <a16:creationId xmlns:a16="http://schemas.microsoft.com/office/drawing/2014/main" id="{A22FABB5-4E44-4D6B-A7E9-2AF0BE4B84F4}"/>
              </a:ext>
            </a:extLst>
          </p:cNvPr>
          <p:cNvGrpSpPr/>
          <p:nvPr/>
        </p:nvGrpSpPr>
        <p:grpSpPr>
          <a:xfrm>
            <a:off x="6543505" y="3014076"/>
            <a:ext cx="457974" cy="510381"/>
            <a:chOff x="3779998" y="2144991"/>
            <a:chExt cx="457974" cy="510381"/>
          </a:xfrm>
        </p:grpSpPr>
        <p:cxnSp>
          <p:nvCxnSpPr>
            <p:cNvPr id="101" name="ตัวเชื่อมต่อตรง 100">
              <a:extLst>
                <a:ext uri="{FF2B5EF4-FFF2-40B4-BE49-F238E27FC236}">
                  <a16:creationId xmlns:a16="http://schemas.microsoft.com/office/drawing/2014/main" id="{C4BB37BF-1B00-4689-99A1-F25DFE41C71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52767" y="2451458"/>
              <a:ext cx="301840" cy="20391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" name="กล่องข้อความ 101">
              <a:extLst>
                <a:ext uri="{FF2B5EF4-FFF2-40B4-BE49-F238E27FC236}">
                  <a16:creationId xmlns:a16="http://schemas.microsoft.com/office/drawing/2014/main" id="{D6A2978E-2F5E-432D-8246-83CEADD885BC}"/>
                </a:ext>
              </a:extLst>
            </p:cNvPr>
            <p:cNvSpPr txBox="1"/>
            <p:nvPr/>
          </p:nvSpPr>
          <p:spPr>
            <a:xfrm>
              <a:off x="3779998" y="2144991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dirty="0">
                  <a:solidFill>
                    <a:srgbClr val="FF0000"/>
                  </a:solidFill>
                  <a:latin typeface="TH SarabunPSK" panose="020B0500040200020003" pitchFamily="34" charset="-34"/>
                  <a:cs typeface="TH SarabunPSK" panose="020B0500040200020003" pitchFamily="34" charset="-34"/>
                </a:rPr>
                <a:t>88</a:t>
              </a:r>
              <a:endParaRPr kumimoji="0" lang="th-TH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H SarabunPSK" panose="020B0500040200020003" pitchFamily="34" charset="-34"/>
                <a:cs typeface="TH SarabunPSK" panose="020B0500040200020003" pitchFamily="34" charset="-34"/>
              </a:endParaRPr>
            </a:p>
          </p:txBody>
        </p:sp>
      </p:grpSp>
      <p:grpSp>
        <p:nvGrpSpPr>
          <p:cNvPr id="103" name="กลุ่ม 102">
            <a:extLst>
              <a:ext uri="{FF2B5EF4-FFF2-40B4-BE49-F238E27FC236}">
                <a16:creationId xmlns:a16="http://schemas.microsoft.com/office/drawing/2014/main" id="{4731AD3B-C602-459E-B328-8B275A91E82F}"/>
              </a:ext>
            </a:extLst>
          </p:cNvPr>
          <p:cNvGrpSpPr/>
          <p:nvPr/>
        </p:nvGrpSpPr>
        <p:grpSpPr>
          <a:xfrm>
            <a:off x="5687967" y="3019293"/>
            <a:ext cx="457974" cy="505164"/>
            <a:chOff x="3789142" y="2126702"/>
            <a:chExt cx="457974" cy="505164"/>
          </a:xfrm>
        </p:grpSpPr>
        <p:cxnSp>
          <p:nvCxnSpPr>
            <p:cNvPr id="104" name="ตัวเชื่อมต่อตรง 103">
              <a:extLst>
                <a:ext uri="{FF2B5EF4-FFF2-40B4-BE49-F238E27FC236}">
                  <a16:creationId xmlns:a16="http://schemas.microsoft.com/office/drawing/2014/main" id="{38DBCD34-9A0E-456C-9498-C0C892D3DA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4075" y="2474607"/>
              <a:ext cx="184966" cy="15725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5" name="กล่องข้อความ 104">
              <a:extLst>
                <a:ext uri="{FF2B5EF4-FFF2-40B4-BE49-F238E27FC236}">
                  <a16:creationId xmlns:a16="http://schemas.microsoft.com/office/drawing/2014/main" id="{9BE26700-534D-4D0F-8404-08DAC6083664}"/>
                </a:ext>
              </a:extLst>
            </p:cNvPr>
            <p:cNvSpPr txBox="1"/>
            <p:nvPr/>
          </p:nvSpPr>
          <p:spPr>
            <a:xfrm>
              <a:off x="3789142" y="2126702"/>
              <a:ext cx="457974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H SarabunPSK" panose="020B0500040200020003" pitchFamily="34" charset="-34"/>
                  <a:cs typeface="TH SarabunPSK" panose="020B0500040200020003" pitchFamily="34" charset="-34"/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94053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CBCE2A7B-4512-4ED7-8365-1B59889FD89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33" name="รูปภาพ 32">
            <a:hlinkClick r:id="rId4" action="ppaction://hlinksldjump"/>
            <a:extLst>
              <a:ext uri="{FF2B5EF4-FFF2-40B4-BE49-F238E27FC236}">
                <a16:creationId xmlns:a16="http://schemas.microsoft.com/office/drawing/2014/main" id="{0F5118A8-559F-4670-8859-5BE65FBBFA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73657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1556FB9-4ECE-4631-833C-ADA12DBF6F7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C9FB11-B9F2-4B0D-8D64-75EDE043AEB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E748BAD-6D54-47FD-BCD5-473D18F98D5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96E1EFB-E9C0-4431-AA42-6C0EEE9AB14D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3075635-53C3-4A92-836D-7B2007B1C1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43" name="Google Shape;4111;p57">
            <a:extLst>
              <a:ext uri="{FF2B5EF4-FFF2-40B4-BE49-F238E27FC236}">
                <a16:creationId xmlns:a16="http://schemas.microsoft.com/office/drawing/2014/main" id="{54685B63-B30C-4361-A200-1EEBE7051002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44" name="Google Shape;4112;p57">
              <a:extLst>
                <a:ext uri="{FF2B5EF4-FFF2-40B4-BE49-F238E27FC236}">
                  <a16:creationId xmlns:a16="http://schemas.microsoft.com/office/drawing/2014/main" id="{E2EB96B6-1A44-49DE-89C2-15D9908F09F2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113;p57">
              <a:extLst>
                <a:ext uri="{FF2B5EF4-FFF2-40B4-BE49-F238E27FC236}">
                  <a16:creationId xmlns:a16="http://schemas.microsoft.com/office/drawing/2014/main" id="{0DF55646-E90A-4F50-85DD-D68408059516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114;p57">
              <a:extLst>
                <a:ext uri="{FF2B5EF4-FFF2-40B4-BE49-F238E27FC236}">
                  <a16:creationId xmlns:a16="http://schemas.microsoft.com/office/drawing/2014/main" id="{456B02D3-34C7-43B7-BE1A-964DE5923BA9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115;p57">
              <a:extLst>
                <a:ext uri="{FF2B5EF4-FFF2-40B4-BE49-F238E27FC236}">
                  <a16:creationId xmlns:a16="http://schemas.microsoft.com/office/drawing/2014/main" id="{0391BEB2-B7F3-4B78-ADEB-48C1B2BC100F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116;p57">
              <a:extLst>
                <a:ext uri="{FF2B5EF4-FFF2-40B4-BE49-F238E27FC236}">
                  <a16:creationId xmlns:a16="http://schemas.microsoft.com/office/drawing/2014/main" id="{C9F576FB-8FC7-4A42-9CBC-A5E9256036FF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117;p57">
              <a:extLst>
                <a:ext uri="{FF2B5EF4-FFF2-40B4-BE49-F238E27FC236}">
                  <a16:creationId xmlns:a16="http://schemas.microsoft.com/office/drawing/2014/main" id="{83F133BB-C403-4CA6-B2C9-FB5DEACC0E9E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4118;p57">
              <a:extLst>
                <a:ext uri="{FF2B5EF4-FFF2-40B4-BE49-F238E27FC236}">
                  <a16:creationId xmlns:a16="http://schemas.microsoft.com/office/drawing/2014/main" id="{FE06F6C3-D798-4EB9-9B46-0E453DED8A40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4119;p57">
              <a:extLst>
                <a:ext uri="{FF2B5EF4-FFF2-40B4-BE49-F238E27FC236}">
                  <a16:creationId xmlns:a16="http://schemas.microsoft.com/office/drawing/2014/main" id="{A3862786-0629-42FC-8419-6804B2C86DB3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4120;p57">
              <a:extLst>
                <a:ext uri="{FF2B5EF4-FFF2-40B4-BE49-F238E27FC236}">
                  <a16:creationId xmlns:a16="http://schemas.microsoft.com/office/drawing/2014/main" id="{1F5FB3A4-4BFF-4BBC-BE42-5660423F7DE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4121;p57">
              <a:extLst>
                <a:ext uri="{FF2B5EF4-FFF2-40B4-BE49-F238E27FC236}">
                  <a16:creationId xmlns:a16="http://schemas.microsoft.com/office/drawing/2014/main" id="{1CE9C85E-7FB3-41DD-BB72-9DDE56170273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4122;p57">
              <a:extLst>
                <a:ext uri="{FF2B5EF4-FFF2-40B4-BE49-F238E27FC236}">
                  <a16:creationId xmlns:a16="http://schemas.microsoft.com/office/drawing/2014/main" id="{BB97C651-C126-4B58-B1E9-3D95C128DD85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4123;p57">
              <a:extLst>
                <a:ext uri="{FF2B5EF4-FFF2-40B4-BE49-F238E27FC236}">
                  <a16:creationId xmlns:a16="http://schemas.microsoft.com/office/drawing/2014/main" id="{8A1CF250-45B0-4D04-A84D-A38A33D93E0E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4124;p57">
              <a:extLst>
                <a:ext uri="{FF2B5EF4-FFF2-40B4-BE49-F238E27FC236}">
                  <a16:creationId xmlns:a16="http://schemas.microsoft.com/office/drawing/2014/main" id="{64C5193E-5E11-490A-BF90-3DC95B89B69D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4125;p57">
              <a:extLst>
                <a:ext uri="{FF2B5EF4-FFF2-40B4-BE49-F238E27FC236}">
                  <a16:creationId xmlns:a16="http://schemas.microsoft.com/office/drawing/2014/main" id="{AEC3AA43-9013-4030-8C63-07AB426D17D2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4126;p57">
              <a:extLst>
                <a:ext uri="{FF2B5EF4-FFF2-40B4-BE49-F238E27FC236}">
                  <a16:creationId xmlns:a16="http://schemas.microsoft.com/office/drawing/2014/main" id="{05DFEC8A-27D9-47D6-89DC-1D790DEA8EEB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4127;p57">
              <a:extLst>
                <a:ext uri="{FF2B5EF4-FFF2-40B4-BE49-F238E27FC236}">
                  <a16:creationId xmlns:a16="http://schemas.microsoft.com/office/drawing/2014/main" id="{403DF5F2-386A-4B59-9E16-3E391FA9EF59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4128;p57">
              <a:extLst>
                <a:ext uri="{FF2B5EF4-FFF2-40B4-BE49-F238E27FC236}">
                  <a16:creationId xmlns:a16="http://schemas.microsoft.com/office/drawing/2014/main" id="{E59A621C-89A4-40BE-A0CD-14A868ECC71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4129;p57">
              <a:extLst>
                <a:ext uri="{FF2B5EF4-FFF2-40B4-BE49-F238E27FC236}">
                  <a16:creationId xmlns:a16="http://schemas.microsoft.com/office/drawing/2014/main" id="{07FD7A13-B75A-4846-9BF2-2DFBBCF9B864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4130;p57">
              <a:extLst>
                <a:ext uri="{FF2B5EF4-FFF2-40B4-BE49-F238E27FC236}">
                  <a16:creationId xmlns:a16="http://schemas.microsoft.com/office/drawing/2014/main" id="{98142E41-772E-4187-A481-176E11197D0F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3" name="Google Shape;4131;p57">
              <a:extLst>
                <a:ext uri="{FF2B5EF4-FFF2-40B4-BE49-F238E27FC236}">
                  <a16:creationId xmlns:a16="http://schemas.microsoft.com/office/drawing/2014/main" id="{EE952B5D-F40D-4CBD-9BE8-35C5B6BEA63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4132;p57">
              <a:extLst>
                <a:ext uri="{FF2B5EF4-FFF2-40B4-BE49-F238E27FC236}">
                  <a16:creationId xmlns:a16="http://schemas.microsoft.com/office/drawing/2014/main" id="{511EDFA4-075F-4330-A3C0-66825B945DB5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4133;p57">
              <a:extLst>
                <a:ext uri="{FF2B5EF4-FFF2-40B4-BE49-F238E27FC236}">
                  <a16:creationId xmlns:a16="http://schemas.microsoft.com/office/drawing/2014/main" id="{84A3DAC5-6B12-42A2-9C27-7D89D405A8A2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4134;p57">
              <a:extLst>
                <a:ext uri="{FF2B5EF4-FFF2-40B4-BE49-F238E27FC236}">
                  <a16:creationId xmlns:a16="http://schemas.microsoft.com/office/drawing/2014/main" id="{83549CA8-D668-4479-AB3A-555E2F1010DE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4135;p57">
              <a:extLst>
                <a:ext uri="{FF2B5EF4-FFF2-40B4-BE49-F238E27FC236}">
                  <a16:creationId xmlns:a16="http://schemas.microsoft.com/office/drawing/2014/main" id="{3970E635-16C0-474D-899D-51ABCA96F621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136;p57">
              <a:extLst>
                <a:ext uri="{FF2B5EF4-FFF2-40B4-BE49-F238E27FC236}">
                  <a16:creationId xmlns:a16="http://schemas.microsoft.com/office/drawing/2014/main" id="{44E6724D-E295-49C8-92C5-651799F9C82F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9" name="Google Shape;4137;p57">
            <a:extLst>
              <a:ext uri="{FF2B5EF4-FFF2-40B4-BE49-F238E27FC236}">
                <a16:creationId xmlns:a16="http://schemas.microsoft.com/office/drawing/2014/main" id="{2AE3A6A0-9504-48E5-AE3B-98B33A8B750A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70" name="Google Shape;4138;p57">
              <a:extLst>
                <a:ext uri="{FF2B5EF4-FFF2-40B4-BE49-F238E27FC236}">
                  <a16:creationId xmlns:a16="http://schemas.microsoft.com/office/drawing/2014/main" id="{F80FC818-0271-4FCC-ADA0-C2D419ED3FC4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4139;p57">
              <a:extLst>
                <a:ext uri="{FF2B5EF4-FFF2-40B4-BE49-F238E27FC236}">
                  <a16:creationId xmlns:a16="http://schemas.microsoft.com/office/drawing/2014/main" id="{20E35F40-DC62-4575-A9B3-17D2CA39505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4140;p57">
              <a:extLst>
                <a:ext uri="{FF2B5EF4-FFF2-40B4-BE49-F238E27FC236}">
                  <a16:creationId xmlns:a16="http://schemas.microsoft.com/office/drawing/2014/main" id="{129983E1-4E1D-48E9-86F6-E4189FC4A2E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4141;p57">
              <a:extLst>
                <a:ext uri="{FF2B5EF4-FFF2-40B4-BE49-F238E27FC236}">
                  <a16:creationId xmlns:a16="http://schemas.microsoft.com/office/drawing/2014/main" id="{0D6D055E-435C-4B19-9A28-E9ECF6D853D8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4142;p57">
              <a:extLst>
                <a:ext uri="{FF2B5EF4-FFF2-40B4-BE49-F238E27FC236}">
                  <a16:creationId xmlns:a16="http://schemas.microsoft.com/office/drawing/2014/main" id="{E2E0226D-5F9A-4557-962B-D1486C3FCC3C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4143;p57">
              <a:extLst>
                <a:ext uri="{FF2B5EF4-FFF2-40B4-BE49-F238E27FC236}">
                  <a16:creationId xmlns:a16="http://schemas.microsoft.com/office/drawing/2014/main" id="{6F115D2F-1DA4-4269-AFAE-495D141FEA39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144;p57">
              <a:extLst>
                <a:ext uri="{FF2B5EF4-FFF2-40B4-BE49-F238E27FC236}">
                  <a16:creationId xmlns:a16="http://schemas.microsoft.com/office/drawing/2014/main" id="{196BFF31-CF86-44E0-96E2-9DE18FC120E2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145;p57">
              <a:extLst>
                <a:ext uri="{FF2B5EF4-FFF2-40B4-BE49-F238E27FC236}">
                  <a16:creationId xmlns:a16="http://schemas.microsoft.com/office/drawing/2014/main" id="{06169A0E-3A2A-4357-AFBA-77FFCB9EAE45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4146;p57">
              <a:extLst>
                <a:ext uri="{FF2B5EF4-FFF2-40B4-BE49-F238E27FC236}">
                  <a16:creationId xmlns:a16="http://schemas.microsoft.com/office/drawing/2014/main" id="{42C708E7-FB3F-40C8-8E8F-EF607F413ACA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4147;p57">
              <a:extLst>
                <a:ext uri="{FF2B5EF4-FFF2-40B4-BE49-F238E27FC236}">
                  <a16:creationId xmlns:a16="http://schemas.microsoft.com/office/drawing/2014/main" id="{4D07B5B0-02F8-4E7D-9BDE-5E82D0862DF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48;p57">
              <a:extLst>
                <a:ext uri="{FF2B5EF4-FFF2-40B4-BE49-F238E27FC236}">
                  <a16:creationId xmlns:a16="http://schemas.microsoft.com/office/drawing/2014/main" id="{85F785F3-C4E7-4852-8DCA-95DFDC3E8162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49;p57">
              <a:extLst>
                <a:ext uri="{FF2B5EF4-FFF2-40B4-BE49-F238E27FC236}">
                  <a16:creationId xmlns:a16="http://schemas.microsoft.com/office/drawing/2014/main" id="{EBC745C5-046C-4879-8F98-4C542BA01D13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50;p57">
              <a:extLst>
                <a:ext uri="{FF2B5EF4-FFF2-40B4-BE49-F238E27FC236}">
                  <a16:creationId xmlns:a16="http://schemas.microsoft.com/office/drawing/2014/main" id="{4B0F0E43-DB46-4291-83DF-77ED0A0BEACE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51;p57">
              <a:extLst>
                <a:ext uri="{FF2B5EF4-FFF2-40B4-BE49-F238E27FC236}">
                  <a16:creationId xmlns:a16="http://schemas.microsoft.com/office/drawing/2014/main" id="{C13552AF-21CD-4091-8A21-16F040521881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52;p57">
              <a:extLst>
                <a:ext uri="{FF2B5EF4-FFF2-40B4-BE49-F238E27FC236}">
                  <a16:creationId xmlns:a16="http://schemas.microsoft.com/office/drawing/2014/main" id="{FCEEEAD7-B594-462B-B215-4BEB46F11D41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53;p57">
              <a:extLst>
                <a:ext uri="{FF2B5EF4-FFF2-40B4-BE49-F238E27FC236}">
                  <a16:creationId xmlns:a16="http://schemas.microsoft.com/office/drawing/2014/main" id="{17DBA512-B9A2-4207-90A5-F51B106CF1D1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54;p57">
              <a:extLst>
                <a:ext uri="{FF2B5EF4-FFF2-40B4-BE49-F238E27FC236}">
                  <a16:creationId xmlns:a16="http://schemas.microsoft.com/office/drawing/2014/main" id="{A5251BE5-FC5B-43FF-A1E2-7C4FB1D6D8B8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55;p57">
              <a:extLst>
                <a:ext uri="{FF2B5EF4-FFF2-40B4-BE49-F238E27FC236}">
                  <a16:creationId xmlns:a16="http://schemas.microsoft.com/office/drawing/2014/main" id="{43CF6B79-3E59-4F61-963A-3CDDC270687D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6;p57">
              <a:extLst>
                <a:ext uri="{FF2B5EF4-FFF2-40B4-BE49-F238E27FC236}">
                  <a16:creationId xmlns:a16="http://schemas.microsoft.com/office/drawing/2014/main" id="{59378C9E-2C3F-4881-B535-56F604E92BF7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57;p57">
              <a:extLst>
                <a:ext uri="{FF2B5EF4-FFF2-40B4-BE49-F238E27FC236}">
                  <a16:creationId xmlns:a16="http://schemas.microsoft.com/office/drawing/2014/main" id="{672F34B2-FB48-4B18-B114-A0B33C3F1C90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58;p57">
              <a:extLst>
                <a:ext uri="{FF2B5EF4-FFF2-40B4-BE49-F238E27FC236}">
                  <a16:creationId xmlns:a16="http://schemas.microsoft.com/office/drawing/2014/main" id="{738EB4AA-B991-4349-8B82-501D934C77D6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59;p57">
              <a:extLst>
                <a:ext uri="{FF2B5EF4-FFF2-40B4-BE49-F238E27FC236}">
                  <a16:creationId xmlns:a16="http://schemas.microsoft.com/office/drawing/2014/main" id="{0477CA9E-8D60-4856-8656-3797DD1C9816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60;p57">
              <a:extLst>
                <a:ext uri="{FF2B5EF4-FFF2-40B4-BE49-F238E27FC236}">
                  <a16:creationId xmlns:a16="http://schemas.microsoft.com/office/drawing/2014/main" id="{71CF74F4-7AEA-4574-AA63-4015705F393B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93" name="Google Shape;4161;p57">
            <a:extLst>
              <a:ext uri="{FF2B5EF4-FFF2-40B4-BE49-F238E27FC236}">
                <a16:creationId xmlns:a16="http://schemas.microsoft.com/office/drawing/2014/main" id="{8A7433EE-5A3C-47C0-A52F-06A7FA6D0F33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94" name="Google Shape;4162;p57">
              <a:extLst>
                <a:ext uri="{FF2B5EF4-FFF2-40B4-BE49-F238E27FC236}">
                  <a16:creationId xmlns:a16="http://schemas.microsoft.com/office/drawing/2014/main" id="{A400D3B9-DFED-4CE1-A8F0-B1834388DC1E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63;p57">
              <a:extLst>
                <a:ext uri="{FF2B5EF4-FFF2-40B4-BE49-F238E27FC236}">
                  <a16:creationId xmlns:a16="http://schemas.microsoft.com/office/drawing/2014/main" id="{5D9AAD3B-2121-4BAA-ACFB-1C6A97850CFA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64;p57">
              <a:extLst>
                <a:ext uri="{FF2B5EF4-FFF2-40B4-BE49-F238E27FC236}">
                  <a16:creationId xmlns:a16="http://schemas.microsoft.com/office/drawing/2014/main" id="{A3AFBFBB-F03B-4B7D-9960-EB04D1BBF436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65;p57">
              <a:extLst>
                <a:ext uri="{FF2B5EF4-FFF2-40B4-BE49-F238E27FC236}">
                  <a16:creationId xmlns:a16="http://schemas.microsoft.com/office/drawing/2014/main" id="{60FB6269-4785-48CE-99FF-5A993BFE8580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66;p57">
              <a:extLst>
                <a:ext uri="{FF2B5EF4-FFF2-40B4-BE49-F238E27FC236}">
                  <a16:creationId xmlns:a16="http://schemas.microsoft.com/office/drawing/2014/main" id="{37935C50-5381-4347-9CA5-ADC83AC69CFB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67;p57">
              <a:extLst>
                <a:ext uri="{FF2B5EF4-FFF2-40B4-BE49-F238E27FC236}">
                  <a16:creationId xmlns:a16="http://schemas.microsoft.com/office/drawing/2014/main" id="{052E7D73-7876-4C2D-87D0-67C3E50803A8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68;p57">
              <a:extLst>
                <a:ext uri="{FF2B5EF4-FFF2-40B4-BE49-F238E27FC236}">
                  <a16:creationId xmlns:a16="http://schemas.microsoft.com/office/drawing/2014/main" id="{97EE286C-B41E-461E-8CC7-E78718D917DF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69;p57">
              <a:extLst>
                <a:ext uri="{FF2B5EF4-FFF2-40B4-BE49-F238E27FC236}">
                  <a16:creationId xmlns:a16="http://schemas.microsoft.com/office/drawing/2014/main" id="{A87E4D9F-CDAE-48A6-912A-66BBCE8551A2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70;p57">
              <a:extLst>
                <a:ext uri="{FF2B5EF4-FFF2-40B4-BE49-F238E27FC236}">
                  <a16:creationId xmlns:a16="http://schemas.microsoft.com/office/drawing/2014/main" id="{58659F9F-8526-47F1-A65D-D29C26C3C7A8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71;p57">
              <a:extLst>
                <a:ext uri="{FF2B5EF4-FFF2-40B4-BE49-F238E27FC236}">
                  <a16:creationId xmlns:a16="http://schemas.microsoft.com/office/drawing/2014/main" id="{133078F8-CC5B-41AF-971A-2313ECD0EB9A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172;p57">
              <a:extLst>
                <a:ext uri="{FF2B5EF4-FFF2-40B4-BE49-F238E27FC236}">
                  <a16:creationId xmlns:a16="http://schemas.microsoft.com/office/drawing/2014/main" id="{310CE884-9992-4D19-A991-CA4AAA347C21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173;p57">
              <a:extLst>
                <a:ext uri="{FF2B5EF4-FFF2-40B4-BE49-F238E27FC236}">
                  <a16:creationId xmlns:a16="http://schemas.microsoft.com/office/drawing/2014/main" id="{B3B93CEE-C4C3-49AA-B26A-D0B2D9738AEF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74;p57">
              <a:extLst>
                <a:ext uri="{FF2B5EF4-FFF2-40B4-BE49-F238E27FC236}">
                  <a16:creationId xmlns:a16="http://schemas.microsoft.com/office/drawing/2014/main" id="{48742A41-B797-46A5-B7F2-3B163A2F9A62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75;p57">
              <a:extLst>
                <a:ext uri="{FF2B5EF4-FFF2-40B4-BE49-F238E27FC236}">
                  <a16:creationId xmlns:a16="http://schemas.microsoft.com/office/drawing/2014/main" id="{29163CDF-3F93-48F3-8447-7AA3F9820EB3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76;p57">
              <a:extLst>
                <a:ext uri="{FF2B5EF4-FFF2-40B4-BE49-F238E27FC236}">
                  <a16:creationId xmlns:a16="http://schemas.microsoft.com/office/drawing/2014/main" id="{1B3654FF-92DA-421A-8C63-26CAF69A203F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77;p57">
              <a:extLst>
                <a:ext uri="{FF2B5EF4-FFF2-40B4-BE49-F238E27FC236}">
                  <a16:creationId xmlns:a16="http://schemas.microsoft.com/office/drawing/2014/main" id="{2B9608B3-4170-452A-9B21-5EBB9F978D1C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78;p57">
              <a:extLst>
                <a:ext uri="{FF2B5EF4-FFF2-40B4-BE49-F238E27FC236}">
                  <a16:creationId xmlns:a16="http://schemas.microsoft.com/office/drawing/2014/main" id="{96726C7C-E1CE-4B55-B6F7-D448BECEA51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79;p57">
              <a:extLst>
                <a:ext uri="{FF2B5EF4-FFF2-40B4-BE49-F238E27FC236}">
                  <a16:creationId xmlns:a16="http://schemas.microsoft.com/office/drawing/2014/main" id="{77526187-6670-4B51-92C2-BE7E7325CEAF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80;p57">
              <a:extLst>
                <a:ext uri="{FF2B5EF4-FFF2-40B4-BE49-F238E27FC236}">
                  <a16:creationId xmlns:a16="http://schemas.microsoft.com/office/drawing/2014/main" id="{1DA072A6-EDB6-44C8-ADA8-59FCECBCCEA1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81;p57">
              <a:extLst>
                <a:ext uri="{FF2B5EF4-FFF2-40B4-BE49-F238E27FC236}">
                  <a16:creationId xmlns:a16="http://schemas.microsoft.com/office/drawing/2014/main" id="{F5A64248-12B7-4095-8024-C5C8B6B1C81F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82;p57">
              <a:extLst>
                <a:ext uri="{FF2B5EF4-FFF2-40B4-BE49-F238E27FC236}">
                  <a16:creationId xmlns:a16="http://schemas.microsoft.com/office/drawing/2014/main" id="{20A474B5-5E9D-4A79-8DA7-2C31E1667E05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83;p57">
              <a:extLst>
                <a:ext uri="{FF2B5EF4-FFF2-40B4-BE49-F238E27FC236}">
                  <a16:creationId xmlns:a16="http://schemas.microsoft.com/office/drawing/2014/main" id="{5AA2BBAB-A850-4D6A-8435-944877A308F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84;p57">
              <a:extLst>
                <a:ext uri="{FF2B5EF4-FFF2-40B4-BE49-F238E27FC236}">
                  <a16:creationId xmlns:a16="http://schemas.microsoft.com/office/drawing/2014/main" id="{C464F5E2-51EC-4B02-A1A9-657BBC7A8BBE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85;p57">
              <a:extLst>
                <a:ext uri="{FF2B5EF4-FFF2-40B4-BE49-F238E27FC236}">
                  <a16:creationId xmlns:a16="http://schemas.microsoft.com/office/drawing/2014/main" id="{0F489EA8-895C-4AE2-890F-0AFF1AACD452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86;p57">
              <a:extLst>
                <a:ext uri="{FF2B5EF4-FFF2-40B4-BE49-F238E27FC236}">
                  <a16:creationId xmlns:a16="http://schemas.microsoft.com/office/drawing/2014/main" id="{7AAD7136-F9B9-4CCE-9A60-7085C498755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87;p57">
              <a:extLst>
                <a:ext uri="{FF2B5EF4-FFF2-40B4-BE49-F238E27FC236}">
                  <a16:creationId xmlns:a16="http://schemas.microsoft.com/office/drawing/2014/main" id="{7495B510-F1F7-4D08-9084-309692965DED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88;p57">
              <a:extLst>
                <a:ext uri="{FF2B5EF4-FFF2-40B4-BE49-F238E27FC236}">
                  <a16:creationId xmlns:a16="http://schemas.microsoft.com/office/drawing/2014/main" id="{99B8828D-4050-43B6-BF9E-4B5FEDF3206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89;p57">
              <a:extLst>
                <a:ext uri="{FF2B5EF4-FFF2-40B4-BE49-F238E27FC236}">
                  <a16:creationId xmlns:a16="http://schemas.microsoft.com/office/drawing/2014/main" id="{A7BC6B4D-2DC2-4C93-9238-0F91A3913063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90;p57">
              <a:extLst>
                <a:ext uri="{FF2B5EF4-FFF2-40B4-BE49-F238E27FC236}">
                  <a16:creationId xmlns:a16="http://schemas.microsoft.com/office/drawing/2014/main" id="{89BD105D-774D-4C3D-A85C-05B06AFCDEF2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91;p57">
              <a:extLst>
                <a:ext uri="{FF2B5EF4-FFF2-40B4-BE49-F238E27FC236}">
                  <a16:creationId xmlns:a16="http://schemas.microsoft.com/office/drawing/2014/main" id="{F25D6A80-9449-4F1C-89D2-E9CA7312E5DE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92;p57">
              <a:extLst>
                <a:ext uri="{FF2B5EF4-FFF2-40B4-BE49-F238E27FC236}">
                  <a16:creationId xmlns:a16="http://schemas.microsoft.com/office/drawing/2014/main" id="{2BED1C9C-97DB-4841-92F8-E9D2D01FC31C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93;p57">
              <a:extLst>
                <a:ext uri="{FF2B5EF4-FFF2-40B4-BE49-F238E27FC236}">
                  <a16:creationId xmlns:a16="http://schemas.microsoft.com/office/drawing/2014/main" id="{1D9CA6BE-C564-4972-AAC5-3DF48003D48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94;p57">
              <a:extLst>
                <a:ext uri="{FF2B5EF4-FFF2-40B4-BE49-F238E27FC236}">
                  <a16:creationId xmlns:a16="http://schemas.microsoft.com/office/drawing/2014/main" id="{521A9949-F562-4EF4-9527-062B67862473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95;p57">
              <a:extLst>
                <a:ext uri="{FF2B5EF4-FFF2-40B4-BE49-F238E27FC236}">
                  <a16:creationId xmlns:a16="http://schemas.microsoft.com/office/drawing/2014/main" id="{69F6D0A0-6B8F-481B-94EF-35979EA19936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196;p57">
              <a:extLst>
                <a:ext uri="{FF2B5EF4-FFF2-40B4-BE49-F238E27FC236}">
                  <a16:creationId xmlns:a16="http://schemas.microsoft.com/office/drawing/2014/main" id="{502CF777-7330-45F2-892B-34759D3E3538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197;p57">
              <a:extLst>
                <a:ext uri="{FF2B5EF4-FFF2-40B4-BE49-F238E27FC236}">
                  <a16:creationId xmlns:a16="http://schemas.microsoft.com/office/drawing/2014/main" id="{E7E2F908-ACC8-4EF3-BA15-C133C7BA6A0E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98;p57">
              <a:extLst>
                <a:ext uri="{FF2B5EF4-FFF2-40B4-BE49-F238E27FC236}">
                  <a16:creationId xmlns:a16="http://schemas.microsoft.com/office/drawing/2014/main" id="{BD956EF7-D691-4C97-BE5A-BFB9DCD5574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99;p57">
              <a:extLst>
                <a:ext uri="{FF2B5EF4-FFF2-40B4-BE49-F238E27FC236}">
                  <a16:creationId xmlns:a16="http://schemas.microsoft.com/office/drawing/2014/main" id="{F7671147-1877-43AF-8BDD-8ECBA0EE8615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200;p57">
              <a:extLst>
                <a:ext uri="{FF2B5EF4-FFF2-40B4-BE49-F238E27FC236}">
                  <a16:creationId xmlns:a16="http://schemas.microsoft.com/office/drawing/2014/main" id="{40892C07-D874-4EBB-8EA1-0D7EEA6A8261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201;p57">
              <a:extLst>
                <a:ext uri="{FF2B5EF4-FFF2-40B4-BE49-F238E27FC236}">
                  <a16:creationId xmlns:a16="http://schemas.microsoft.com/office/drawing/2014/main" id="{0D8B1B70-8586-470C-B0C7-12BAEF99CEC1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202;p57">
              <a:extLst>
                <a:ext uri="{FF2B5EF4-FFF2-40B4-BE49-F238E27FC236}">
                  <a16:creationId xmlns:a16="http://schemas.microsoft.com/office/drawing/2014/main" id="{5FFD2249-2475-4A4E-95A8-209744315C51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203;p57">
              <a:extLst>
                <a:ext uri="{FF2B5EF4-FFF2-40B4-BE49-F238E27FC236}">
                  <a16:creationId xmlns:a16="http://schemas.microsoft.com/office/drawing/2014/main" id="{6F0477CA-5261-477B-9360-8391D21FCFC4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204;p57">
              <a:extLst>
                <a:ext uri="{FF2B5EF4-FFF2-40B4-BE49-F238E27FC236}">
                  <a16:creationId xmlns:a16="http://schemas.microsoft.com/office/drawing/2014/main" id="{AB142273-ABA4-4201-864C-4B974665D7BF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205;p57">
              <a:extLst>
                <a:ext uri="{FF2B5EF4-FFF2-40B4-BE49-F238E27FC236}">
                  <a16:creationId xmlns:a16="http://schemas.microsoft.com/office/drawing/2014/main" id="{A865B72E-CB0A-4522-B74A-55567E2319E8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206;p57">
              <a:extLst>
                <a:ext uri="{FF2B5EF4-FFF2-40B4-BE49-F238E27FC236}">
                  <a16:creationId xmlns:a16="http://schemas.microsoft.com/office/drawing/2014/main" id="{01459637-CBC0-48C1-A5E9-9B3C2FC2CA1A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207;p57">
              <a:extLst>
                <a:ext uri="{FF2B5EF4-FFF2-40B4-BE49-F238E27FC236}">
                  <a16:creationId xmlns:a16="http://schemas.microsoft.com/office/drawing/2014/main" id="{D502CD9A-CABF-4A6D-B1B1-CB400B5B0D08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208;p57">
              <a:extLst>
                <a:ext uri="{FF2B5EF4-FFF2-40B4-BE49-F238E27FC236}">
                  <a16:creationId xmlns:a16="http://schemas.microsoft.com/office/drawing/2014/main" id="{9B1E5367-2EAD-42ED-824C-4B1FD9AF2E08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209;p57">
              <a:extLst>
                <a:ext uri="{FF2B5EF4-FFF2-40B4-BE49-F238E27FC236}">
                  <a16:creationId xmlns:a16="http://schemas.microsoft.com/office/drawing/2014/main" id="{2FF4BBA7-2E01-4F97-90C7-9B661E6A4F55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210;p57">
              <a:extLst>
                <a:ext uri="{FF2B5EF4-FFF2-40B4-BE49-F238E27FC236}">
                  <a16:creationId xmlns:a16="http://schemas.microsoft.com/office/drawing/2014/main" id="{05796009-A807-48EA-98C6-D568D600A9A6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211;p57">
              <a:extLst>
                <a:ext uri="{FF2B5EF4-FFF2-40B4-BE49-F238E27FC236}">
                  <a16:creationId xmlns:a16="http://schemas.microsoft.com/office/drawing/2014/main" id="{3EE8F458-4859-41D2-8261-E04CA3962C61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212;p57">
              <a:extLst>
                <a:ext uri="{FF2B5EF4-FFF2-40B4-BE49-F238E27FC236}">
                  <a16:creationId xmlns:a16="http://schemas.microsoft.com/office/drawing/2014/main" id="{6E557417-B01C-4076-A022-8654D987DF80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213;p57">
              <a:extLst>
                <a:ext uri="{FF2B5EF4-FFF2-40B4-BE49-F238E27FC236}">
                  <a16:creationId xmlns:a16="http://schemas.microsoft.com/office/drawing/2014/main" id="{FCCDAF4C-A0CA-48A3-9FBD-95F496F28A33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214;p57">
              <a:extLst>
                <a:ext uri="{FF2B5EF4-FFF2-40B4-BE49-F238E27FC236}">
                  <a16:creationId xmlns:a16="http://schemas.microsoft.com/office/drawing/2014/main" id="{599D86F1-5313-4DEB-91A8-83E2DBCF93AA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4215;p57">
              <a:extLst>
                <a:ext uri="{FF2B5EF4-FFF2-40B4-BE49-F238E27FC236}">
                  <a16:creationId xmlns:a16="http://schemas.microsoft.com/office/drawing/2014/main" id="{12C39138-9642-4FB1-81EA-173C6BE939F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4216;p57">
              <a:extLst>
                <a:ext uri="{FF2B5EF4-FFF2-40B4-BE49-F238E27FC236}">
                  <a16:creationId xmlns:a16="http://schemas.microsoft.com/office/drawing/2014/main" id="{61AA8C4F-CD4B-4F5A-B1CD-05421A54F45D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217;p57">
              <a:extLst>
                <a:ext uri="{FF2B5EF4-FFF2-40B4-BE49-F238E27FC236}">
                  <a16:creationId xmlns:a16="http://schemas.microsoft.com/office/drawing/2014/main" id="{5C71D529-66E3-4934-8E56-2A6E5345C23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218;p57">
              <a:extLst>
                <a:ext uri="{FF2B5EF4-FFF2-40B4-BE49-F238E27FC236}">
                  <a16:creationId xmlns:a16="http://schemas.microsoft.com/office/drawing/2014/main" id="{92C30BF0-7D85-4F47-9B58-EE37B37E5180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219;p57">
              <a:extLst>
                <a:ext uri="{FF2B5EF4-FFF2-40B4-BE49-F238E27FC236}">
                  <a16:creationId xmlns:a16="http://schemas.microsoft.com/office/drawing/2014/main" id="{011C5644-F9B8-4D90-A9B6-C88BD8A105E3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220;p57">
              <a:extLst>
                <a:ext uri="{FF2B5EF4-FFF2-40B4-BE49-F238E27FC236}">
                  <a16:creationId xmlns:a16="http://schemas.microsoft.com/office/drawing/2014/main" id="{757E7B3F-1D15-4E4A-BA10-146251562DE6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221;p57">
              <a:extLst>
                <a:ext uri="{FF2B5EF4-FFF2-40B4-BE49-F238E27FC236}">
                  <a16:creationId xmlns:a16="http://schemas.microsoft.com/office/drawing/2014/main" id="{4BED7E54-3948-48C9-9A08-D494F9351E9F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222;p57">
              <a:extLst>
                <a:ext uri="{FF2B5EF4-FFF2-40B4-BE49-F238E27FC236}">
                  <a16:creationId xmlns:a16="http://schemas.microsoft.com/office/drawing/2014/main" id="{DB803A4F-D6FB-4232-9717-F2CCE260E77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223;p57">
              <a:extLst>
                <a:ext uri="{FF2B5EF4-FFF2-40B4-BE49-F238E27FC236}">
                  <a16:creationId xmlns:a16="http://schemas.microsoft.com/office/drawing/2014/main" id="{0472F16E-6E58-4743-9ACE-0127891973B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224;p57">
              <a:extLst>
                <a:ext uri="{FF2B5EF4-FFF2-40B4-BE49-F238E27FC236}">
                  <a16:creationId xmlns:a16="http://schemas.microsoft.com/office/drawing/2014/main" id="{B9A91862-1A78-4949-B159-ACF4EEE3245A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225;p57">
              <a:extLst>
                <a:ext uri="{FF2B5EF4-FFF2-40B4-BE49-F238E27FC236}">
                  <a16:creationId xmlns:a16="http://schemas.microsoft.com/office/drawing/2014/main" id="{AE557D82-6D55-4237-9B85-D81AF9E8D74C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226;p57">
              <a:extLst>
                <a:ext uri="{FF2B5EF4-FFF2-40B4-BE49-F238E27FC236}">
                  <a16:creationId xmlns:a16="http://schemas.microsoft.com/office/drawing/2014/main" id="{C18C57EA-A797-4DC8-B5CD-4D5A90246983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227;p57">
              <a:extLst>
                <a:ext uri="{FF2B5EF4-FFF2-40B4-BE49-F238E27FC236}">
                  <a16:creationId xmlns:a16="http://schemas.microsoft.com/office/drawing/2014/main" id="{7B7BEE81-16FE-4D47-947E-44EEB91DC50A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4228;p57">
              <a:extLst>
                <a:ext uri="{FF2B5EF4-FFF2-40B4-BE49-F238E27FC236}">
                  <a16:creationId xmlns:a16="http://schemas.microsoft.com/office/drawing/2014/main" id="{A6E9A79B-E162-4DB8-96E9-ABDB4026F28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4229;p57">
              <a:extLst>
                <a:ext uri="{FF2B5EF4-FFF2-40B4-BE49-F238E27FC236}">
                  <a16:creationId xmlns:a16="http://schemas.microsoft.com/office/drawing/2014/main" id="{7703A88A-A701-470E-A23E-2B8AA4AD3D2F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4230;p57">
              <a:extLst>
                <a:ext uri="{FF2B5EF4-FFF2-40B4-BE49-F238E27FC236}">
                  <a16:creationId xmlns:a16="http://schemas.microsoft.com/office/drawing/2014/main" id="{D8DF80C1-D2A6-44F5-BE35-DDD5A8B5A54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4231;p57">
              <a:extLst>
                <a:ext uri="{FF2B5EF4-FFF2-40B4-BE49-F238E27FC236}">
                  <a16:creationId xmlns:a16="http://schemas.microsoft.com/office/drawing/2014/main" id="{A3693773-13C3-4D7A-A9B1-5E6240FE2C39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4232;p57">
              <a:extLst>
                <a:ext uri="{FF2B5EF4-FFF2-40B4-BE49-F238E27FC236}">
                  <a16:creationId xmlns:a16="http://schemas.microsoft.com/office/drawing/2014/main" id="{3ED4B316-1A24-44E0-804C-C28A33896B2D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233;p57">
              <a:extLst>
                <a:ext uri="{FF2B5EF4-FFF2-40B4-BE49-F238E27FC236}">
                  <a16:creationId xmlns:a16="http://schemas.microsoft.com/office/drawing/2014/main" id="{1A924051-15A1-4961-AB07-12E692FB5B06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234;p57">
              <a:extLst>
                <a:ext uri="{FF2B5EF4-FFF2-40B4-BE49-F238E27FC236}">
                  <a16:creationId xmlns:a16="http://schemas.microsoft.com/office/drawing/2014/main" id="{A813EE0E-E5FC-4CB0-A9EB-251B241E706F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235;p57">
              <a:extLst>
                <a:ext uri="{FF2B5EF4-FFF2-40B4-BE49-F238E27FC236}">
                  <a16:creationId xmlns:a16="http://schemas.microsoft.com/office/drawing/2014/main" id="{F530A1D8-52C9-4C0D-8E65-FC4DF9AF38D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236;p57">
              <a:extLst>
                <a:ext uri="{FF2B5EF4-FFF2-40B4-BE49-F238E27FC236}">
                  <a16:creationId xmlns:a16="http://schemas.microsoft.com/office/drawing/2014/main" id="{3F7B8C4B-5877-4D32-9684-589F16A1C2DA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237;p57">
              <a:extLst>
                <a:ext uri="{FF2B5EF4-FFF2-40B4-BE49-F238E27FC236}">
                  <a16:creationId xmlns:a16="http://schemas.microsoft.com/office/drawing/2014/main" id="{1DB42D0A-1ECE-4570-9EE2-4E9AD2EA62D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238;p57">
              <a:extLst>
                <a:ext uri="{FF2B5EF4-FFF2-40B4-BE49-F238E27FC236}">
                  <a16:creationId xmlns:a16="http://schemas.microsoft.com/office/drawing/2014/main" id="{8E58AEB0-A650-4F38-BF62-4706676558B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239;p57">
              <a:extLst>
                <a:ext uri="{FF2B5EF4-FFF2-40B4-BE49-F238E27FC236}">
                  <a16:creationId xmlns:a16="http://schemas.microsoft.com/office/drawing/2014/main" id="{555E88B0-0A5E-47B5-B663-0D4EC001CE0F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240;p57">
              <a:extLst>
                <a:ext uri="{FF2B5EF4-FFF2-40B4-BE49-F238E27FC236}">
                  <a16:creationId xmlns:a16="http://schemas.microsoft.com/office/drawing/2014/main" id="{ADE2A9FE-67A4-4EB3-8759-624A9BCA2D9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241;p57">
              <a:extLst>
                <a:ext uri="{FF2B5EF4-FFF2-40B4-BE49-F238E27FC236}">
                  <a16:creationId xmlns:a16="http://schemas.microsoft.com/office/drawing/2014/main" id="{AA8C9F14-40AA-46EE-A1A6-92A650BD9BE8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242;p57">
              <a:extLst>
                <a:ext uri="{FF2B5EF4-FFF2-40B4-BE49-F238E27FC236}">
                  <a16:creationId xmlns:a16="http://schemas.microsoft.com/office/drawing/2014/main" id="{C0340845-370E-4AE2-B401-F3663A5E3553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243;p57">
              <a:extLst>
                <a:ext uri="{FF2B5EF4-FFF2-40B4-BE49-F238E27FC236}">
                  <a16:creationId xmlns:a16="http://schemas.microsoft.com/office/drawing/2014/main" id="{215C58F8-B962-4950-A9F8-B73D033FA72A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244;p57">
              <a:extLst>
                <a:ext uri="{FF2B5EF4-FFF2-40B4-BE49-F238E27FC236}">
                  <a16:creationId xmlns:a16="http://schemas.microsoft.com/office/drawing/2014/main" id="{992568C5-1C57-4FB9-818A-F34871DA1B0E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245;p57">
              <a:extLst>
                <a:ext uri="{FF2B5EF4-FFF2-40B4-BE49-F238E27FC236}">
                  <a16:creationId xmlns:a16="http://schemas.microsoft.com/office/drawing/2014/main" id="{A5D874AF-B752-4F84-A3C5-1A412620C006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246;p57">
              <a:extLst>
                <a:ext uri="{FF2B5EF4-FFF2-40B4-BE49-F238E27FC236}">
                  <a16:creationId xmlns:a16="http://schemas.microsoft.com/office/drawing/2014/main" id="{861A7420-4616-4B78-9F0C-7E6EC25590B7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247;p57">
              <a:extLst>
                <a:ext uri="{FF2B5EF4-FFF2-40B4-BE49-F238E27FC236}">
                  <a16:creationId xmlns:a16="http://schemas.microsoft.com/office/drawing/2014/main" id="{EA2BCCFF-8CAB-4ED6-BFEE-B2E96C0B3FDD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248;p57">
              <a:extLst>
                <a:ext uri="{FF2B5EF4-FFF2-40B4-BE49-F238E27FC236}">
                  <a16:creationId xmlns:a16="http://schemas.microsoft.com/office/drawing/2014/main" id="{41C5A651-41C2-43E7-92BE-803E4212B512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1" name="Google Shape;4261;p57">
            <a:extLst>
              <a:ext uri="{FF2B5EF4-FFF2-40B4-BE49-F238E27FC236}">
                <a16:creationId xmlns:a16="http://schemas.microsoft.com/office/drawing/2014/main" id="{87133D4C-0A24-4F13-8C60-0B2B746C71F8}"/>
              </a:ext>
            </a:extLst>
          </p:cNvPr>
          <p:cNvSpPr txBox="1">
            <a:spLocks/>
          </p:cNvSpPr>
          <p:nvPr/>
        </p:nvSpPr>
        <p:spPr>
          <a:xfrm rot="21303972">
            <a:off x="3707030" y="3006104"/>
            <a:ext cx="631596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595959"/>
              </a:buClr>
              <a:buSzPts val="1800"/>
              <a:buFont typeface="Gorditas"/>
              <a:buNone/>
              <a:tabLst>
                <a:tab pos="542925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d Script"/>
              </a:rPr>
              <a:t>	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</a:p>
        </p:txBody>
      </p:sp>
      <p:grpSp>
        <p:nvGrpSpPr>
          <p:cNvPr id="182" name="กลุ่ม 181">
            <a:extLst>
              <a:ext uri="{FF2B5EF4-FFF2-40B4-BE49-F238E27FC236}">
                <a16:creationId xmlns:a16="http://schemas.microsoft.com/office/drawing/2014/main" id="{28F00EF4-4755-4034-805C-E7DB6A23AD1E}"/>
              </a:ext>
            </a:extLst>
          </p:cNvPr>
          <p:cNvGrpSpPr/>
          <p:nvPr/>
        </p:nvGrpSpPr>
        <p:grpSpPr>
          <a:xfrm>
            <a:off x="4914061" y="2143092"/>
            <a:ext cx="3177667" cy="723718"/>
            <a:chOff x="4915160" y="2499914"/>
            <a:chExt cx="3177667" cy="723718"/>
          </a:xfrm>
        </p:grpSpPr>
        <p:sp>
          <p:nvSpPr>
            <p:cNvPr id="183" name="Google Shape;4975;p59">
              <a:extLst>
                <a:ext uri="{FF2B5EF4-FFF2-40B4-BE49-F238E27FC236}">
                  <a16:creationId xmlns:a16="http://schemas.microsoft.com/office/drawing/2014/main" id="{ACC30DED-F853-4281-AF1A-B22FB12CD6D6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184" name="Google Shape;4975;p59">
              <a:extLst>
                <a:ext uri="{FF2B5EF4-FFF2-40B4-BE49-F238E27FC236}">
                  <a16:creationId xmlns:a16="http://schemas.microsoft.com/office/drawing/2014/main" id="{73D5FCCF-CB33-40EA-97E3-29C4860FE10F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8108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สี่เหลี่ยมผืนผ้า: มุมมน 8">
            <a:extLst>
              <a:ext uri="{FF2B5EF4-FFF2-40B4-BE49-F238E27FC236}">
                <a16:creationId xmlns:a16="http://schemas.microsoft.com/office/drawing/2014/main" id="{80C79644-A061-4E6A-AE09-E3C4ABE49443}"/>
              </a:ext>
            </a:extLst>
          </p:cNvPr>
          <p:cNvSpPr/>
          <p:nvPr/>
        </p:nvSpPr>
        <p:spPr>
          <a:xfrm>
            <a:off x="2542032" y="3582902"/>
            <a:ext cx="7082890" cy="2100043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694850" y="569813"/>
            <a:ext cx="8338090" cy="885518"/>
            <a:chOff x="1783762" y="1010104"/>
            <a:chExt cx="8338090" cy="693063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83762" y="1010104"/>
              <a:ext cx="8338090" cy="693063"/>
              <a:chOff x="1507717" y="2061714"/>
              <a:chExt cx="8338090" cy="812369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795122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76525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สัปดาห์นี้ออมสินออกกำลังกาย 3 ครั้ง ครั้งละ 40 นาที สัปดาห์นี้ออมสินออกกำลังกายทั้งหมดเป็นระยะเวลาเท่าไร</a:t>
              </a: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228209" y="15816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228208" y="215022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133339" y="2179714"/>
            <a:ext cx="74246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สัปดาห์นี้ออมสินออกกำลังกาย 3 ครั้ง ครั้งละ 40 นาที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152223" y="1622106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สัปดาห์นี้ออมสินออกกำลังกายทั้งหมดเป็นระยะเวลาเท่าไร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228208" y="2788481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79D9C55C-B2E8-4068-B0A5-79D51AD2276E}"/>
              </a:ext>
            </a:extLst>
          </p:cNvPr>
          <p:cNvSpPr txBox="1"/>
          <p:nvPr/>
        </p:nvSpPr>
        <p:spPr>
          <a:xfrm>
            <a:off x="3188205" y="2751905"/>
            <a:ext cx="70828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นำระยะเวลาที่ใช้ออกกำลังกายแต่ละครั้งคูณกับจำนวนครั้ง</a:t>
            </a:r>
          </a:p>
        </p:txBody>
      </p:sp>
      <p:sp>
        <p:nvSpPr>
          <p:cNvPr id="83" name="Google Shape;587;p23">
            <a:extLst>
              <a:ext uri="{FF2B5EF4-FFF2-40B4-BE49-F238E27FC236}">
                <a16:creationId xmlns:a16="http://schemas.microsoft.com/office/drawing/2014/main" id="{128E8463-9DD5-47DF-9BAB-C0465CA31DD7}"/>
              </a:ext>
            </a:extLst>
          </p:cNvPr>
          <p:cNvSpPr/>
          <p:nvPr/>
        </p:nvSpPr>
        <p:spPr>
          <a:xfrm>
            <a:off x="1898059" y="5924394"/>
            <a:ext cx="7112305" cy="507869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 ชั่วโมง เป็นคำตอบที่ถูกต้อง เพราะ 40 + 40 + 40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= 120 </a:t>
            </a: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นาที หรือ 2 ชั่วโมง</a:t>
            </a:r>
          </a:p>
        </p:txBody>
      </p: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CB87E2D0-3196-4D07-A904-445EF02A01A8}"/>
              </a:ext>
            </a:extLst>
          </p:cNvPr>
          <p:cNvGrpSpPr/>
          <p:nvPr/>
        </p:nvGrpSpPr>
        <p:grpSpPr>
          <a:xfrm flipH="1">
            <a:off x="9118728" y="4103044"/>
            <a:ext cx="2078585" cy="422141"/>
            <a:chOff x="9078356" y="1836880"/>
            <a:chExt cx="2078585" cy="422141"/>
          </a:xfrm>
        </p:grpSpPr>
        <p:sp>
          <p:nvSpPr>
            <p:cNvPr id="85" name="Google Shape;1956;p38">
              <a:extLst>
                <a:ext uri="{FF2B5EF4-FFF2-40B4-BE49-F238E27FC236}">
                  <a16:creationId xmlns:a16="http://schemas.microsoft.com/office/drawing/2014/main" id="{E420157D-EF83-4E1E-9A6B-EB47860EC078}"/>
                </a:ext>
              </a:extLst>
            </p:cNvPr>
            <p:cNvSpPr/>
            <p:nvPr/>
          </p:nvSpPr>
          <p:spPr>
            <a:xfrm flipH="1">
              <a:off x="9078356" y="1836880"/>
              <a:ext cx="2078585" cy="422141"/>
            </a:xfrm>
            <a:custGeom>
              <a:avLst/>
              <a:gdLst/>
              <a:ahLst/>
              <a:cxnLst/>
              <a:rect l="l" t="t" r="r" b="b"/>
              <a:pathLst>
                <a:path w="42683" h="15999" extrusionOk="0">
                  <a:moveTo>
                    <a:pt x="21730" y="2233"/>
                  </a:moveTo>
                  <a:cubicBezTo>
                    <a:pt x="21780" y="2258"/>
                    <a:pt x="21805" y="2283"/>
                    <a:pt x="21830" y="2308"/>
                  </a:cubicBezTo>
                  <a:cubicBezTo>
                    <a:pt x="21780" y="2283"/>
                    <a:pt x="21730" y="2258"/>
                    <a:pt x="21680" y="2258"/>
                  </a:cubicBezTo>
                  <a:cubicBezTo>
                    <a:pt x="21705" y="2233"/>
                    <a:pt x="21730" y="2233"/>
                    <a:pt x="21730" y="2233"/>
                  </a:cubicBezTo>
                  <a:close/>
                  <a:moveTo>
                    <a:pt x="18597" y="3662"/>
                  </a:moveTo>
                  <a:cubicBezTo>
                    <a:pt x="18622" y="3662"/>
                    <a:pt x="18597" y="3687"/>
                    <a:pt x="18597" y="3687"/>
                  </a:cubicBezTo>
                  <a:lnTo>
                    <a:pt x="18572" y="3687"/>
                  </a:lnTo>
                  <a:cubicBezTo>
                    <a:pt x="18597" y="3687"/>
                    <a:pt x="18597" y="3662"/>
                    <a:pt x="18597" y="3662"/>
                  </a:cubicBezTo>
                  <a:close/>
                  <a:moveTo>
                    <a:pt x="36567" y="3887"/>
                  </a:moveTo>
                  <a:lnTo>
                    <a:pt x="36567" y="3887"/>
                  </a:lnTo>
                  <a:cubicBezTo>
                    <a:pt x="36476" y="3924"/>
                    <a:pt x="36397" y="3947"/>
                    <a:pt x="36323" y="3947"/>
                  </a:cubicBezTo>
                  <a:cubicBezTo>
                    <a:pt x="36295" y="3947"/>
                    <a:pt x="36268" y="3944"/>
                    <a:pt x="36241" y="3937"/>
                  </a:cubicBezTo>
                  <a:cubicBezTo>
                    <a:pt x="36367" y="3937"/>
                    <a:pt x="36467" y="3912"/>
                    <a:pt x="36567" y="3887"/>
                  </a:cubicBezTo>
                  <a:close/>
                  <a:moveTo>
                    <a:pt x="5439" y="6293"/>
                  </a:moveTo>
                  <a:cubicBezTo>
                    <a:pt x="5439" y="6293"/>
                    <a:pt x="5439" y="6318"/>
                    <a:pt x="5414" y="6318"/>
                  </a:cubicBezTo>
                  <a:cubicBezTo>
                    <a:pt x="5414" y="6318"/>
                    <a:pt x="5414" y="6293"/>
                    <a:pt x="5414" y="6293"/>
                  </a:cubicBezTo>
                  <a:close/>
                  <a:moveTo>
                    <a:pt x="23172" y="7054"/>
                  </a:moveTo>
                  <a:cubicBezTo>
                    <a:pt x="23191" y="7054"/>
                    <a:pt x="23212" y="7059"/>
                    <a:pt x="23234" y="7070"/>
                  </a:cubicBezTo>
                  <a:cubicBezTo>
                    <a:pt x="23309" y="7095"/>
                    <a:pt x="23384" y="7120"/>
                    <a:pt x="23459" y="7120"/>
                  </a:cubicBezTo>
                  <a:cubicBezTo>
                    <a:pt x="23334" y="7196"/>
                    <a:pt x="23209" y="7271"/>
                    <a:pt x="23083" y="7396"/>
                  </a:cubicBezTo>
                  <a:cubicBezTo>
                    <a:pt x="23083" y="7346"/>
                    <a:pt x="23083" y="7271"/>
                    <a:pt x="23083" y="7196"/>
                  </a:cubicBezTo>
                  <a:cubicBezTo>
                    <a:pt x="23064" y="7117"/>
                    <a:pt x="23105" y="7054"/>
                    <a:pt x="23172" y="7054"/>
                  </a:cubicBezTo>
                  <a:close/>
                  <a:moveTo>
                    <a:pt x="5615" y="8624"/>
                  </a:moveTo>
                  <a:cubicBezTo>
                    <a:pt x="5690" y="8674"/>
                    <a:pt x="5740" y="8699"/>
                    <a:pt x="5690" y="8749"/>
                  </a:cubicBezTo>
                  <a:cubicBezTo>
                    <a:pt x="5665" y="8724"/>
                    <a:pt x="5640" y="8674"/>
                    <a:pt x="5615" y="8624"/>
                  </a:cubicBezTo>
                  <a:close/>
                  <a:moveTo>
                    <a:pt x="23159" y="9201"/>
                  </a:moveTo>
                  <a:cubicBezTo>
                    <a:pt x="23159" y="9201"/>
                    <a:pt x="23134" y="9226"/>
                    <a:pt x="23134" y="9226"/>
                  </a:cubicBezTo>
                  <a:cubicBezTo>
                    <a:pt x="23134" y="9226"/>
                    <a:pt x="23109" y="9201"/>
                    <a:pt x="23109" y="9201"/>
                  </a:cubicBezTo>
                  <a:close/>
                  <a:moveTo>
                    <a:pt x="39700" y="9226"/>
                  </a:moveTo>
                  <a:cubicBezTo>
                    <a:pt x="39700" y="9251"/>
                    <a:pt x="39700" y="9276"/>
                    <a:pt x="39675" y="9301"/>
                  </a:cubicBezTo>
                  <a:cubicBezTo>
                    <a:pt x="39675" y="9276"/>
                    <a:pt x="39700" y="9251"/>
                    <a:pt x="39700" y="9226"/>
                  </a:cubicBezTo>
                  <a:close/>
                  <a:moveTo>
                    <a:pt x="16016" y="9401"/>
                  </a:moveTo>
                  <a:cubicBezTo>
                    <a:pt x="15991" y="9401"/>
                    <a:pt x="15991" y="9426"/>
                    <a:pt x="15991" y="9426"/>
                  </a:cubicBezTo>
                  <a:cubicBezTo>
                    <a:pt x="15991" y="9401"/>
                    <a:pt x="15991" y="9401"/>
                    <a:pt x="15991" y="9401"/>
                  </a:cubicBezTo>
                  <a:close/>
                  <a:moveTo>
                    <a:pt x="36868" y="11231"/>
                  </a:moveTo>
                  <a:cubicBezTo>
                    <a:pt x="36868" y="11231"/>
                    <a:pt x="36868" y="11256"/>
                    <a:pt x="36843" y="11256"/>
                  </a:cubicBezTo>
                  <a:cubicBezTo>
                    <a:pt x="36843" y="11256"/>
                    <a:pt x="36843" y="11231"/>
                    <a:pt x="36843" y="11231"/>
                  </a:cubicBezTo>
                  <a:close/>
                  <a:moveTo>
                    <a:pt x="1956" y="11256"/>
                  </a:moveTo>
                  <a:cubicBezTo>
                    <a:pt x="1956" y="11281"/>
                    <a:pt x="1956" y="11331"/>
                    <a:pt x="1930" y="11356"/>
                  </a:cubicBezTo>
                  <a:cubicBezTo>
                    <a:pt x="1930" y="11306"/>
                    <a:pt x="1930" y="11281"/>
                    <a:pt x="1956" y="11256"/>
                  </a:cubicBezTo>
                  <a:close/>
                  <a:moveTo>
                    <a:pt x="26617" y="11481"/>
                  </a:moveTo>
                  <a:cubicBezTo>
                    <a:pt x="26667" y="11481"/>
                    <a:pt x="26667" y="11531"/>
                    <a:pt x="26667" y="11582"/>
                  </a:cubicBezTo>
                  <a:cubicBezTo>
                    <a:pt x="26642" y="11607"/>
                    <a:pt x="26642" y="11632"/>
                    <a:pt x="26617" y="11657"/>
                  </a:cubicBezTo>
                  <a:cubicBezTo>
                    <a:pt x="26617" y="11590"/>
                    <a:pt x="26617" y="11543"/>
                    <a:pt x="26617" y="11481"/>
                  </a:cubicBezTo>
                  <a:close/>
                  <a:moveTo>
                    <a:pt x="11003" y="11882"/>
                  </a:moveTo>
                  <a:cubicBezTo>
                    <a:pt x="11003" y="11882"/>
                    <a:pt x="11003" y="11882"/>
                    <a:pt x="10978" y="11907"/>
                  </a:cubicBezTo>
                  <a:cubicBezTo>
                    <a:pt x="10978" y="11882"/>
                    <a:pt x="10978" y="11882"/>
                    <a:pt x="10978" y="11882"/>
                  </a:cubicBezTo>
                  <a:close/>
                  <a:moveTo>
                    <a:pt x="30721" y="12446"/>
                  </a:moveTo>
                  <a:cubicBezTo>
                    <a:pt x="30753" y="12446"/>
                    <a:pt x="30778" y="12459"/>
                    <a:pt x="30803" y="12484"/>
                  </a:cubicBezTo>
                  <a:cubicBezTo>
                    <a:pt x="30753" y="12559"/>
                    <a:pt x="30677" y="12659"/>
                    <a:pt x="30602" y="12759"/>
                  </a:cubicBezTo>
                  <a:cubicBezTo>
                    <a:pt x="30527" y="12684"/>
                    <a:pt x="30427" y="12609"/>
                    <a:pt x="30602" y="12484"/>
                  </a:cubicBezTo>
                  <a:cubicBezTo>
                    <a:pt x="30652" y="12459"/>
                    <a:pt x="30690" y="12446"/>
                    <a:pt x="30721" y="12446"/>
                  </a:cubicBezTo>
                  <a:close/>
                  <a:moveTo>
                    <a:pt x="9374" y="12785"/>
                  </a:moveTo>
                  <a:cubicBezTo>
                    <a:pt x="9365" y="12794"/>
                    <a:pt x="9359" y="12803"/>
                    <a:pt x="9355" y="12811"/>
                  </a:cubicBezTo>
                  <a:lnTo>
                    <a:pt x="9355" y="12811"/>
                  </a:lnTo>
                  <a:cubicBezTo>
                    <a:pt x="9359" y="12810"/>
                    <a:pt x="9365" y="12810"/>
                    <a:pt x="9374" y="12810"/>
                  </a:cubicBezTo>
                  <a:cubicBezTo>
                    <a:pt x="9349" y="12810"/>
                    <a:pt x="9349" y="12834"/>
                    <a:pt x="9349" y="12835"/>
                  </a:cubicBezTo>
                  <a:lnTo>
                    <a:pt x="9349" y="12835"/>
                  </a:lnTo>
                  <a:cubicBezTo>
                    <a:pt x="9349" y="12834"/>
                    <a:pt x="9349" y="12824"/>
                    <a:pt x="9355" y="12811"/>
                  </a:cubicBezTo>
                  <a:lnTo>
                    <a:pt x="9355" y="12811"/>
                  </a:lnTo>
                  <a:cubicBezTo>
                    <a:pt x="9349" y="12813"/>
                    <a:pt x="9349" y="12819"/>
                    <a:pt x="9349" y="12835"/>
                  </a:cubicBezTo>
                  <a:cubicBezTo>
                    <a:pt x="9349" y="12810"/>
                    <a:pt x="9349" y="12810"/>
                    <a:pt x="9349" y="12785"/>
                  </a:cubicBezTo>
                  <a:close/>
                  <a:moveTo>
                    <a:pt x="22808" y="12910"/>
                  </a:moveTo>
                  <a:cubicBezTo>
                    <a:pt x="22808" y="12910"/>
                    <a:pt x="22808" y="12935"/>
                    <a:pt x="22808" y="12935"/>
                  </a:cubicBezTo>
                  <a:cubicBezTo>
                    <a:pt x="22808" y="12935"/>
                    <a:pt x="22808" y="12910"/>
                    <a:pt x="22783" y="12910"/>
                  </a:cubicBezTo>
                  <a:close/>
                  <a:moveTo>
                    <a:pt x="23058" y="13035"/>
                  </a:moveTo>
                  <a:cubicBezTo>
                    <a:pt x="23058" y="13035"/>
                    <a:pt x="23058" y="13060"/>
                    <a:pt x="23083" y="13060"/>
                  </a:cubicBezTo>
                  <a:lnTo>
                    <a:pt x="22983" y="13060"/>
                  </a:lnTo>
                  <a:cubicBezTo>
                    <a:pt x="23008" y="13060"/>
                    <a:pt x="23033" y="13035"/>
                    <a:pt x="23058" y="13035"/>
                  </a:cubicBezTo>
                  <a:close/>
                  <a:moveTo>
                    <a:pt x="25383" y="1"/>
                  </a:moveTo>
                  <a:cubicBezTo>
                    <a:pt x="25327" y="1"/>
                    <a:pt x="25270" y="3"/>
                    <a:pt x="25214" y="3"/>
                  </a:cubicBezTo>
                  <a:lnTo>
                    <a:pt x="20377" y="3"/>
                  </a:lnTo>
                  <a:cubicBezTo>
                    <a:pt x="20352" y="53"/>
                    <a:pt x="20327" y="78"/>
                    <a:pt x="20352" y="103"/>
                  </a:cubicBezTo>
                  <a:lnTo>
                    <a:pt x="20302" y="103"/>
                  </a:lnTo>
                  <a:cubicBezTo>
                    <a:pt x="20201" y="128"/>
                    <a:pt x="20101" y="128"/>
                    <a:pt x="19976" y="128"/>
                  </a:cubicBezTo>
                  <a:cubicBezTo>
                    <a:pt x="19951" y="103"/>
                    <a:pt x="19850" y="78"/>
                    <a:pt x="19775" y="53"/>
                  </a:cubicBezTo>
                  <a:cubicBezTo>
                    <a:pt x="19662" y="59"/>
                    <a:pt x="19550" y="60"/>
                    <a:pt x="19437" y="60"/>
                  </a:cubicBezTo>
                  <a:cubicBezTo>
                    <a:pt x="19324" y="60"/>
                    <a:pt x="19211" y="59"/>
                    <a:pt x="19098" y="59"/>
                  </a:cubicBezTo>
                  <a:cubicBezTo>
                    <a:pt x="18873" y="59"/>
                    <a:pt x="18647" y="65"/>
                    <a:pt x="18422" y="103"/>
                  </a:cubicBezTo>
                  <a:cubicBezTo>
                    <a:pt x="17946" y="128"/>
                    <a:pt x="17494" y="128"/>
                    <a:pt x="17018" y="128"/>
                  </a:cubicBezTo>
                  <a:cubicBezTo>
                    <a:pt x="16913" y="185"/>
                    <a:pt x="16802" y="199"/>
                    <a:pt x="16690" y="199"/>
                  </a:cubicBezTo>
                  <a:cubicBezTo>
                    <a:pt x="16567" y="199"/>
                    <a:pt x="16442" y="182"/>
                    <a:pt x="16319" y="182"/>
                  </a:cubicBezTo>
                  <a:cubicBezTo>
                    <a:pt x="16207" y="182"/>
                    <a:pt x="16096" y="196"/>
                    <a:pt x="15991" y="253"/>
                  </a:cubicBezTo>
                  <a:cubicBezTo>
                    <a:pt x="15961" y="224"/>
                    <a:pt x="15932" y="212"/>
                    <a:pt x="15903" y="212"/>
                  </a:cubicBezTo>
                  <a:cubicBezTo>
                    <a:pt x="15882" y="212"/>
                    <a:pt x="15861" y="218"/>
                    <a:pt x="15840" y="228"/>
                  </a:cubicBezTo>
                  <a:cubicBezTo>
                    <a:pt x="15565" y="253"/>
                    <a:pt x="15264" y="253"/>
                    <a:pt x="14988" y="278"/>
                  </a:cubicBezTo>
                  <a:cubicBezTo>
                    <a:pt x="14896" y="312"/>
                    <a:pt x="14804" y="320"/>
                    <a:pt x="14712" y="320"/>
                  </a:cubicBezTo>
                  <a:cubicBezTo>
                    <a:pt x="14621" y="320"/>
                    <a:pt x="14529" y="312"/>
                    <a:pt x="14437" y="312"/>
                  </a:cubicBezTo>
                  <a:cubicBezTo>
                    <a:pt x="14345" y="312"/>
                    <a:pt x="14253" y="320"/>
                    <a:pt x="14161" y="353"/>
                  </a:cubicBezTo>
                  <a:cubicBezTo>
                    <a:pt x="13910" y="378"/>
                    <a:pt x="13685" y="378"/>
                    <a:pt x="13434" y="404"/>
                  </a:cubicBezTo>
                  <a:cubicBezTo>
                    <a:pt x="13322" y="454"/>
                    <a:pt x="13202" y="454"/>
                    <a:pt x="13083" y="454"/>
                  </a:cubicBezTo>
                  <a:cubicBezTo>
                    <a:pt x="12964" y="454"/>
                    <a:pt x="12845" y="454"/>
                    <a:pt x="12733" y="504"/>
                  </a:cubicBezTo>
                  <a:cubicBezTo>
                    <a:pt x="12582" y="504"/>
                    <a:pt x="12407" y="504"/>
                    <a:pt x="12256" y="529"/>
                  </a:cubicBezTo>
                  <a:cubicBezTo>
                    <a:pt x="12164" y="580"/>
                    <a:pt x="12072" y="589"/>
                    <a:pt x="11980" y="589"/>
                  </a:cubicBezTo>
                  <a:cubicBezTo>
                    <a:pt x="11927" y="589"/>
                    <a:pt x="11874" y="586"/>
                    <a:pt x="11821" y="586"/>
                  </a:cubicBezTo>
                  <a:cubicBezTo>
                    <a:pt x="11740" y="586"/>
                    <a:pt x="11660" y="593"/>
                    <a:pt x="11580" y="629"/>
                  </a:cubicBezTo>
                  <a:cubicBezTo>
                    <a:pt x="10728" y="729"/>
                    <a:pt x="9900" y="905"/>
                    <a:pt x="9023" y="905"/>
                  </a:cubicBezTo>
                  <a:cubicBezTo>
                    <a:pt x="8948" y="967"/>
                    <a:pt x="8854" y="967"/>
                    <a:pt x="8763" y="967"/>
                  </a:cubicBezTo>
                  <a:cubicBezTo>
                    <a:pt x="8672" y="967"/>
                    <a:pt x="8585" y="967"/>
                    <a:pt x="8522" y="1030"/>
                  </a:cubicBezTo>
                  <a:lnTo>
                    <a:pt x="8497" y="1030"/>
                  </a:lnTo>
                  <a:cubicBezTo>
                    <a:pt x="8482" y="1001"/>
                    <a:pt x="8459" y="989"/>
                    <a:pt x="8427" y="989"/>
                  </a:cubicBezTo>
                  <a:cubicBezTo>
                    <a:pt x="8405" y="989"/>
                    <a:pt x="8378" y="995"/>
                    <a:pt x="8347" y="1005"/>
                  </a:cubicBezTo>
                  <a:cubicBezTo>
                    <a:pt x="8196" y="1030"/>
                    <a:pt x="8021" y="1030"/>
                    <a:pt x="7870" y="1055"/>
                  </a:cubicBezTo>
                  <a:cubicBezTo>
                    <a:pt x="7820" y="1055"/>
                    <a:pt x="7795" y="1080"/>
                    <a:pt x="7795" y="1155"/>
                  </a:cubicBezTo>
                  <a:cubicBezTo>
                    <a:pt x="7685" y="1114"/>
                    <a:pt x="7574" y="1095"/>
                    <a:pt x="7464" y="1095"/>
                  </a:cubicBezTo>
                  <a:cubicBezTo>
                    <a:pt x="7374" y="1095"/>
                    <a:pt x="7284" y="1108"/>
                    <a:pt x="7194" y="1130"/>
                  </a:cubicBezTo>
                  <a:cubicBezTo>
                    <a:pt x="6442" y="1155"/>
                    <a:pt x="5690" y="1155"/>
                    <a:pt x="4913" y="1155"/>
                  </a:cubicBezTo>
                  <a:cubicBezTo>
                    <a:pt x="4537" y="1180"/>
                    <a:pt x="4537" y="1180"/>
                    <a:pt x="4637" y="1556"/>
                  </a:cubicBezTo>
                  <a:cubicBezTo>
                    <a:pt x="4550" y="1669"/>
                    <a:pt x="4443" y="1694"/>
                    <a:pt x="4330" y="1694"/>
                  </a:cubicBezTo>
                  <a:cubicBezTo>
                    <a:pt x="4240" y="1694"/>
                    <a:pt x="4146" y="1678"/>
                    <a:pt x="4054" y="1678"/>
                  </a:cubicBezTo>
                  <a:cubicBezTo>
                    <a:pt x="4031" y="1678"/>
                    <a:pt x="4008" y="1679"/>
                    <a:pt x="3986" y="1682"/>
                  </a:cubicBezTo>
                  <a:cubicBezTo>
                    <a:pt x="3915" y="1692"/>
                    <a:pt x="3844" y="1695"/>
                    <a:pt x="3773" y="1695"/>
                  </a:cubicBezTo>
                  <a:cubicBezTo>
                    <a:pt x="3665" y="1695"/>
                    <a:pt x="3557" y="1688"/>
                    <a:pt x="3450" y="1688"/>
                  </a:cubicBezTo>
                  <a:cubicBezTo>
                    <a:pt x="3271" y="1688"/>
                    <a:pt x="3096" y="1707"/>
                    <a:pt x="2933" y="1807"/>
                  </a:cubicBezTo>
                  <a:cubicBezTo>
                    <a:pt x="2816" y="1807"/>
                    <a:pt x="2699" y="1796"/>
                    <a:pt x="2590" y="1796"/>
                  </a:cubicBezTo>
                  <a:cubicBezTo>
                    <a:pt x="2535" y="1796"/>
                    <a:pt x="2482" y="1799"/>
                    <a:pt x="2432" y="1807"/>
                  </a:cubicBezTo>
                  <a:cubicBezTo>
                    <a:pt x="1179" y="2058"/>
                    <a:pt x="552" y="2033"/>
                    <a:pt x="326" y="3486"/>
                  </a:cubicBezTo>
                  <a:cubicBezTo>
                    <a:pt x="201" y="4063"/>
                    <a:pt x="377" y="4639"/>
                    <a:pt x="226" y="5216"/>
                  </a:cubicBezTo>
                  <a:lnTo>
                    <a:pt x="201" y="5541"/>
                  </a:lnTo>
                  <a:cubicBezTo>
                    <a:pt x="101" y="5767"/>
                    <a:pt x="226" y="6018"/>
                    <a:pt x="101" y="6218"/>
                  </a:cubicBezTo>
                  <a:cubicBezTo>
                    <a:pt x="101" y="6343"/>
                    <a:pt x="76" y="6469"/>
                    <a:pt x="76" y="6594"/>
                  </a:cubicBezTo>
                  <a:cubicBezTo>
                    <a:pt x="1" y="7045"/>
                    <a:pt x="1" y="7521"/>
                    <a:pt x="76" y="7998"/>
                  </a:cubicBezTo>
                  <a:cubicBezTo>
                    <a:pt x="76" y="8148"/>
                    <a:pt x="101" y="8298"/>
                    <a:pt x="101" y="8474"/>
                  </a:cubicBezTo>
                  <a:cubicBezTo>
                    <a:pt x="226" y="8724"/>
                    <a:pt x="76" y="9025"/>
                    <a:pt x="201" y="9276"/>
                  </a:cubicBezTo>
                  <a:cubicBezTo>
                    <a:pt x="502" y="10704"/>
                    <a:pt x="828" y="12083"/>
                    <a:pt x="1354" y="13436"/>
                  </a:cubicBezTo>
                  <a:cubicBezTo>
                    <a:pt x="1680" y="14263"/>
                    <a:pt x="2281" y="14765"/>
                    <a:pt x="3184" y="14840"/>
                  </a:cubicBezTo>
                  <a:cubicBezTo>
                    <a:pt x="3296" y="14902"/>
                    <a:pt x="3415" y="14902"/>
                    <a:pt x="3534" y="14902"/>
                  </a:cubicBezTo>
                  <a:cubicBezTo>
                    <a:pt x="3654" y="14902"/>
                    <a:pt x="3773" y="14902"/>
                    <a:pt x="3885" y="14965"/>
                  </a:cubicBezTo>
                  <a:lnTo>
                    <a:pt x="4086" y="14965"/>
                  </a:lnTo>
                  <a:cubicBezTo>
                    <a:pt x="4249" y="15019"/>
                    <a:pt x="4412" y="15031"/>
                    <a:pt x="4574" y="15031"/>
                  </a:cubicBezTo>
                  <a:cubicBezTo>
                    <a:pt x="4698" y="15031"/>
                    <a:pt x="4821" y="15024"/>
                    <a:pt x="4944" y="15024"/>
                  </a:cubicBezTo>
                  <a:cubicBezTo>
                    <a:pt x="5103" y="15024"/>
                    <a:pt x="5260" y="15036"/>
                    <a:pt x="5414" y="15090"/>
                  </a:cubicBezTo>
                  <a:cubicBezTo>
                    <a:pt x="5615" y="15090"/>
                    <a:pt x="5815" y="15090"/>
                    <a:pt x="6016" y="15115"/>
                  </a:cubicBezTo>
                  <a:cubicBezTo>
                    <a:pt x="6041" y="15166"/>
                    <a:pt x="6041" y="15191"/>
                    <a:pt x="6041" y="15241"/>
                  </a:cubicBezTo>
                  <a:cubicBezTo>
                    <a:pt x="5765" y="15391"/>
                    <a:pt x="5815" y="15617"/>
                    <a:pt x="5890" y="15867"/>
                  </a:cubicBezTo>
                  <a:cubicBezTo>
                    <a:pt x="6038" y="15972"/>
                    <a:pt x="6194" y="15998"/>
                    <a:pt x="6353" y="15998"/>
                  </a:cubicBezTo>
                  <a:cubicBezTo>
                    <a:pt x="6506" y="15998"/>
                    <a:pt x="6661" y="15975"/>
                    <a:pt x="6815" y="15975"/>
                  </a:cubicBezTo>
                  <a:cubicBezTo>
                    <a:pt x="6883" y="15975"/>
                    <a:pt x="6951" y="15979"/>
                    <a:pt x="7018" y="15993"/>
                  </a:cubicBezTo>
                  <a:cubicBezTo>
                    <a:pt x="7110" y="15941"/>
                    <a:pt x="7207" y="15932"/>
                    <a:pt x="7302" y="15932"/>
                  </a:cubicBezTo>
                  <a:cubicBezTo>
                    <a:pt x="7357" y="15932"/>
                    <a:pt x="7412" y="15935"/>
                    <a:pt x="7465" y="15935"/>
                  </a:cubicBezTo>
                  <a:cubicBezTo>
                    <a:pt x="7546" y="15935"/>
                    <a:pt x="7624" y="15928"/>
                    <a:pt x="7695" y="15892"/>
                  </a:cubicBezTo>
                  <a:cubicBezTo>
                    <a:pt x="7895" y="15867"/>
                    <a:pt x="8096" y="15867"/>
                    <a:pt x="8296" y="15867"/>
                  </a:cubicBezTo>
                  <a:cubicBezTo>
                    <a:pt x="8422" y="15805"/>
                    <a:pt x="8547" y="15798"/>
                    <a:pt x="8672" y="15798"/>
                  </a:cubicBezTo>
                  <a:cubicBezTo>
                    <a:pt x="8704" y="15798"/>
                    <a:pt x="8735" y="15799"/>
                    <a:pt x="8766" y="15799"/>
                  </a:cubicBezTo>
                  <a:cubicBezTo>
                    <a:pt x="8860" y="15799"/>
                    <a:pt x="8954" y="15795"/>
                    <a:pt x="9048" y="15767"/>
                  </a:cubicBezTo>
                  <a:cubicBezTo>
                    <a:pt x="9069" y="15788"/>
                    <a:pt x="9095" y="15796"/>
                    <a:pt x="9123" y="15796"/>
                  </a:cubicBezTo>
                  <a:cubicBezTo>
                    <a:pt x="9162" y="15796"/>
                    <a:pt x="9205" y="15781"/>
                    <a:pt x="9249" y="15767"/>
                  </a:cubicBezTo>
                  <a:cubicBezTo>
                    <a:pt x="9750" y="15742"/>
                    <a:pt x="10251" y="15742"/>
                    <a:pt x="10778" y="15717"/>
                  </a:cubicBezTo>
                  <a:cubicBezTo>
                    <a:pt x="10803" y="15717"/>
                    <a:pt x="10828" y="15692"/>
                    <a:pt x="10828" y="15667"/>
                  </a:cubicBezTo>
                  <a:cubicBezTo>
                    <a:pt x="10878" y="15667"/>
                    <a:pt x="10928" y="15673"/>
                    <a:pt x="10978" y="15673"/>
                  </a:cubicBezTo>
                  <a:cubicBezTo>
                    <a:pt x="11028" y="15673"/>
                    <a:pt x="11078" y="15667"/>
                    <a:pt x="11129" y="15642"/>
                  </a:cubicBezTo>
                  <a:cubicBezTo>
                    <a:pt x="11179" y="15642"/>
                    <a:pt x="11204" y="15642"/>
                    <a:pt x="11229" y="15667"/>
                  </a:cubicBezTo>
                  <a:cubicBezTo>
                    <a:pt x="11372" y="15667"/>
                    <a:pt x="11515" y="15683"/>
                    <a:pt x="11654" y="15683"/>
                  </a:cubicBezTo>
                  <a:cubicBezTo>
                    <a:pt x="11758" y="15683"/>
                    <a:pt x="11859" y="15674"/>
                    <a:pt x="11956" y="15642"/>
                  </a:cubicBezTo>
                  <a:cubicBezTo>
                    <a:pt x="12332" y="15617"/>
                    <a:pt x="12707" y="15617"/>
                    <a:pt x="13083" y="15592"/>
                  </a:cubicBezTo>
                  <a:cubicBezTo>
                    <a:pt x="13174" y="15551"/>
                    <a:pt x="13268" y="15543"/>
                    <a:pt x="13361" y="15543"/>
                  </a:cubicBezTo>
                  <a:cubicBezTo>
                    <a:pt x="13424" y="15543"/>
                    <a:pt x="13486" y="15547"/>
                    <a:pt x="13546" y="15547"/>
                  </a:cubicBezTo>
                  <a:cubicBezTo>
                    <a:pt x="13621" y="15547"/>
                    <a:pt x="13693" y="15541"/>
                    <a:pt x="13760" y="15516"/>
                  </a:cubicBezTo>
                  <a:cubicBezTo>
                    <a:pt x="14462" y="15441"/>
                    <a:pt x="15139" y="15391"/>
                    <a:pt x="15840" y="15341"/>
                  </a:cubicBezTo>
                  <a:lnTo>
                    <a:pt x="20828" y="15341"/>
                  </a:lnTo>
                  <a:cubicBezTo>
                    <a:pt x="21114" y="15289"/>
                    <a:pt x="21400" y="15276"/>
                    <a:pt x="21685" y="15276"/>
                  </a:cubicBezTo>
                  <a:cubicBezTo>
                    <a:pt x="21974" y="15276"/>
                    <a:pt x="22262" y="15289"/>
                    <a:pt x="22551" y="15289"/>
                  </a:cubicBezTo>
                  <a:cubicBezTo>
                    <a:pt x="22803" y="15289"/>
                    <a:pt x="23056" y="15279"/>
                    <a:pt x="23309" y="15241"/>
                  </a:cubicBezTo>
                  <a:cubicBezTo>
                    <a:pt x="23484" y="15241"/>
                    <a:pt x="23660" y="15216"/>
                    <a:pt x="23810" y="15216"/>
                  </a:cubicBezTo>
                  <a:cubicBezTo>
                    <a:pt x="23964" y="15161"/>
                    <a:pt x="24112" y="15149"/>
                    <a:pt x="24260" y="15149"/>
                  </a:cubicBezTo>
                  <a:cubicBezTo>
                    <a:pt x="24370" y="15149"/>
                    <a:pt x="24481" y="15156"/>
                    <a:pt x="24592" y="15156"/>
                  </a:cubicBezTo>
                  <a:cubicBezTo>
                    <a:pt x="24673" y="15156"/>
                    <a:pt x="24755" y="15152"/>
                    <a:pt x="24838" y="15140"/>
                  </a:cubicBezTo>
                  <a:cubicBezTo>
                    <a:pt x="24888" y="15140"/>
                    <a:pt x="24963" y="15115"/>
                    <a:pt x="25013" y="15090"/>
                  </a:cubicBezTo>
                  <a:cubicBezTo>
                    <a:pt x="25114" y="15115"/>
                    <a:pt x="25189" y="15115"/>
                    <a:pt x="25264" y="15115"/>
                  </a:cubicBezTo>
                  <a:cubicBezTo>
                    <a:pt x="25464" y="15115"/>
                    <a:pt x="25665" y="15090"/>
                    <a:pt x="25865" y="15090"/>
                  </a:cubicBezTo>
                  <a:cubicBezTo>
                    <a:pt x="25891" y="15065"/>
                    <a:pt x="25891" y="15040"/>
                    <a:pt x="25916" y="15015"/>
                  </a:cubicBezTo>
                  <a:lnTo>
                    <a:pt x="26016" y="15015"/>
                  </a:lnTo>
                  <a:cubicBezTo>
                    <a:pt x="26016" y="14990"/>
                    <a:pt x="26016" y="14990"/>
                    <a:pt x="26041" y="14965"/>
                  </a:cubicBezTo>
                  <a:cubicBezTo>
                    <a:pt x="26242" y="15019"/>
                    <a:pt x="26444" y="15044"/>
                    <a:pt x="26649" y="15044"/>
                  </a:cubicBezTo>
                  <a:cubicBezTo>
                    <a:pt x="26827" y="15044"/>
                    <a:pt x="27008" y="15025"/>
                    <a:pt x="27194" y="14990"/>
                  </a:cubicBezTo>
                  <a:cubicBezTo>
                    <a:pt x="27294" y="14965"/>
                    <a:pt x="27419" y="14965"/>
                    <a:pt x="27545" y="14965"/>
                  </a:cubicBezTo>
                  <a:cubicBezTo>
                    <a:pt x="27642" y="14907"/>
                    <a:pt x="27747" y="14894"/>
                    <a:pt x="27853" y="14894"/>
                  </a:cubicBezTo>
                  <a:cubicBezTo>
                    <a:pt x="27940" y="14894"/>
                    <a:pt x="28027" y="14902"/>
                    <a:pt x="28113" y="14902"/>
                  </a:cubicBezTo>
                  <a:cubicBezTo>
                    <a:pt x="28193" y="14902"/>
                    <a:pt x="28272" y="14895"/>
                    <a:pt x="28347" y="14865"/>
                  </a:cubicBezTo>
                  <a:cubicBezTo>
                    <a:pt x="29048" y="14714"/>
                    <a:pt x="29725" y="14589"/>
                    <a:pt x="30427" y="14464"/>
                  </a:cubicBezTo>
                  <a:cubicBezTo>
                    <a:pt x="30728" y="14414"/>
                    <a:pt x="31053" y="14364"/>
                    <a:pt x="31354" y="14288"/>
                  </a:cubicBezTo>
                  <a:cubicBezTo>
                    <a:pt x="31855" y="14213"/>
                    <a:pt x="32382" y="14113"/>
                    <a:pt x="32858" y="13862"/>
                  </a:cubicBezTo>
                  <a:cubicBezTo>
                    <a:pt x="34086" y="13587"/>
                    <a:pt x="35289" y="13186"/>
                    <a:pt x="36492" y="12785"/>
                  </a:cubicBezTo>
                  <a:cubicBezTo>
                    <a:pt x="37069" y="12559"/>
                    <a:pt x="37645" y="12333"/>
                    <a:pt x="38221" y="12108"/>
                  </a:cubicBezTo>
                  <a:cubicBezTo>
                    <a:pt x="38622" y="11957"/>
                    <a:pt x="38873" y="11707"/>
                    <a:pt x="38647" y="11256"/>
                  </a:cubicBezTo>
                  <a:cubicBezTo>
                    <a:pt x="38698" y="11181"/>
                    <a:pt x="38748" y="11130"/>
                    <a:pt x="38798" y="11080"/>
                  </a:cubicBezTo>
                  <a:cubicBezTo>
                    <a:pt x="38859" y="11029"/>
                    <a:pt x="38929" y="11020"/>
                    <a:pt x="39000" y="11020"/>
                  </a:cubicBezTo>
                  <a:cubicBezTo>
                    <a:pt x="39042" y="11020"/>
                    <a:pt x="39083" y="11023"/>
                    <a:pt x="39124" y="11023"/>
                  </a:cubicBezTo>
                  <a:cubicBezTo>
                    <a:pt x="39186" y="11023"/>
                    <a:pt x="39246" y="11016"/>
                    <a:pt x="39299" y="10980"/>
                  </a:cubicBezTo>
                  <a:cubicBezTo>
                    <a:pt x="39349" y="11005"/>
                    <a:pt x="39393" y="11018"/>
                    <a:pt x="39437" y="11018"/>
                  </a:cubicBezTo>
                  <a:cubicBezTo>
                    <a:pt x="39481" y="11018"/>
                    <a:pt x="39525" y="11005"/>
                    <a:pt x="39575" y="10980"/>
                  </a:cubicBezTo>
                  <a:cubicBezTo>
                    <a:pt x="40477" y="10880"/>
                    <a:pt x="41379" y="10754"/>
                    <a:pt x="42156" y="10178"/>
                  </a:cubicBezTo>
                  <a:cubicBezTo>
                    <a:pt x="42683" y="9526"/>
                    <a:pt x="42658" y="9426"/>
                    <a:pt x="42031" y="9176"/>
                  </a:cubicBezTo>
                  <a:cubicBezTo>
                    <a:pt x="41901" y="9064"/>
                    <a:pt x="41750" y="9042"/>
                    <a:pt x="41595" y="9042"/>
                  </a:cubicBezTo>
                  <a:cubicBezTo>
                    <a:pt x="41495" y="9042"/>
                    <a:pt x="41394" y="9051"/>
                    <a:pt x="41295" y="9051"/>
                  </a:cubicBezTo>
                  <a:cubicBezTo>
                    <a:pt x="41134" y="9051"/>
                    <a:pt x="40980" y="9027"/>
                    <a:pt x="40853" y="8900"/>
                  </a:cubicBezTo>
                  <a:cubicBezTo>
                    <a:pt x="40878" y="8549"/>
                    <a:pt x="40552" y="8449"/>
                    <a:pt x="40352" y="8248"/>
                  </a:cubicBezTo>
                  <a:cubicBezTo>
                    <a:pt x="40477" y="8173"/>
                    <a:pt x="40602" y="8098"/>
                    <a:pt x="40728" y="7998"/>
                  </a:cubicBezTo>
                  <a:cubicBezTo>
                    <a:pt x="40978" y="7872"/>
                    <a:pt x="41003" y="7647"/>
                    <a:pt x="40978" y="7396"/>
                  </a:cubicBezTo>
                  <a:cubicBezTo>
                    <a:pt x="40928" y="7196"/>
                    <a:pt x="40778" y="7070"/>
                    <a:pt x="40577" y="6970"/>
                  </a:cubicBezTo>
                  <a:cubicBezTo>
                    <a:pt x="40349" y="6902"/>
                    <a:pt x="40183" y="6688"/>
                    <a:pt x="39929" y="6688"/>
                  </a:cubicBezTo>
                  <a:cubicBezTo>
                    <a:pt x="39903" y="6688"/>
                    <a:pt x="39877" y="6690"/>
                    <a:pt x="39850" y="6694"/>
                  </a:cubicBezTo>
                  <a:cubicBezTo>
                    <a:pt x="39424" y="6419"/>
                    <a:pt x="38873" y="6419"/>
                    <a:pt x="38422" y="6193"/>
                  </a:cubicBezTo>
                  <a:cubicBezTo>
                    <a:pt x="38359" y="6131"/>
                    <a:pt x="38284" y="6120"/>
                    <a:pt x="38205" y="6120"/>
                  </a:cubicBezTo>
                  <a:cubicBezTo>
                    <a:pt x="38164" y="6120"/>
                    <a:pt x="38122" y="6123"/>
                    <a:pt x="38081" y="6123"/>
                  </a:cubicBezTo>
                  <a:cubicBezTo>
                    <a:pt x="38008" y="6123"/>
                    <a:pt x="37936" y="6114"/>
                    <a:pt x="37871" y="6068"/>
                  </a:cubicBezTo>
                  <a:lnTo>
                    <a:pt x="37394" y="6068"/>
                  </a:lnTo>
                  <a:cubicBezTo>
                    <a:pt x="37344" y="5967"/>
                    <a:pt x="37319" y="5892"/>
                    <a:pt x="37269" y="5817"/>
                  </a:cubicBezTo>
                  <a:cubicBezTo>
                    <a:pt x="37570" y="5792"/>
                    <a:pt x="37845" y="5692"/>
                    <a:pt x="38046" y="5416"/>
                  </a:cubicBezTo>
                  <a:cubicBezTo>
                    <a:pt x="38071" y="5366"/>
                    <a:pt x="38121" y="5341"/>
                    <a:pt x="38171" y="5291"/>
                  </a:cubicBezTo>
                  <a:cubicBezTo>
                    <a:pt x="38422" y="5065"/>
                    <a:pt x="38422" y="4790"/>
                    <a:pt x="38246" y="4514"/>
                  </a:cubicBezTo>
                  <a:lnTo>
                    <a:pt x="38171" y="4514"/>
                  </a:lnTo>
                  <a:cubicBezTo>
                    <a:pt x="38121" y="4013"/>
                    <a:pt x="37720" y="3887"/>
                    <a:pt x="37344" y="3737"/>
                  </a:cubicBezTo>
                  <a:cubicBezTo>
                    <a:pt x="37444" y="3561"/>
                    <a:pt x="37620" y="3411"/>
                    <a:pt x="37394" y="3211"/>
                  </a:cubicBezTo>
                  <a:cubicBezTo>
                    <a:pt x="37394" y="3135"/>
                    <a:pt x="37394" y="3060"/>
                    <a:pt x="37369" y="2985"/>
                  </a:cubicBezTo>
                  <a:cubicBezTo>
                    <a:pt x="37280" y="2873"/>
                    <a:pt x="37250" y="2701"/>
                    <a:pt x="37085" y="2701"/>
                  </a:cubicBezTo>
                  <a:cubicBezTo>
                    <a:pt x="37065" y="2701"/>
                    <a:pt x="37043" y="2704"/>
                    <a:pt x="37018" y="2709"/>
                  </a:cubicBezTo>
                  <a:cubicBezTo>
                    <a:pt x="36968" y="2584"/>
                    <a:pt x="36818" y="2534"/>
                    <a:pt x="36743" y="2459"/>
                  </a:cubicBezTo>
                  <a:cubicBezTo>
                    <a:pt x="35865" y="1757"/>
                    <a:pt x="34838" y="1456"/>
                    <a:pt x="33760" y="1281"/>
                  </a:cubicBezTo>
                  <a:cubicBezTo>
                    <a:pt x="33459" y="1105"/>
                    <a:pt x="33109" y="1055"/>
                    <a:pt x="32733" y="1055"/>
                  </a:cubicBezTo>
                  <a:cubicBezTo>
                    <a:pt x="32557" y="1005"/>
                    <a:pt x="32382" y="955"/>
                    <a:pt x="32231" y="880"/>
                  </a:cubicBezTo>
                  <a:cubicBezTo>
                    <a:pt x="32169" y="855"/>
                    <a:pt x="32106" y="836"/>
                    <a:pt x="32043" y="836"/>
                  </a:cubicBezTo>
                  <a:cubicBezTo>
                    <a:pt x="31981" y="836"/>
                    <a:pt x="31918" y="855"/>
                    <a:pt x="31855" y="905"/>
                  </a:cubicBezTo>
                  <a:cubicBezTo>
                    <a:pt x="31855" y="880"/>
                    <a:pt x="31830" y="855"/>
                    <a:pt x="31805" y="855"/>
                  </a:cubicBezTo>
                  <a:cubicBezTo>
                    <a:pt x="31747" y="838"/>
                    <a:pt x="31688" y="835"/>
                    <a:pt x="31631" y="835"/>
                  </a:cubicBezTo>
                  <a:cubicBezTo>
                    <a:pt x="31602" y="835"/>
                    <a:pt x="31573" y="836"/>
                    <a:pt x="31545" y="836"/>
                  </a:cubicBezTo>
                  <a:cubicBezTo>
                    <a:pt x="31461" y="836"/>
                    <a:pt x="31379" y="830"/>
                    <a:pt x="31304" y="779"/>
                  </a:cubicBezTo>
                  <a:cubicBezTo>
                    <a:pt x="31279" y="792"/>
                    <a:pt x="31260" y="798"/>
                    <a:pt x="31241" y="798"/>
                  </a:cubicBezTo>
                  <a:cubicBezTo>
                    <a:pt x="31223" y="798"/>
                    <a:pt x="31204" y="792"/>
                    <a:pt x="31179" y="779"/>
                  </a:cubicBezTo>
                  <a:cubicBezTo>
                    <a:pt x="31061" y="725"/>
                    <a:pt x="30933" y="713"/>
                    <a:pt x="30802" y="713"/>
                  </a:cubicBezTo>
                  <a:cubicBezTo>
                    <a:pt x="30701" y="713"/>
                    <a:pt x="30598" y="720"/>
                    <a:pt x="30495" y="720"/>
                  </a:cubicBezTo>
                  <a:cubicBezTo>
                    <a:pt x="30361" y="720"/>
                    <a:pt x="30228" y="708"/>
                    <a:pt x="30101" y="654"/>
                  </a:cubicBezTo>
                  <a:lnTo>
                    <a:pt x="29901" y="654"/>
                  </a:lnTo>
                  <a:cubicBezTo>
                    <a:pt x="29713" y="592"/>
                    <a:pt x="29523" y="577"/>
                    <a:pt x="29333" y="577"/>
                  </a:cubicBezTo>
                  <a:cubicBezTo>
                    <a:pt x="29160" y="577"/>
                    <a:pt x="28987" y="589"/>
                    <a:pt x="28817" y="589"/>
                  </a:cubicBezTo>
                  <a:cubicBezTo>
                    <a:pt x="28649" y="589"/>
                    <a:pt x="28483" y="577"/>
                    <a:pt x="28322" y="529"/>
                  </a:cubicBezTo>
                  <a:cubicBezTo>
                    <a:pt x="28246" y="529"/>
                    <a:pt x="28171" y="529"/>
                    <a:pt x="28096" y="504"/>
                  </a:cubicBezTo>
                  <a:cubicBezTo>
                    <a:pt x="27913" y="453"/>
                    <a:pt x="27726" y="439"/>
                    <a:pt x="27538" y="439"/>
                  </a:cubicBezTo>
                  <a:cubicBezTo>
                    <a:pt x="27318" y="439"/>
                    <a:pt x="27098" y="458"/>
                    <a:pt x="26881" y="458"/>
                  </a:cubicBezTo>
                  <a:cubicBezTo>
                    <a:pt x="26826" y="458"/>
                    <a:pt x="26772" y="457"/>
                    <a:pt x="26718" y="454"/>
                  </a:cubicBezTo>
                  <a:cubicBezTo>
                    <a:pt x="26617" y="479"/>
                    <a:pt x="26567" y="504"/>
                    <a:pt x="26542" y="529"/>
                  </a:cubicBezTo>
                  <a:cubicBezTo>
                    <a:pt x="26292" y="429"/>
                    <a:pt x="25966" y="504"/>
                    <a:pt x="25865" y="128"/>
                  </a:cubicBezTo>
                  <a:cubicBezTo>
                    <a:pt x="25715" y="15"/>
                    <a:pt x="25551" y="1"/>
                    <a:pt x="25383" y="1"/>
                  </a:cubicBezTo>
                  <a:close/>
                </a:path>
              </a:pathLst>
            </a:custGeom>
            <a:solidFill>
              <a:srgbClr val="FFC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1957;p38">
              <a:extLst>
                <a:ext uri="{FF2B5EF4-FFF2-40B4-BE49-F238E27FC236}">
                  <a16:creationId xmlns:a16="http://schemas.microsoft.com/office/drawing/2014/main" id="{F14C5C27-491B-4E09-8610-08A003A3DED1}"/>
                </a:ext>
              </a:extLst>
            </p:cNvPr>
            <p:cNvSpPr txBox="1">
              <a:spLocks/>
            </p:cNvSpPr>
            <p:nvPr/>
          </p:nvSpPr>
          <p:spPr>
            <a:xfrm>
              <a:off x="9234115" y="1861350"/>
              <a:ext cx="1853637" cy="373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Englebert"/>
                <a:buNone/>
                <a:defRPr sz="2000" b="0" i="0" u="none" strike="noStrike" cap="none">
                  <a:solidFill>
                    <a:schemeClr val="dk1"/>
                  </a:solidFill>
                  <a:latin typeface="Englebert"/>
                  <a:ea typeface="Englebert"/>
                  <a:cs typeface="Englebert"/>
                  <a:sym typeface="Englebert"/>
                </a:defRPr>
              </a:lvl1pPr>
              <a:lvl2pPr marR="0" lvl="1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Englebert"/>
                <a:buNone/>
                <a:tabLst/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Englebert"/>
                </a:rPr>
                <a:t>60 นาที เท่ากับ 1 ชั่วโมง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Englebert"/>
              </a:endParaRPr>
            </a:p>
          </p:txBody>
        </p:sp>
      </p:grpSp>
      <p:graphicFrame>
        <p:nvGraphicFramePr>
          <p:cNvPr id="54" name="ตาราง 2">
            <a:extLst>
              <a:ext uri="{FF2B5EF4-FFF2-40B4-BE49-F238E27FC236}">
                <a16:creationId xmlns:a16="http://schemas.microsoft.com/office/drawing/2014/main" id="{E194E8F1-7EAD-4BBE-82C0-D55E6E71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6243164"/>
              </p:ext>
            </p:extLst>
          </p:nvPr>
        </p:nvGraphicFramePr>
        <p:xfrm>
          <a:off x="2890690" y="3634758"/>
          <a:ext cx="5985404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88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สัปดาห์นี้ออมสินออกกำลังกาย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ออกกำลังกายครั้งละ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ใช้เวลาออกกำลังกายทั้งหมด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 2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 </a:t>
                      </a:r>
                      <a:r>
                        <a:rPr lang="en-US" alt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lang="en-US" altLang="th-TH" sz="2400" dirty="0"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40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= 120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ครั้ง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สัปดาห์นี้ออมสินใช้เวลาออกกำลังกายทั้งหมด ๒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3238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41" grpId="0" animBg="1"/>
      <p:bldP spid="42" grpId="0" animBg="1"/>
      <p:bldP spid="43" grpId="0"/>
      <p:bldP spid="44" grpId="0"/>
      <p:bldP spid="45" grpId="0" animBg="1"/>
      <p:bldP spid="46" grpId="0"/>
      <p:bldP spid="83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ต้นกล้าทำกิจกรรมจิตอาสาวันละ 15 นาที วันจันทร์ถึงวันศุกร์ต้นกล้าทำกิจกรรมจิตอาสาทั้งหมดกี่ชั่วโมง กี่นาที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E429353D-5E7D-4781-8B0F-AF3D9A674E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3169061"/>
              </p:ext>
            </p:extLst>
          </p:nvPr>
        </p:nvGraphicFramePr>
        <p:xfrm>
          <a:off x="1813087" y="2100703"/>
          <a:ext cx="6777404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67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ต้นกล้าทำกิจกรรมจิตอาสาวันละ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วันจันทร์ถึงวันศุกร์ใช้เวลาทำ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ต้นกล้าทำกิจกรรมจิตอาสามทั้งหมด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 </a:t>
                      </a:r>
                      <a:r>
                        <a:rPr lang="en-US" alt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lang="en-US" altLang="th-TH" sz="24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</a:t>
                      </a:r>
                      <a:r>
                        <a:rPr lang="th-TH" alt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15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= 75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1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ชั่วโมง 15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วันจันทร์ถึงวันศุกร์ต้นกล้าทำกิจกรรมจิตอาสาทั้งหมด ๑ ชั่วโมง ๑๕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0375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ขุนซ้อมดนตรีทุกวัน วันละ 45 นาที ใน 1 สัปดาห์ขุนใช้เวลาซ้อมดนตรีเท่าไร</a:t>
            </a:r>
          </a:p>
        </p:txBody>
      </p: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E429353D-5E7D-4781-8B0F-AF3D9A674E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5263881"/>
              </p:ext>
            </p:extLst>
          </p:nvPr>
        </p:nvGraphicFramePr>
        <p:xfrm>
          <a:off x="1813087" y="2100703"/>
          <a:ext cx="6777404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67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ขุนซ้อมดนตรีวันละ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สัปดาห์ ขุนใช้เวลาซ้อมดนตรี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ขุนใช้เวลาซ้อมดนตรี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 </a:t>
                      </a:r>
                      <a:r>
                        <a:rPr lang="en-US" alt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×</a:t>
                      </a:r>
                      <a:r>
                        <a:rPr lang="en-US" altLang="th-TH" sz="240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</a:t>
                      </a:r>
                      <a:r>
                        <a:rPr lang="th-TH" alt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45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 </a:t>
                      </a: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= 315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en-US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5 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ชั่วโมง 15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 1 สัปดาห์ ขุนใช้เวลาซ้อมดนตรี ๕ ชั่วโมง ๑๕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6913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สี่เหลี่ยมผืนผ้า: มุมมน 8">
            <a:extLst>
              <a:ext uri="{FF2B5EF4-FFF2-40B4-BE49-F238E27FC236}">
                <a16:creationId xmlns:a16="http://schemas.microsoft.com/office/drawing/2014/main" id="{80C79644-A061-4E6A-AE09-E3C4ABE49443}"/>
              </a:ext>
            </a:extLst>
          </p:cNvPr>
          <p:cNvSpPr/>
          <p:nvPr/>
        </p:nvSpPr>
        <p:spPr>
          <a:xfrm>
            <a:off x="2487168" y="2860526"/>
            <a:ext cx="7082890" cy="2507313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626444" y="570148"/>
            <a:ext cx="9415110" cy="858778"/>
            <a:chOff x="1783762" y="1010105"/>
            <a:chExt cx="8338090" cy="672135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83762" y="1010105"/>
              <a:ext cx="8338090" cy="435523"/>
              <a:chOff x="1507717" y="2061714"/>
              <a:chExt cx="8338090" cy="510495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493248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4"/>
                <a:ext cx="8276709" cy="463106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503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252528"/>
                </a:buClr>
                <a:buSzPts val="1400"/>
                <a:buFont typeface="Bahiana"/>
                <a:buNone/>
                <a:tabLst/>
                <a:defRPr/>
              </a:pPr>
              <a:r>
                <a:rPr lang="th-TH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ทีมหมูป่าใช้เวลาซ้อมฟุตบอลวันละ 1 ชั่วโมง 45 นาที เป็นเวลา 5 วัน ทีมหมูป่าใช้เวลาซ้อมฟุตบอลทั้งหมดเท่าไร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228209" y="122498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228208" y="175702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133339" y="1786522"/>
            <a:ext cx="74246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ทีมหมูป่าใช้เวลาซ้อมฟุตบอลวันละ 1 ชั่วโมง 45 นาที เป็นเวลา 5 วัน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152223" y="1265490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ทีมหมูป่าใช้เวลาซ้อมฟุตบอลทั้งหมดเท่าไร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228208" y="2303849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79D9C55C-B2E8-4068-B0A5-79D51AD2276E}"/>
              </a:ext>
            </a:extLst>
          </p:cNvPr>
          <p:cNvSpPr txBox="1"/>
          <p:nvPr/>
        </p:nvSpPr>
        <p:spPr>
          <a:xfrm>
            <a:off x="3188205" y="2267273"/>
            <a:ext cx="70828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นำระยะเวลาที่ใช้ซ้อมฟุตบอลแต่ละวันมาคูณกับจำนวนวัน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aphicFrame>
        <p:nvGraphicFramePr>
          <p:cNvPr id="54" name="ตาราง 2">
            <a:extLst>
              <a:ext uri="{FF2B5EF4-FFF2-40B4-BE49-F238E27FC236}">
                <a16:creationId xmlns:a16="http://schemas.microsoft.com/office/drawing/2014/main" id="{E194E8F1-7EAD-4BBE-82C0-D55E6E7152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5753392"/>
              </p:ext>
            </p:extLst>
          </p:nvPr>
        </p:nvGraphicFramePr>
        <p:xfrm>
          <a:off x="2862460" y="2903506"/>
          <a:ext cx="6201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85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ทีมหมูป่าใช้เวลาซ้อมฟุตบอลวันละ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ทีมหมูป่าใช้เวลาซ้อมฟุตบอลทั้งหมด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225</a:t>
                      </a:r>
                    </a:p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rgbClr val="252528"/>
                        </a:buClr>
                        <a:buSzPts val="1400"/>
                        <a:buFont typeface="Bahiana"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ทีมหมูป่าใช้เวลาซ้อมฟุตบอลทั้งหมด</a:t>
                      </a:r>
                      <a:r>
                        <a:rPr kumimoji="0" lang="th-TH" sz="24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 ๘ ชั่วโมง ๔๕ นาที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7966305"/>
                  </a:ext>
                </a:extLst>
              </a:tr>
            </a:tbl>
          </a:graphicData>
        </a:graphic>
      </p:graphicFrame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2154962F-9C77-4CFF-91B8-D472FFA9B1D3}"/>
              </a:ext>
            </a:extLst>
          </p:cNvPr>
          <p:cNvSpPr txBox="1">
            <a:spLocks/>
          </p:cNvSpPr>
          <p:nvPr/>
        </p:nvSpPr>
        <p:spPr>
          <a:xfrm>
            <a:off x="8798914" y="3613809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defRPr/>
            </a:pPr>
            <a:r>
              <a:rPr lang="en-US" altLang="th-TH" sz="2400" dirty="0">
                <a:solidFill>
                  <a:schemeClr val="tx1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cxnSp>
        <p:nvCxnSpPr>
          <p:cNvPr id="70" name="ตัวเชื่อมต่อตรง 69">
            <a:extLst>
              <a:ext uri="{FF2B5EF4-FFF2-40B4-BE49-F238E27FC236}">
                <a16:creationId xmlns:a16="http://schemas.microsoft.com/office/drawing/2014/main" id="{A2C157E3-655B-402B-97BB-7D7572A6BF4C}"/>
              </a:ext>
            </a:extLst>
          </p:cNvPr>
          <p:cNvCxnSpPr/>
          <p:nvPr/>
        </p:nvCxnSpPr>
        <p:spPr>
          <a:xfrm>
            <a:off x="7612454" y="4080156"/>
            <a:ext cx="122089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กลุ่ม 71">
            <a:extLst>
              <a:ext uri="{FF2B5EF4-FFF2-40B4-BE49-F238E27FC236}">
                <a16:creationId xmlns:a16="http://schemas.microsoft.com/office/drawing/2014/main" id="{FC59796E-4CCF-468A-AB60-204295C5C0B3}"/>
              </a:ext>
            </a:extLst>
          </p:cNvPr>
          <p:cNvGrpSpPr/>
          <p:nvPr/>
        </p:nvGrpSpPr>
        <p:grpSpPr>
          <a:xfrm>
            <a:off x="7609351" y="4438945"/>
            <a:ext cx="1220897" cy="20131"/>
            <a:chOff x="1764604" y="5115751"/>
            <a:chExt cx="2935229" cy="20131"/>
          </a:xfrm>
        </p:grpSpPr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2EE03ACB-B0D7-4488-8466-0B5FDAA1B138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0EF388DB-924F-4DBD-A91D-F3674883D984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3" name="Google Shape;587;p23">
            <a:extLst>
              <a:ext uri="{FF2B5EF4-FFF2-40B4-BE49-F238E27FC236}">
                <a16:creationId xmlns:a16="http://schemas.microsoft.com/office/drawing/2014/main" id="{128E8463-9DD5-47DF-9BAB-C0465CA31DD7}"/>
              </a:ext>
            </a:extLst>
          </p:cNvPr>
          <p:cNvSpPr/>
          <p:nvPr/>
        </p:nvSpPr>
        <p:spPr>
          <a:xfrm>
            <a:off x="2344806" y="5555925"/>
            <a:ext cx="6954642" cy="1155765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82563"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ถ้าซ้อมฟุตบอลวันละ 1 ชั่วโมง เป็นเวลา 5 วัน จะใช้เวลาทั้งหมด 5 ชั่วโมง</a:t>
            </a:r>
          </a:p>
          <a:p>
            <a:pPr marL="182563"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ระยะเวลา 8 ชั่วโมง 45 นาที มากกว่าระยะเวลา 5 ชั่วโมง</a:t>
            </a:r>
          </a:p>
          <a:p>
            <a:pPr marL="182563"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ดังนั้น 8 ชั่วโมง 45 นาที เป็นคำตอบที่สมเหตุสมผล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CB87E2D0-3196-4D07-A904-445EF02A01A8}"/>
              </a:ext>
            </a:extLst>
          </p:cNvPr>
          <p:cNvGrpSpPr/>
          <p:nvPr/>
        </p:nvGrpSpPr>
        <p:grpSpPr>
          <a:xfrm flipH="1">
            <a:off x="9063864" y="3380668"/>
            <a:ext cx="2078585" cy="422141"/>
            <a:chOff x="9078356" y="1836880"/>
            <a:chExt cx="2078585" cy="422141"/>
          </a:xfrm>
        </p:grpSpPr>
        <p:sp>
          <p:nvSpPr>
            <p:cNvPr id="85" name="Google Shape;1956;p38">
              <a:extLst>
                <a:ext uri="{FF2B5EF4-FFF2-40B4-BE49-F238E27FC236}">
                  <a16:creationId xmlns:a16="http://schemas.microsoft.com/office/drawing/2014/main" id="{E420157D-EF83-4E1E-9A6B-EB47860EC078}"/>
                </a:ext>
              </a:extLst>
            </p:cNvPr>
            <p:cNvSpPr/>
            <p:nvPr/>
          </p:nvSpPr>
          <p:spPr>
            <a:xfrm flipH="1">
              <a:off x="9078356" y="1836880"/>
              <a:ext cx="2078585" cy="422141"/>
            </a:xfrm>
            <a:custGeom>
              <a:avLst/>
              <a:gdLst/>
              <a:ahLst/>
              <a:cxnLst/>
              <a:rect l="l" t="t" r="r" b="b"/>
              <a:pathLst>
                <a:path w="42683" h="15999" extrusionOk="0">
                  <a:moveTo>
                    <a:pt x="21730" y="2233"/>
                  </a:moveTo>
                  <a:cubicBezTo>
                    <a:pt x="21780" y="2258"/>
                    <a:pt x="21805" y="2283"/>
                    <a:pt x="21830" y="2308"/>
                  </a:cubicBezTo>
                  <a:cubicBezTo>
                    <a:pt x="21780" y="2283"/>
                    <a:pt x="21730" y="2258"/>
                    <a:pt x="21680" y="2258"/>
                  </a:cubicBezTo>
                  <a:cubicBezTo>
                    <a:pt x="21705" y="2233"/>
                    <a:pt x="21730" y="2233"/>
                    <a:pt x="21730" y="2233"/>
                  </a:cubicBezTo>
                  <a:close/>
                  <a:moveTo>
                    <a:pt x="18597" y="3662"/>
                  </a:moveTo>
                  <a:cubicBezTo>
                    <a:pt x="18622" y="3662"/>
                    <a:pt x="18597" y="3687"/>
                    <a:pt x="18597" y="3687"/>
                  </a:cubicBezTo>
                  <a:lnTo>
                    <a:pt x="18572" y="3687"/>
                  </a:lnTo>
                  <a:cubicBezTo>
                    <a:pt x="18597" y="3687"/>
                    <a:pt x="18597" y="3662"/>
                    <a:pt x="18597" y="3662"/>
                  </a:cubicBezTo>
                  <a:close/>
                  <a:moveTo>
                    <a:pt x="36567" y="3887"/>
                  </a:moveTo>
                  <a:lnTo>
                    <a:pt x="36567" y="3887"/>
                  </a:lnTo>
                  <a:cubicBezTo>
                    <a:pt x="36476" y="3924"/>
                    <a:pt x="36397" y="3947"/>
                    <a:pt x="36323" y="3947"/>
                  </a:cubicBezTo>
                  <a:cubicBezTo>
                    <a:pt x="36295" y="3947"/>
                    <a:pt x="36268" y="3944"/>
                    <a:pt x="36241" y="3937"/>
                  </a:cubicBezTo>
                  <a:cubicBezTo>
                    <a:pt x="36367" y="3937"/>
                    <a:pt x="36467" y="3912"/>
                    <a:pt x="36567" y="3887"/>
                  </a:cubicBezTo>
                  <a:close/>
                  <a:moveTo>
                    <a:pt x="5439" y="6293"/>
                  </a:moveTo>
                  <a:cubicBezTo>
                    <a:pt x="5439" y="6293"/>
                    <a:pt x="5439" y="6318"/>
                    <a:pt x="5414" y="6318"/>
                  </a:cubicBezTo>
                  <a:cubicBezTo>
                    <a:pt x="5414" y="6318"/>
                    <a:pt x="5414" y="6293"/>
                    <a:pt x="5414" y="6293"/>
                  </a:cubicBezTo>
                  <a:close/>
                  <a:moveTo>
                    <a:pt x="23172" y="7054"/>
                  </a:moveTo>
                  <a:cubicBezTo>
                    <a:pt x="23191" y="7054"/>
                    <a:pt x="23212" y="7059"/>
                    <a:pt x="23234" y="7070"/>
                  </a:cubicBezTo>
                  <a:cubicBezTo>
                    <a:pt x="23309" y="7095"/>
                    <a:pt x="23384" y="7120"/>
                    <a:pt x="23459" y="7120"/>
                  </a:cubicBezTo>
                  <a:cubicBezTo>
                    <a:pt x="23334" y="7196"/>
                    <a:pt x="23209" y="7271"/>
                    <a:pt x="23083" y="7396"/>
                  </a:cubicBezTo>
                  <a:cubicBezTo>
                    <a:pt x="23083" y="7346"/>
                    <a:pt x="23083" y="7271"/>
                    <a:pt x="23083" y="7196"/>
                  </a:cubicBezTo>
                  <a:cubicBezTo>
                    <a:pt x="23064" y="7117"/>
                    <a:pt x="23105" y="7054"/>
                    <a:pt x="23172" y="7054"/>
                  </a:cubicBezTo>
                  <a:close/>
                  <a:moveTo>
                    <a:pt x="5615" y="8624"/>
                  </a:moveTo>
                  <a:cubicBezTo>
                    <a:pt x="5690" y="8674"/>
                    <a:pt x="5740" y="8699"/>
                    <a:pt x="5690" y="8749"/>
                  </a:cubicBezTo>
                  <a:cubicBezTo>
                    <a:pt x="5665" y="8724"/>
                    <a:pt x="5640" y="8674"/>
                    <a:pt x="5615" y="8624"/>
                  </a:cubicBezTo>
                  <a:close/>
                  <a:moveTo>
                    <a:pt x="23159" y="9201"/>
                  </a:moveTo>
                  <a:cubicBezTo>
                    <a:pt x="23159" y="9201"/>
                    <a:pt x="23134" y="9226"/>
                    <a:pt x="23134" y="9226"/>
                  </a:cubicBezTo>
                  <a:cubicBezTo>
                    <a:pt x="23134" y="9226"/>
                    <a:pt x="23109" y="9201"/>
                    <a:pt x="23109" y="9201"/>
                  </a:cubicBezTo>
                  <a:close/>
                  <a:moveTo>
                    <a:pt x="39700" y="9226"/>
                  </a:moveTo>
                  <a:cubicBezTo>
                    <a:pt x="39700" y="9251"/>
                    <a:pt x="39700" y="9276"/>
                    <a:pt x="39675" y="9301"/>
                  </a:cubicBezTo>
                  <a:cubicBezTo>
                    <a:pt x="39675" y="9276"/>
                    <a:pt x="39700" y="9251"/>
                    <a:pt x="39700" y="9226"/>
                  </a:cubicBezTo>
                  <a:close/>
                  <a:moveTo>
                    <a:pt x="16016" y="9401"/>
                  </a:moveTo>
                  <a:cubicBezTo>
                    <a:pt x="15991" y="9401"/>
                    <a:pt x="15991" y="9426"/>
                    <a:pt x="15991" y="9426"/>
                  </a:cubicBezTo>
                  <a:cubicBezTo>
                    <a:pt x="15991" y="9401"/>
                    <a:pt x="15991" y="9401"/>
                    <a:pt x="15991" y="9401"/>
                  </a:cubicBezTo>
                  <a:close/>
                  <a:moveTo>
                    <a:pt x="36868" y="11231"/>
                  </a:moveTo>
                  <a:cubicBezTo>
                    <a:pt x="36868" y="11231"/>
                    <a:pt x="36868" y="11256"/>
                    <a:pt x="36843" y="11256"/>
                  </a:cubicBezTo>
                  <a:cubicBezTo>
                    <a:pt x="36843" y="11256"/>
                    <a:pt x="36843" y="11231"/>
                    <a:pt x="36843" y="11231"/>
                  </a:cubicBezTo>
                  <a:close/>
                  <a:moveTo>
                    <a:pt x="1956" y="11256"/>
                  </a:moveTo>
                  <a:cubicBezTo>
                    <a:pt x="1956" y="11281"/>
                    <a:pt x="1956" y="11331"/>
                    <a:pt x="1930" y="11356"/>
                  </a:cubicBezTo>
                  <a:cubicBezTo>
                    <a:pt x="1930" y="11306"/>
                    <a:pt x="1930" y="11281"/>
                    <a:pt x="1956" y="11256"/>
                  </a:cubicBezTo>
                  <a:close/>
                  <a:moveTo>
                    <a:pt x="26617" y="11481"/>
                  </a:moveTo>
                  <a:cubicBezTo>
                    <a:pt x="26667" y="11481"/>
                    <a:pt x="26667" y="11531"/>
                    <a:pt x="26667" y="11582"/>
                  </a:cubicBezTo>
                  <a:cubicBezTo>
                    <a:pt x="26642" y="11607"/>
                    <a:pt x="26642" y="11632"/>
                    <a:pt x="26617" y="11657"/>
                  </a:cubicBezTo>
                  <a:cubicBezTo>
                    <a:pt x="26617" y="11590"/>
                    <a:pt x="26617" y="11543"/>
                    <a:pt x="26617" y="11481"/>
                  </a:cubicBezTo>
                  <a:close/>
                  <a:moveTo>
                    <a:pt x="11003" y="11882"/>
                  </a:moveTo>
                  <a:cubicBezTo>
                    <a:pt x="11003" y="11882"/>
                    <a:pt x="11003" y="11882"/>
                    <a:pt x="10978" y="11907"/>
                  </a:cubicBezTo>
                  <a:cubicBezTo>
                    <a:pt x="10978" y="11882"/>
                    <a:pt x="10978" y="11882"/>
                    <a:pt x="10978" y="11882"/>
                  </a:cubicBezTo>
                  <a:close/>
                  <a:moveTo>
                    <a:pt x="30721" y="12446"/>
                  </a:moveTo>
                  <a:cubicBezTo>
                    <a:pt x="30753" y="12446"/>
                    <a:pt x="30778" y="12459"/>
                    <a:pt x="30803" y="12484"/>
                  </a:cubicBezTo>
                  <a:cubicBezTo>
                    <a:pt x="30753" y="12559"/>
                    <a:pt x="30677" y="12659"/>
                    <a:pt x="30602" y="12759"/>
                  </a:cubicBezTo>
                  <a:cubicBezTo>
                    <a:pt x="30527" y="12684"/>
                    <a:pt x="30427" y="12609"/>
                    <a:pt x="30602" y="12484"/>
                  </a:cubicBezTo>
                  <a:cubicBezTo>
                    <a:pt x="30652" y="12459"/>
                    <a:pt x="30690" y="12446"/>
                    <a:pt x="30721" y="12446"/>
                  </a:cubicBezTo>
                  <a:close/>
                  <a:moveTo>
                    <a:pt x="9374" y="12785"/>
                  </a:moveTo>
                  <a:cubicBezTo>
                    <a:pt x="9365" y="12794"/>
                    <a:pt x="9359" y="12803"/>
                    <a:pt x="9355" y="12811"/>
                  </a:cubicBezTo>
                  <a:lnTo>
                    <a:pt x="9355" y="12811"/>
                  </a:lnTo>
                  <a:cubicBezTo>
                    <a:pt x="9359" y="12810"/>
                    <a:pt x="9365" y="12810"/>
                    <a:pt x="9374" y="12810"/>
                  </a:cubicBezTo>
                  <a:cubicBezTo>
                    <a:pt x="9349" y="12810"/>
                    <a:pt x="9349" y="12834"/>
                    <a:pt x="9349" y="12835"/>
                  </a:cubicBezTo>
                  <a:lnTo>
                    <a:pt x="9349" y="12835"/>
                  </a:lnTo>
                  <a:cubicBezTo>
                    <a:pt x="9349" y="12834"/>
                    <a:pt x="9349" y="12824"/>
                    <a:pt x="9355" y="12811"/>
                  </a:cubicBezTo>
                  <a:lnTo>
                    <a:pt x="9355" y="12811"/>
                  </a:lnTo>
                  <a:cubicBezTo>
                    <a:pt x="9349" y="12813"/>
                    <a:pt x="9349" y="12819"/>
                    <a:pt x="9349" y="12835"/>
                  </a:cubicBezTo>
                  <a:cubicBezTo>
                    <a:pt x="9349" y="12810"/>
                    <a:pt x="9349" y="12810"/>
                    <a:pt x="9349" y="12785"/>
                  </a:cubicBezTo>
                  <a:close/>
                  <a:moveTo>
                    <a:pt x="22808" y="12910"/>
                  </a:moveTo>
                  <a:cubicBezTo>
                    <a:pt x="22808" y="12910"/>
                    <a:pt x="22808" y="12935"/>
                    <a:pt x="22808" y="12935"/>
                  </a:cubicBezTo>
                  <a:cubicBezTo>
                    <a:pt x="22808" y="12935"/>
                    <a:pt x="22808" y="12910"/>
                    <a:pt x="22783" y="12910"/>
                  </a:cubicBezTo>
                  <a:close/>
                  <a:moveTo>
                    <a:pt x="23058" y="13035"/>
                  </a:moveTo>
                  <a:cubicBezTo>
                    <a:pt x="23058" y="13035"/>
                    <a:pt x="23058" y="13060"/>
                    <a:pt x="23083" y="13060"/>
                  </a:cubicBezTo>
                  <a:lnTo>
                    <a:pt x="22983" y="13060"/>
                  </a:lnTo>
                  <a:cubicBezTo>
                    <a:pt x="23008" y="13060"/>
                    <a:pt x="23033" y="13035"/>
                    <a:pt x="23058" y="13035"/>
                  </a:cubicBezTo>
                  <a:close/>
                  <a:moveTo>
                    <a:pt x="25383" y="1"/>
                  </a:moveTo>
                  <a:cubicBezTo>
                    <a:pt x="25327" y="1"/>
                    <a:pt x="25270" y="3"/>
                    <a:pt x="25214" y="3"/>
                  </a:cubicBezTo>
                  <a:lnTo>
                    <a:pt x="20377" y="3"/>
                  </a:lnTo>
                  <a:cubicBezTo>
                    <a:pt x="20352" y="53"/>
                    <a:pt x="20327" y="78"/>
                    <a:pt x="20352" y="103"/>
                  </a:cubicBezTo>
                  <a:lnTo>
                    <a:pt x="20302" y="103"/>
                  </a:lnTo>
                  <a:cubicBezTo>
                    <a:pt x="20201" y="128"/>
                    <a:pt x="20101" y="128"/>
                    <a:pt x="19976" y="128"/>
                  </a:cubicBezTo>
                  <a:cubicBezTo>
                    <a:pt x="19951" y="103"/>
                    <a:pt x="19850" y="78"/>
                    <a:pt x="19775" y="53"/>
                  </a:cubicBezTo>
                  <a:cubicBezTo>
                    <a:pt x="19662" y="59"/>
                    <a:pt x="19550" y="60"/>
                    <a:pt x="19437" y="60"/>
                  </a:cubicBezTo>
                  <a:cubicBezTo>
                    <a:pt x="19324" y="60"/>
                    <a:pt x="19211" y="59"/>
                    <a:pt x="19098" y="59"/>
                  </a:cubicBezTo>
                  <a:cubicBezTo>
                    <a:pt x="18873" y="59"/>
                    <a:pt x="18647" y="65"/>
                    <a:pt x="18422" y="103"/>
                  </a:cubicBezTo>
                  <a:cubicBezTo>
                    <a:pt x="17946" y="128"/>
                    <a:pt x="17494" y="128"/>
                    <a:pt x="17018" y="128"/>
                  </a:cubicBezTo>
                  <a:cubicBezTo>
                    <a:pt x="16913" y="185"/>
                    <a:pt x="16802" y="199"/>
                    <a:pt x="16690" y="199"/>
                  </a:cubicBezTo>
                  <a:cubicBezTo>
                    <a:pt x="16567" y="199"/>
                    <a:pt x="16442" y="182"/>
                    <a:pt x="16319" y="182"/>
                  </a:cubicBezTo>
                  <a:cubicBezTo>
                    <a:pt x="16207" y="182"/>
                    <a:pt x="16096" y="196"/>
                    <a:pt x="15991" y="253"/>
                  </a:cubicBezTo>
                  <a:cubicBezTo>
                    <a:pt x="15961" y="224"/>
                    <a:pt x="15932" y="212"/>
                    <a:pt x="15903" y="212"/>
                  </a:cubicBezTo>
                  <a:cubicBezTo>
                    <a:pt x="15882" y="212"/>
                    <a:pt x="15861" y="218"/>
                    <a:pt x="15840" y="228"/>
                  </a:cubicBezTo>
                  <a:cubicBezTo>
                    <a:pt x="15565" y="253"/>
                    <a:pt x="15264" y="253"/>
                    <a:pt x="14988" y="278"/>
                  </a:cubicBezTo>
                  <a:cubicBezTo>
                    <a:pt x="14896" y="312"/>
                    <a:pt x="14804" y="320"/>
                    <a:pt x="14712" y="320"/>
                  </a:cubicBezTo>
                  <a:cubicBezTo>
                    <a:pt x="14621" y="320"/>
                    <a:pt x="14529" y="312"/>
                    <a:pt x="14437" y="312"/>
                  </a:cubicBezTo>
                  <a:cubicBezTo>
                    <a:pt x="14345" y="312"/>
                    <a:pt x="14253" y="320"/>
                    <a:pt x="14161" y="353"/>
                  </a:cubicBezTo>
                  <a:cubicBezTo>
                    <a:pt x="13910" y="378"/>
                    <a:pt x="13685" y="378"/>
                    <a:pt x="13434" y="404"/>
                  </a:cubicBezTo>
                  <a:cubicBezTo>
                    <a:pt x="13322" y="454"/>
                    <a:pt x="13202" y="454"/>
                    <a:pt x="13083" y="454"/>
                  </a:cubicBezTo>
                  <a:cubicBezTo>
                    <a:pt x="12964" y="454"/>
                    <a:pt x="12845" y="454"/>
                    <a:pt x="12733" y="504"/>
                  </a:cubicBezTo>
                  <a:cubicBezTo>
                    <a:pt x="12582" y="504"/>
                    <a:pt x="12407" y="504"/>
                    <a:pt x="12256" y="529"/>
                  </a:cubicBezTo>
                  <a:cubicBezTo>
                    <a:pt x="12164" y="580"/>
                    <a:pt x="12072" y="589"/>
                    <a:pt x="11980" y="589"/>
                  </a:cubicBezTo>
                  <a:cubicBezTo>
                    <a:pt x="11927" y="589"/>
                    <a:pt x="11874" y="586"/>
                    <a:pt x="11821" y="586"/>
                  </a:cubicBezTo>
                  <a:cubicBezTo>
                    <a:pt x="11740" y="586"/>
                    <a:pt x="11660" y="593"/>
                    <a:pt x="11580" y="629"/>
                  </a:cubicBezTo>
                  <a:cubicBezTo>
                    <a:pt x="10728" y="729"/>
                    <a:pt x="9900" y="905"/>
                    <a:pt x="9023" y="905"/>
                  </a:cubicBezTo>
                  <a:cubicBezTo>
                    <a:pt x="8948" y="967"/>
                    <a:pt x="8854" y="967"/>
                    <a:pt x="8763" y="967"/>
                  </a:cubicBezTo>
                  <a:cubicBezTo>
                    <a:pt x="8672" y="967"/>
                    <a:pt x="8585" y="967"/>
                    <a:pt x="8522" y="1030"/>
                  </a:cubicBezTo>
                  <a:lnTo>
                    <a:pt x="8497" y="1030"/>
                  </a:lnTo>
                  <a:cubicBezTo>
                    <a:pt x="8482" y="1001"/>
                    <a:pt x="8459" y="989"/>
                    <a:pt x="8427" y="989"/>
                  </a:cubicBezTo>
                  <a:cubicBezTo>
                    <a:pt x="8405" y="989"/>
                    <a:pt x="8378" y="995"/>
                    <a:pt x="8347" y="1005"/>
                  </a:cubicBezTo>
                  <a:cubicBezTo>
                    <a:pt x="8196" y="1030"/>
                    <a:pt x="8021" y="1030"/>
                    <a:pt x="7870" y="1055"/>
                  </a:cubicBezTo>
                  <a:cubicBezTo>
                    <a:pt x="7820" y="1055"/>
                    <a:pt x="7795" y="1080"/>
                    <a:pt x="7795" y="1155"/>
                  </a:cubicBezTo>
                  <a:cubicBezTo>
                    <a:pt x="7685" y="1114"/>
                    <a:pt x="7574" y="1095"/>
                    <a:pt x="7464" y="1095"/>
                  </a:cubicBezTo>
                  <a:cubicBezTo>
                    <a:pt x="7374" y="1095"/>
                    <a:pt x="7284" y="1108"/>
                    <a:pt x="7194" y="1130"/>
                  </a:cubicBezTo>
                  <a:cubicBezTo>
                    <a:pt x="6442" y="1155"/>
                    <a:pt x="5690" y="1155"/>
                    <a:pt x="4913" y="1155"/>
                  </a:cubicBezTo>
                  <a:cubicBezTo>
                    <a:pt x="4537" y="1180"/>
                    <a:pt x="4537" y="1180"/>
                    <a:pt x="4637" y="1556"/>
                  </a:cubicBezTo>
                  <a:cubicBezTo>
                    <a:pt x="4550" y="1669"/>
                    <a:pt x="4443" y="1694"/>
                    <a:pt x="4330" y="1694"/>
                  </a:cubicBezTo>
                  <a:cubicBezTo>
                    <a:pt x="4240" y="1694"/>
                    <a:pt x="4146" y="1678"/>
                    <a:pt x="4054" y="1678"/>
                  </a:cubicBezTo>
                  <a:cubicBezTo>
                    <a:pt x="4031" y="1678"/>
                    <a:pt x="4008" y="1679"/>
                    <a:pt x="3986" y="1682"/>
                  </a:cubicBezTo>
                  <a:cubicBezTo>
                    <a:pt x="3915" y="1692"/>
                    <a:pt x="3844" y="1695"/>
                    <a:pt x="3773" y="1695"/>
                  </a:cubicBezTo>
                  <a:cubicBezTo>
                    <a:pt x="3665" y="1695"/>
                    <a:pt x="3557" y="1688"/>
                    <a:pt x="3450" y="1688"/>
                  </a:cubicBezTo>
                  <a:cubicBezTo>
                    <a:pt x="3271" y="1688"/>
                    <a:pt x="3096" y="1707"/>
                    <a:pt x="2933" y="1807"/>
                  </a:cubicBezTo>
                  <a:cubicBezTo>
                    <a:pt x="2816" y="1807"/>
                    <a:pt x="2699" y="1796"/>
                    <a:pt x="2590" y="1796"/>
                  </a:cubicBezTo>
                  <a:cubicBezTo>
                    <a:pt x="2535" y="1796"/>
                    <a:pt x="2482" y="1799"/>
                    <a:pt x="2432" y="1807"/>
                  </a:cubicBezTo>
                  <a:cubicBezTo>
                    <a:pt x="1179" y="2058"/>
                    <a:pt x="552" y="2033"/>
                    <a:pt x="326" y="3486"/>
                  </a:cubicBezTo>
                  <a:cubicBezTo>
                    <a:pt x="201" y="4063"/>
                    <a:pt x="377" y="4639"/>
                    <a:pt x="226" y="5216"/>
                  </a:cubicBezTo>
                  <a:lnTo>
                    <a:pt x="201" y="5541"/>
                  </a:lnTo>
                  <a:cubicBezTo>
                    <a:pt x="101" y="5767"/>
                    <a:pt x="226" y="6018"/>
                    <a:pt x="101" y="6218"/>
                  </a:cubicBezTo>
                  <a:cubicBezTo>
                    <a:pt x="101" y="6343"/>
                    <a:pt x="76" y="6469"/>
                    <a:pt x="76" y="6594"/>
                  </a:cubicBezTo>
                  <a:cubicBezTo>
                    <a:pt x="1" y="7045"/>
                    <a:pt x="1" y="7521"/>
                    <a:pt x="76" y="7998"/>
                  </a:cubicBezTo>
                  <a:cubicBezTo>
                    <a:pt x="76" y="8148"/>
                    <a:pt x="101" y="8298"/>
                    <a:pt x="101" y="8474"/>
                  </a:cubicBezTo>
                  <a:cubicBezTo>
                    <a:pt x="226" y="8724"/>
                    <a:pt x="76" y="9025"/>
                    <a:pt x="201" y="9276"/>
                  </a:cubicBezTo>
                  <a:cubicBezTo>
                    <a:pt x="502" y="10704"/>
                    <a:pt x="828" y="12083"/>
                    <a:pt x="1354" y="13436"/>
                  </a:cubicBezTo>
                  <a:cubicBezTo>
                    <a:pt x="1680" y="14263"/>
                    <a:pt x="2281" y="14765"/>
                    <a:pt x="3184" y="14840"/>
                  </a:cubicBezTo>
                  <a:cubicBezTo>
                    <a:pt x="3296" y="14902"/>
                    <a:pt x="3415" y="14902"/>
                    <a:pt x="3534" y="14902"/>
                  </a:cubicBezTo>
                  <a:cubicBezTo>
                    <a:pt x="3654" y="14902"/>
                    <a:pt x="3773" y="14902"/>
                    <a:pt x="3885" y="14965"/>
                  </a:cubicBezTo>
                  <a:lnTo>
                    <a:pt x="4086" y="14965"/>
                  </a:lnTo>
                  <a:cubicBezTo>
                    <a:pt x="4249" y="15019"/>
                    <a:pt x="4412" y="15031"/>
                    <a:pt x="4574" y="15031"/>
                  </a:cubicBezTo>
                  <a:cubicBezTo>
                    <a:pt x="4698" y="15031"/>
                    <a:pt x="4821" y="15024"/>
                    <a:pt x="4944" y="15024"/>
                  </a:cubicBezTo>
                  <a:cubicBezTo>
                    <a:pt x="5103" y="15024"/>
                    <a:pt x="5260" y="15036"/>
                    <a:pt x="5414" y="15090"/>
                  </a:cubicBezTo>
                  <a:cubicBezTo>
                    <a:pt x="5615" y="15090"/>
                    <a:pt x="5815" y="15090"/>
                    <a:pt x="6016" y="15115"/>
                  </a:cubicBezTo>
                  <a:cubicBezTo>
                    <a:pt x="6041" y="15166"/>
                    <a:pt x="6041" y="15191"/>
                    <a:pt x="6041" y="15241"/>
                  </a:cubicBezTo>
                  <a:cubicBezTo>
                    <a:pt x="5765" y="15391"/>
                    <a:pt x="5815" y="15617"/>
                    <a:pt x="5890" y="15867"/>
                  </a:cubicBezTo>
                  <a:cubicBezTo>
                    <a:pt x="6038" y="15972"/>
                    <a:pt x="6194" y="15998"/>
                    <a:pt x="6353" y="15998"/>
                  </a:cubicBezTo>
                  <a:cubicBezTo>
                    <a:pt x="6506" y="15998"/>
                    <a:pt x="6661" y="15975"/>
                    <a:pt x="6815" y="15975"/>
                  </a:cubicBezTo>
                  <a:cubicBezTo>
                    <a:pt x="6883" y="15975"/>
                    <a:pt x="6951" y="15979"/>
                    <a:pt x="7018" y="15993"/>
                  </a:cubicBezTo>
                  <a:cubicBezTo>
                    <a:pt x="7110" y="15941"/>
                    <a:pt x="7207" y="15932"/>
                    <a:pt x="7302" y="15932"/>
                  </a:cubicBezTo>
                  <a:cubicBezTo>
                    <a:pt x="7357" y="15932"/>
                    <a:pt x="7412" y="15935"/>
                    <a:pt x="7465" y="15935"/>
                  </a:cubicBezTo>
                  <a:cubicBezTo>
                    <a:pt x="7546" y="15935"/>
                    <a:pt x="7624" y="15928"/>
                    <a:pt x="7695" y="15892"/>
                  </a:cubicBezTo>
                  <a:cubicBezTo>
                    <a:pt x="7895" y="15867"/>
                    <a:pt x="8096" y="15867"/>
                    <a:pt x="8296" y="15867"/>
                  </a:cubicBezTo>
                  <a:cubicBezTo>
                    <a:pt x="8422" y="15805"/>
                    <a:pt x="8547" y="15798"/>
                    <a:pt x="8672" y="15798"/>
                  </a:cubicBezTo>
                  <a:cubicBezTo>
                    <a:pt x="8704" y="15798"/>
                    <a:pt x="8735" y="15799"/>
                    <a:pt x="8766" y="15799"/>
                  </a:cubicBezTo>
                  <a:cubicBezTo>
                    <a:pt x="8860" y="15799"/>
                    <a:pt x="8954" y="15795"/>
                    <a:pt x="9048" y="15767"/>
                  </a:cubicBezTo>
                  <a:cubicBezTo>
                    <a:pt x="9069" y="15788"/>
                    <a:pt x="9095" y="15796"/>
                    <a:pt x="9123" y="15796"/>
                  </a:cubicBezTo>
                  <a:cubicBezTo>
                    <a:pt x="9162" y="15796"/>
                    <a:pt x="9205" y="15781"/>
                    <a:pt x="9249" y="15767"/>
                  </a:cubicBezTo>
                  <a:cubicBezTo>
                    <a:pt x="9750" y="15742"/>
                    <a:pt x="10251" y="15742"/>
                    <a:pt x="10778" y="15717"/>
                  </a:cubicBezTo>
                  <a:cubicBezTo>
                    <a:pt x="10803" y="15717"/>
                    <a:pt x="10828" y="15692"/>
                    <a:pt x="10828" y="15667"/>
                  </a:cubicBezTo>
                  <a:cubicBezTo>
                    <a:pt x="10878" y="15667"/>
                    <a:pt x="10928" y="15673"/>
                    <a:pt x="10978" y="15673"/>
                  </a:cubicBezTo>
                  <a:cubicBezTo>
                    <a:pt x="11028" y="15673"/>
                    <a:pt x="11078" y="15667"/>
                    <a:pt x="11129" y="15642"/>
                  </a:cubicBezTo>
                  <a:cubicBezTo>
                    <a:pt x="11179" y="15642"/>
                    <a:pt x="11204" y="15642"/>
                    <a:pt x="11229" y="15667"/>
                  </a:cubicBezTo>
                  <a:cubicBezTo>
                    <a:pt x="11372" y="15667"/>
                    <a:pt x="11515" y="15683"/>
                    <a:pt x="11654" y="15683"/>
                  </a:cubicBezTo>
                  <a:cubicBezTo>
                    <a:pt x="11758" y="15683"/>
                    <a:pt x="11859" y="15674"/>
                    <a:pt x="11956" y="15642"/>
                  </a:cubicBezTo>
                  <a:cubicBezTo>
                    <a:pt x="12332" y="15617"/>
                    <a:pt x="12707" y="15617"/>
                    <a:pt x="13083" y="15592"/>
                  </a:cubicBezTo>
                  <a:cubicBezTo>
                    <a:pt x="13174" y="15551"/>
                    <a:pt x="13268" y="15543"/>
                    <a:pt x="13361" y="15543"/>
                  </a:cubicBezTo>
                  <a:cubicBezTo>
                    <a:pt x="13424" y="15543"/>
                    <a:pt x="13486" y="15547"/>
                    <a:pt x="13546" y="15547"/>
                  </a:cubicBezTo>
                  <a:cubicBezTo>
                    <a:pt x="13621" y="15547"/>
                    <a:pt x="13693" y="15541"/>
                    <a:pt x="13760" y="15516"/>
                  </a:cubicBezTo>
                  <a:cubicBezTo>
                    <a:pt x="14462" y="15441"/>
                    <a:pt x="15139" y="15391"/>
                    <a:pt x="15840" y="15341"/>
                  </a:cubicBezTo>
                  <a:lnTo>
                    <a:pt x="20828" y="15341"/>
                  </a:lnTo>
                  <a:cubicBezTo>
                    <a:pt x="21114" y="15289"/>
                    <a:pt x="21400" y="15276"/>
                    <a:pt x="21685" y="15276"/>
                  </a:cubicBezTo>
                  <a:cubicBezTo>
                    <a:pt x="21974" y="15276"/>
                    <a:pt x="22262" y="15289"/>
                    <a:pt x="22551" y="15289"/>
                  </a:cubicBezTo>
                  <a:cubicBezTo>
                    <a:pt x="22803" y="15289"/>
                    <a:pt x="23056" y="15279"/>
                    <a:pt x="23309" y="15241"/>
                  </a:cubicBezTo>
                  <a:cubicBezTo>
                    <a:pt x="23484" y="15241"/>
                    <a:pt x="23660" y="15216"/>
                    <a:pt x="23810" y="15216"/>
                  </a:cubicBezTo>
                  <a:cubicBezTo>
                    <a:pt x="23964" y="15161"/>
                    <a:pt x="24112" y="15149"/>
                    <a:pt x="24260" y="15149"/>
                  </a:cubicBezTo>
                  <a:cubicBezTo>
                    <a:pt x="24370" y="15149"/>
                    <a:pt x="24481" y="15156"/>
                    <a:pt x="24592" y="15156"/>
                  </a:cubicBezTo>
                  <a:cubicBezTo>
                    <a:pt x="24673" y="15156"/>
                    <a:pt x="24755" y="15152"/>
                    <a:pt x="24838" y="15140"/>
                  </a:cubicBezTo>
                  <a:cubicBezTo>
                    <a:pt x="24888" y="15140"/>
                    <a:pt x="24963" y="15115"/>
                    <a:pt x="25013" y="15090"/>
                  </a:cubicBezTo>
                  <a:cubicBezTo>
                    <a:pt x="25114" y="15115"/>
                    <a:pt x="25189" y="15115"/>
                    <a:pt x="25264" y="15115"/>
                  </a:cubicBezTo>
                  <a:cubicBezTo>
                    <a:pt x="25464" y="15115"/>
                    <a:pt x="25665" y="15090"/>
                    <a:pt x="25865" y="15090"/>
                  </a:cubicBezTo>
                  <a:cubicBezTo>
                    <a:pt x="25891" y="15065"/>
                    <a:pt x="25891" y="15040"/>
                    <a:pt x="25916" y="15015"/>
                  </a:cubicBezTo>
                  <a:lnTo>
                    <a:pt x="26016" y="15015"/>
                  </a:lnTo>
                  <a:cubicBezTo>
                    <a:pt x="26016" y="14990"/>
                    <a:pt x="26016" y="14990"/>
                    <a:pt x="26041" y="14965"/>
                  </a:cubicBezTo>
                  <a:cubicBezTo>
                    <a:pt x="26242" y="15019"/>
                    <a:pt x="26444" y="15044"/>
                    <a:pt x="26649" y="15044"/>
                  </a:cubicBezTo>
                  <a:cubicBezTo>
                    <a:pt x="26827" y="15044"/>
                    <a:pt x="27008" y="15025"/>
                    <a:pt x="27194" y="14990"/>
                  </a:cubicBezTo>
                  <a:cubicBezTo>
                    <a:pt x="27294" y="14965"/>
                    <a:pt x="27419" y="14965"/>
                    <a:pt x="27545" y="14965"/>
                  </a:cubicBezTo>
                  <a:cubicBezTo>
                    <a:pt x="27642" y="14907"/>
                    <a:pt x="27747" y="14894"/>
                    <a:pt x="27853" y="14894"/>
                  </a:cubicBezTo>
                  <a:cubicBezTo>
                    <a:pt x="27940" y="14894"/>
                    <a:pt x="28027" y="14902"/>
                    <a:pt x="28113" y="14902"/>
                  </a:cubicBezTo>
                  <a:cubicBezTo>
                    <a:pt x="28193" y="14902"/>
                    <a:pt x="28272" y="14895"/>
                    <a:pt x="28347" y="14865"/>
                  </a:cubicBezTo>
                  <a:cubicBezTo>
                    <a:pt x="29048" y="14714"/>
                    <a:pt x="29725" y="14589"/>
                    <a:pt x="30427" y="14464"/>
                  </a:cubicBezTo>
                  <a:cubicBezTo>
                    <a:pt x="30728" y="14414"/>
                    <a:pt x="31053" y="14364"/>
                    <a:pt x="31354" y="14288"/>
                  </a:cubicBezTo>
                  <a:cubicBezTo>
                    <a:pt x="31855" y="14213"/>
                    <a:pt x="32382" y="14113"/>
                    <a:pt x="32858" y="13862"/>
                  </a:cubicBezTo>
                  <a:cubicBezTo>
                    <a:pt x="34086" y="13587"/>
                    <a:pt x="35289" y="13186"/>
                    <a:pt x="36492" y="12785"/>
                  </a:cubicBezTo>
                  <a:cubicBezTo>
                    <a:pt x="37069" y="12559"/>
                    <a:pt x="37645" y="12333"/>
                    <a:pt x="38221" y="12108"/>
                  </a:cubicBezTo>
                  <a:cubicBezTo>
                    <a:pt x="38622" y="11957"/>
                    <a:pt x="38873" y="11707"/>
                    <a:pt x="38647" y="11256"/>
                  </a:cubicBezTo>
                  <a:cubicBezTo>
                    <a:pt x="38698" y="11181"/>
                    <a:pt x="38748" y="11130"/>
                    <a:pt x="38798" y="11080"/>
                  </a:cubicBezTo>
                  <a:cubicBezTo>
                    <a:pt x="38859" y="11029"/>
                    <a:pt x="38929" y="11020"/>
                    <a:pt x="39000" y="11020"/>
                  </a:cubicBezTo>
                  <a:cubicBezTo>
                    <a:pt x="39042" y="11020"/>
                    <a:pt x="39083" y="11023"/>
                    <a:pt x="39124" y="11023"/>
                  </a:cubicBezTo>
                  <a:cubicBezTo>
                    <a:pt x="39186" y="11023"/>
                    <a:pt x="39246" y="11016"/>
                    <a:pt x="39299" y="10980"/>
                  </a:cubicBezTo>
                  <a:cubicBezTo>
                    <a:pt x="39349" y="11005"/>
                    <a:pt x="39393" y="11018"/>
                    <a:pt x="39437" y="11018"/>
                  </a:cubicBezTo>
                  <a:cubicBezTo>
                    <a:pt x="39481" y="11018"/>
                    <a:pt x="39525" y="11005"/>
                    <a:pt x="39575" y="10980"/>
                  </a:cubicBezTo>
                  <a:cubicBezTo>
                    <a:pt x="40477" y="10880"/>
                    <a:pt x="41379" y="10754"/>
                    <a:pt x="42156" y="10178"/>
                  </a:cubicBezTo>
                  <a:cubicBezTo>
                    <a:pt x="42683" y="9526"/>
                    <a:pt x="42658" y="9426"/>
                    <a:pt x="42031" y="9176"/>
                  </a:cubicBezTo>
                  <a:cubicBezTo>
                    <a:pt x="41901" y="9064"/>
                    <a:pt x="41750" y="9042"/>
                    <a:pt x="41595" y="9042"/>
                  </a:cubicBezTo>
                  <a:cubicBezTo>
                    <a:pt x="41495" y="9042"/>
                    <a:pt x="41394" y="9051"/>
                    <a:pt x="41295" y="9051"/>
                  </a:cubicBezTo>
                  <a:cubicBezTo>
                    <a:pt x="41134" y="9051"/>
                    <a:pt x="40980" y="9027"/>
                    <a:pt x="40853" y="8900"/>
                  </a:cubicBezTo>
                  <a:cubicBezTo>
                    <a:pt x="40878" y="8549"/>
                    <a:pt x="40552" y="8449"/>
                    <a:pt x="40352" y="8248"/>
                  </a:cubicBezTo>
                  <a:cubicBezTo>
                    <a:pt x="40477" y="8173"/>
                    <a:pt x="40602" y="8098"/>
                    <a:pt x="40728" y="7998"/>
                  </a:cubicBezTo>
                  <a:cubicBezTo>
                    <a:pt x="40978" y="7872"/>
                    <a:pt x="41003" y="7647"/>
                    <a:pt x="40978" y="7396"/>
                  </a:cubicBezTo>
                  <a:cubicBezTo>
                    <a:pt x="40928" y="7196"/>
                    <a:pt x="40778" y="7070"/>
                    <a:pt x="40577" y="6970"/>
                  </a:cubicBezTo>
                  <a:cubicBezTo>
                    <a:pt x="40349" y="6902"/>
                    <a:pt x="40183" y="6688"/>
                    <a:pt x="39929" y="6688"/>
                  </a:cubicBezTo>
                  <a:cubicBezTo>
                    <a:pt x="39903" y="6688"/>
                    <a:pt x="39877" y="6690"/>
                    <a:pt x="39850" y="6694"/>
                  </a:cubicBezTo>
                  <a:cubicBezTo>
                    <a:pt x="39424" y="6419"/>
                    <a:pt x="38873" y="6419"/>
                    <a:pt x="38422" y="6193"/>
                  </a:cubicBezTo>
                  <a:cubicBezTo>
                    <a:pt x="38359" y="6131"/>
                    <a:pt x="38284" y="6120"/>
                    <a:pt x="38205" y="6120"/>
                  </a:cubicBezTo>
                  <a:cubicBezTo>
                    <a:pt x="38164" y="6120"/>
                    <a:pt x="38122" y="6123"/>
                    <a:pt x="38081" y="6123"/>
                  </a:cubicBezTo>
                  <a:cubicBezTo>
                    <a:pt x="38008" y="6123"/>
                    <a:pt x="37936" y="6114"/>
                    <a:pt x="37871" y="6068"/>
                  </a:cubicBezTo>
                  <a:lnTo>
                    <a:pt x="37394" y="6068"/>
                  </a:lnTo>
                  <a:cubicBezTo>
                    <a:pt x="37344" y="5967"/>
                    <a:pt x="37319" y="5892"/>
                    <a:pt x="37269" y="5817"/>
                  </a:cubicBezTo>
                  <a:cubicBezTo>
                    <a:pt x="37570" y="5792"/>
                    <a:pt x="37845" y="5692"/>
                    <a:pt x="38046" y="5416"/>
                  </a:cubicBezTo>
                  <a:cubicBezTo>
                    <a:pt x="38071" y="5366"/>
                    <a:pt x="38121" y="5341"/>
                    <a:pt x="38171" y="5291"/>
                  </a:cubicBezTo>
                  <a:cubicBezTo>
                    <a:pt x="38422" y="5065"/>
                    <a:pt x="38422" y="4790"/>
                    <a:pt x="38246" y="4514"/>
                  </a:cubicBezTo>
                  <a:lnTo>
                    <a:pt x="38171" y="4514"/>
                  </a:lnTo>
                  <a:cubicBezTo>
                    <a:pt x="38121" y="4013"/>
                    <a:pt x="37720" y="3887"/>
                    <a:pt x="37344" y="3737"/>
                  </a:cubicBezTo>
                  <a:cubicBezTo>
                    <a:pt x="37444" y="3561"/>
                    <a:pt x="37620" y="3411"/>
                    <a:pt x="37394" y="3211"/>
                  </a:cubicBezTo>
                  <a:cubicBezTo>
                    <a:pt x="37394" y="3135"/>
                    <a:pt x="37394" y="3060"/>
                    <a:pt x="37369" y="2985"/>
                  </a:cubicBezTo>
                  <a:cubicBezTo>
                    <a:pt x="37280" y="2873"/>
                    <a:pt x="37250" y="2701"/>
                    <a:pt x="37085" y="2701"/>
                  </a:cubicBezTo>
                  <a:cubicBezTo>
                    <a:pt x="37065" y="2701"/>
                    <a:pt x="37043" y="2704"/>
                    <a:pt x="37018" y="2709"/>
                  </a:cubicBezTo>
                  <a:cubicBezTo>
                    <a:pt x="36968" y="2584"/>
                    <a:pt x="36818" y="2534"/>
                    <a:pt x="36743" y="2459"/>
                  </a:cubicBezTo>
                  <a:cubicBezTo>
                    <a:pt x="35865" y="1757"/>
                    <a:pt x="34838" y="1456"/>
                    <a:pt x="33760" y="1281"/>
                  </a:cubicBezTo>
                  <a:cubicBezTo>
                    <a:pt x="33459" y="1105"/>
                    <a:pt x="33109" y="1055"/>
                    <a:pt x="32733" y="1055"/>
                  </a:cubicBezTo>
                  <a:cubicBezTo>
                    <a:pt x="32557" y="1005"/>
                    <a:pt x="32382" y="955"/>
                    <a:pt x="32231" y="880"/>
                  </a:cubicBezTo>
                  <a:cubicBezTo>
                    <a:pt x="32169" y="855"/>
                    <a:pt x="32106" y="836"/>
                    <a:pt x="32043" y="836"/>
                  </a:cubicBezTo>
                  <a:cubicBezTo>
                    <a:pt x="31981" y="836"/>
                    <a:pt x="31918" y="855"/>
                    <a:pt x="31855" y="905"/>
                  </a:cubicBezTo>
                  <a:cubicBezTo>
                    <a:pt x="31855" y="880"/>
                    <a:pt x="31830" y="855"/>
                    <a:pt x="31805" y="855"/>
                  </a:cubicBezTo>
                  <a:cubicBezTo>
                    <a:pt x="31747" y="838"/>
                    <a:pt x="31688" y="835"/>
                    <a:pt x="31631" y="835"/>
                  </a:cubicBezTo>
                  <a:cubicBezTo>
                    <a:pt x="31602" y="835"/>
                    <a:pt x="31573" y="836"/>
                    <a:pt x="31545" y="836"/>
                  </a:cubicBezTo>
                  <a:cubicBezTo>
                    <a:pt x="31461" y="836"/>
                    <a:pt x="31379" y="830"/>
                    <a:pt x="31304" y="779"/>
                  </a:cubicBezTo>
                  <a:cubicBezTo>
                    <a:pt x="31279" y="792"/>
                    <a:pt x="31260" y="798"/>
                    <a:pt x="31241" y="798"/>
                  </a:cubicBezTo>
                  <a:cubicBezTo>
                    <a:pt x="31223" y="798"/>
                    <a:pt x="31204" y="792"/>
                    <a:pt x="31179" y="779"/>
                  </a:cubicBezTo>
                  <a:cubicBezTo>
                    <a:pt x="31061" y="725"/>
                    <a:pt x="30933" y="713"/>
                    <a:pt x="30802" y="713"/>
                  </a:cubicBezTo>
                  <a:cubicBezTo>
                    <a:pt x="30701" y="713"/>
                    <a:pt x="30598" y="720"/>
                    <a:pt x="30495" y="720"/>
                  </a:cubicBezTo>
                  <a:cubicBezTo>
                    <a:pt x="30361" y="720"/>
                    <a:pt x="30228" y="708"/>
                    <a:pt x="30101" y="654"/>
                  </a:cubicBezTo>
                  <a:lnTo>
                    <a:pt x="29901" y="654"/>
                  </a:lnTo>
                  <a:cubicBezTo>
                    <a:pt x="29713" y="592"/>
                    <a:pt x="29523" y="577"/>
                    <a:pt x="29333" y="577"/>
                  </a:cubicBezTo>
                  <a:cubicBezTo>
                    <a:pt x="29160" y="577"/>
                    <a:pt x="28987" y="589"/>
                    <a:pt x="28817" y="589"/>
                  </a:cubicBezTo>
                  <a:cubicBezTo>
                    <a:pt x="28649" y="589"/>
                    <a:pt x="28483" y="577"/>
                    <a:pt x="28322" y="529"/>
                  </a:cubicBezTo>
                  <a:cubicBezTo>
                    <a:pt x="28246" y="529"/>
                    <a:pt x="28171" y="529"/>
                    <a:pt x="28096" y="504"/>
                  </a:cubicBezTo>
                  <a:cubicBezTo>
                    <a:pt x="27913" y="453"/>
                    <a:pt x="27726" y="439"/>
                    <a:pt x="27538" y="439"/>
                  </a:cubicBezTo>
                  <a:cubicBezTo>
                    <a:pt x="27318" y="439"/>
                    <a:pt x="27098" y="458"/>
                    <a:pt x="26881" y="458"/>
                  </a:cubicBezTo>
                  <a:cubicBezTo>
                    <a:pt x="26826" y="458"/>
                    <a:pt x="26772" y="457"/>
                    <a:pt x="26718" y="454"/>
                  </a:cubicBezTo>
                  <a:cubicBezTo>
                    <a:pt x="26617" y="479"/>
                    <a:pt x="26567" y="504"/>
                    <a:pt x="26542" y="529"/>
                  </a:cubicBezTo>
                  <a:cubicBezTo>
                    <a:pt x="26292" y="429"/>
                    <a:pt x="25966" y="504"/>
                    <a:pt x="25865" y="128"/>
                  </a:cubicBezTo>
                  <a:cubicBezTo>
                    <a:pt x="25715" y="15"/>
                    <a:pt x="25551" y="1"/>
                    <a:pt x="25383" y="1"/>
                  </a:cubicBezTo>
                  <a:close/>
                </a:path>
              </a:pathLst>
            </a:custGeom>
            <a:solidFill>
              <a:srgbClr val="FFC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6" name="Google Shape;1957;p38">
              <a:extLst>
                <a:ext uri="{FF2B5EF4-FFF2-40B4-BE49-F238E27FC236}">
                  <a16:creationId xmlns:a16="http://schemas.microsoft.com/office/drawing/2014/main" id="{F14C5C27-491B-4E09-8610-08A003A3DED1}"/>
                </a:ext>
              </a:extLst>
            </p:cNvPr>
            <p:cNvSpPr txBox="1">
              <a:spLocks/>
            </p:cNvSpPr>
            <p:nvPr/>
          </p:nvSpPr>
          <p:spPr>
            <a:xfrm>
              <a:off x="9234115" y="1861350"/>
              <a:ext cx="1853637" cy="373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3600"/>
                <a:buFont typeface="Englebert"/>
                <a:buNone/>
                <a:defRPr sz="2000" b="0" i="0" u="none" strike="noStrike" cap="none">
                  <a:solidFill>
                    <a:schemeClr val="dk1"/>
                  </a:solidFill>
                  <a:latin typeface="Englebert"/>
                  <a:ea typeface="Englebert"/>
                  <a:cs typeface="Englebert"/>
                  <a:sym typeface="Englebert"/>
                </a:defRPr>
              </a:lvl1pPr>
              <a:lvl2pPr marR="0" lvl="1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Arial"/>
                <a:buNone/>
                <a:defRPr sz="20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Englebert"/>
                <a:buNone/>
                <a:tabLst/>
                <a:defRPr/>
              </a:pPr>
              <a:r>
                <a:rPr kumimoji="0" lang="th-TH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Englebert"/>
                </a:rPr>
                <a:t>60 นาที เท่ากับ 1 ชั่วโมง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Englebert"/>
              </a:endParaRPr>
            </a:p>
          </p:txBody>
        </p: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7E4012ED-860D-4E2C-8BA4-D02DC8552219}"/>
              </a:ext>
            </a:extLst>
          </p:cNvPr>
          <p:cNvGrpSpPr/>
          <p:nvPr/>
        </p:nvGrpSpPr>
        <p:grpSpPr>
          <a:xfrm>
            <a:off x="7606303" y="4801657"/>
            <a:ext cx="1220897" cy="20131"/>
            <a:chOff x="1764604" y="5115751"/>
            <a:chExt cx="2935229" cy="20131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28D9631A-D503-4577-A000-0FCB9C65450B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7544A629-F82D-41D8-B610-88510C5EF308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331593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41" grpId="0" animBg="1"/>
      <p:bldP spid="42" grpId="0" animBg="1"/>
      <p:bldP spid="43" grpId="0"/>
      <p:bldP spid="44" grpId="0"/>
      <p:bldP spid="45" grpId="0" animBg="1"/>
      <p:bldP spid="46" grpId="0"/>
      <p:bldP spid="62" grpId="0"/>
      <p:bldP spid="83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ป้ารับจ้างทำงานบ้านวันละ 2 ชั่วโมง 30 นาที เวลา 6 วัน ป้าทำงานบ้านทั้งหมดกี่ชั่วโมง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9982516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626044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237956">
                  <a:extLst>
                    <a:ext uri="{9D8B030D-6E8A-4147-A177-3AD203B41FA5}">
                      <a16:colId xmlns:a16="http://schemas.microsoft.com/office/drawing/2014/main" val="246654257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ป้ารับจ้างทำงานบ้านวันละ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ป้าทำงานบ้านทั้งหมด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ป้าทำงานบ้านทั้งหมด ๑๕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243F3F41-722F-460B-890B-3570B3BE964D}"/>
              </a:ext>
            </a:extLst>
          </p:cNvPr>
          <p:cNvSpPr txBox="1">
            <a:spLocks/>
          </p:cNvSpPr>
          <p:nvPr/>
        </p:nvSpPr>
        <p:spPr>
          <a:xfrm>
            <a:off x="8558204" y="305101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defRPr/>
            </a:pPr>
            <a:r>
              <a:rPr lang="en-US" altLang="th-TH" sz="2400" dirty="0">
                <a:solidFill>
                  <a:srgbClr val="FF0000"/>
                </a:solidFill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endParaRPr lang="en-US" sz="2400" kern="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66B3C99F-CFD2-4611-B09F-E2519153B1A4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74CA5BC-5E5E-453E-9231-82F8242F607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BA4BCA4-2118-4B58-BFC6-EB3CFBF60CF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C16C9616-78AE-4C96-8514-DA1C0415730F}"/>
              </a:ext>
            </a:extLst>
          </p:cNvPr>
          <p:cNvSpPr txBox="1"/>
          <p:nvPr/>
        </p:nvSpPr>
        <p:spPr>
          <a:xfrm>
            <a:off x="8787065" y="3189829"/>
            <a:ext cx="41870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</a:t>
            </a:r>
          </a:p>
        </p:txBody>
      </p:sp>
    </p:spTree>
    <p:extLst>
      <p:ext uri="{BB962C8B-B14F-4D97-AF65-F5344CB8AC3E}">
        <p14:creationId xmlns:p14="http://schemas.microsoft.com/office/powerpoint/2010/main" val="1358535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2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พลอยเล่นแบดมินตันสัปดาห์ละ 3 ชั่วโมง 25 นาที เป็นเวลา 4 สัปดาห์ พลอยเล่นแบดมินตันทั้งหมดกี่ชั่วโมง กี่นาที</a:t>
            </a:r>
          </a:p>
        </p:txBody>
      </p:sp>
      <p:graphicFrame>
        <p:nvGraphicFramePr>
          <p:cNvPr id="56" name="ตาราง 2">
            <a:extLst>
              <a:ext uri="{FF2B5EF4-FFF2-40B4-BE49-F238E27FC236}">
                <a16:creationId xmlns:a16="http://schemas.microsoft.com/office/drawing/2014/main" id="{1912BD8D-643C-4CDB-956F-C206FC8450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625649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626044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237956">
                  <a:extLst>
                    <a:ext uri="{9D8B030D-6E8A-4147-A177-3AD203B41FA5}">
                      <a16:colId xmlns:a16="http://schemas.microsoft.com/office/drawing/2014/main" val="246654257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พลอยเล่นแบดมินตันสัปดาห์ละ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พลอยเล่นแบดมินตันทั้งหมด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พลอยเล่นแบดมินตันทั้งหมด ๑๓ ชั่วโมง ๔๐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243F3F41-722F-460B-890B-3570B3BE964D}"/>
              </a:ext>
            </a:extLst>
          </p:cNvPr>
          <p:cNvSpPr txBox="1">
            <a:spLocks/>
          </p:cNvSpPr>
          <p:nvPr/>
        </p:nvSpPr>
        <p:spPr>
          <a:xfrm>
            <a:off x="8558204" y="305101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B46467-148D-4A95-9FD4-47DE4942A5DE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3D5E8B9B-1FB8-4207-80A4-E575ACB4F2AB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2" name="กลุ่ม 71">
              <a:extLst>
                <a:ext uri="{FF2B5EF4-FFF2-40B4-BE49-F238E27FC236}">
                  <a16:creationId xmlns:a16="http://schemas.microsoft.com/office/drawing/2014/main" id="{A76C5CEB-4FB5-41DC-9699-57A634B1A7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68DA6EDC-B743-42D6-8494-9E77957EC0B1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ตัวเชื่อมต่อตรง 73">
                <a:extLst>
                  <a:ext uri="{FF2B5EF4-FFF2-40B4-BE49-F238E27FC236}">
                    <a16:creationId xmlns:a16="http://schemas.microsoft.com/office/drawing/2014/main" id="{1A850298-F350-4EE2-AD7A-B96B610FCFCB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66B3C99F-CFD2-4611-B09F-E2519153B1A4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74CA5BC-5E5E-453E-9231-82F8242F607F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EBA4BCA4-2118-4B58-BFC6-EB3CFBF60CF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C16C9616-78AE-4C96-8514-DA1C0415730F}"/>
              </a:ext>
            </a:extLst>
          </p:cNvPr>
          <p:cNvSpPr txBox="1"/>
          <p:nvPr/>
        </p:nvSpPr>
        <p:spPr>
          <a:xfrm>
            <a:off x="8787065" y="3189829"/>
            <a:ext cx="79060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สัปดาห์</a:t>
            </a:r>
          </a:p>
        </p:txBody>
      </p:sp>
    </p:spTree>
    <p:extLst>
      <p:ext uri="{BB962C8B-B14F-4D97-AF65-F5344CB8AC3E}">
        <p14:creationId xmlns:p14="http://schemas.microsoft.com/office/powerpoint/2010/main" val="969447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2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571580" y="684067"/>
            <a:ext cx="9415110" cy="863334"/>
            <a:chOff x="1783762" y="1010106"/>
            <a:chExt cx="8338090" cy="531230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83762" y="1010106"/>
              <a:ext cx="8338090" cy="517249"/>
              <a:chOff x="1507717" y="2061713"/>
              <a:chExt cx="8338090" cy="606289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589041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3"/>
                <a:ext cx="8276709" cy="57174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5094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252528"/>
                </a:buClr>
                <a:buSzPts val="1400"/>
                <a:buFont typeface="Bahiana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ในเวลา 4 สัปดาห์ แก้วตาเรียนวิชาคณิตศาสตร์ 16 ชั่วโมง ถ้าแก้วตามีเรียนคณิตศาสตร์ทุกสัปดาห์ สัปดาห์ละเท่ากัน แก้วตาใช้เวลาเรียนวิชาคณิตศาสตร์สัปดาห์ละกี่ชั่วโมง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173345" y="159988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173344" y="219594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078475" y="2115706"/>
            <a:ext cx="783045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ในเวลา 4 สัปดาห์ แก้วตาเรียนวิชาคณิตศาสตร์ 16 ชั่วโมง ถ้าแก้วตามีเรียนคณิตศาสตร์ทุกสัปดาห์ สัปดาห์ละเท่ากัน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097359" y="1640394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แก้วตาใช้เวลาเรียนวิชาคณิตศาสตร์สัปดาห์ละกี่ชั่วโมง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173344" y="2934785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79D9C55C-B2E8-4068-B0A5-79D51AD2276E}"/>
              </a:ext>
            </a:extLst>
          </p:cNvPr>
          <p:cNvSpPr txBox="1"/>
          <p:nvPr/>
        </p:nvSpPr>
        <p:spPr>
          <a:xfrm>
            <a:off x="3133341" y="2943929"/>
            <a:ext cx="70828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นำระยะเวลาที่ใช้เรียนวิชาคณิตศาสตร์ทั้งหมดหารด้วย 4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F11BB8A9-0D64-4185-8FBE-E9E9FAE0C496}"/>
              </a:ext>
            </a:extLst>
          </p:cNvPr>
          <p:cNvSpPr/>
          <p:nvPr/>
        </p:nvSpPr>
        <p:spPr>
          <a:xfrm>
            <a:off x="2487168" y="3582903"/>
            <a:ext cx="7082890" cy="1697776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Google Shape;587;p23">
            <a:extLst>
              <a:ext uri="{FF2B5EF4-FFF2-40B4-BE49-F238E27FC236}">
                <a16:creationId xmlns:a16="http://schemas.microsoft.com/office/drawing/2014/main" id="{24F84F42-4030-4651-B5DA-C6C0B42C8AF9}"/>
              </a:ext>
            </a:extLst>
          </p:cNvPr>
          <p:cNvSpPr/>
          <p:nvPr/>
        </p:nvSpPr>
        <p:spPr>
          <a:xfrm>
            <a:off x="2351404" y="5373886"/>
            <a:ext cx="6258389" cy="843413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 ชั่วโมง เป็นคำตอบที่ถูกต้อง</a:t>
            </a:r>
            <a:r>
              <a:rPr kumimoji="0" lang="th-TH" sz="2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เพราะเรียนสัปดาห์ละ 4 ชั่วโมง</a:t>
            </a:r>
          </a:p>
          <a:p>
            <a:pPr algn="ctr">
              <a:buClr>
                <a:srgbClr val="000000"/>
              </a:buClr>
              <a:defRPr/>
            </a:pPr>
            <a:r>
              <a:rPr lang="th-TH" sz="2400" kern="0" baseline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เป็นเวลา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4 สัปดาห์ ใช้เวลาเรียนทั้งหมด 4 </a:t>
            </a:r>
            <a:r>
              <a:rPr lang="en-US" altLang="th-TH" sz="2400" dirty="0"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</a:rPr>
              <a:t>×</a:t>
            </a:r>
            <a:r>
              <a:rPr lang="th-TH" alt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 4 </a:t>
            </a:r>
            <a:r>
              <a:rPr lang="en-US" alt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= 16 </a:t>
            </a:r>
            <a:r>
              <a:rPr lang="th-TH" alt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ชั่วโมง</a:t>
            </a:r>
            <a:r>
              <a:rPr lang="th-TH" sz="24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</a:t>
            </a: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57" name="ตาราง 2">
            <a:extLst>
              <a:ext uri="{FF2B5EF4-FFF2-40B4-BE49-F238E27FC236}">
                <a16:creationId xmlns:a16="http://schemas.microsoft.com/office/drawing/2014/main" id="{C49C1C2A-F74A-47D6-AE76-D6A666C5E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2362116"/>
              </p:ext>
            </p:extLst>
          </p:nvPr>
        </p:nvGraphicFramePr>
        <p:xfrm>
          <a:off x="2835826" y="3634758"/>
          <a:ext cx="6165404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06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แก้วตาเรียนวิชาคณิตศาสตร์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แก้วตาเรียนวิชาคณิตศาสตร์สัปดาห์ละ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16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16 </a:t>
                      </a:r>
                      <a:r>
                        <a:rPr lang="th-TH" sz="2400" b="0" kern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</a:t>
                      </a:r>
                      <a:r>
                        <a:rPr lang="en-US" altLang="th-TH" sz="2400" dirty="0"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4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= 4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สัปดาห์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แก้วตาเรียนวิชาคณิตศาสตร์สัปดาห์ละ ๔ ชั่วโมง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8414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/>
      <p:bldP spid="44" grpId="0"/>
      <p:bldP spid="45" grpId="0" animBg="1"/>
      <p:bldP spid="46" grpId="0"/>
      <p:bldP spid="50" grpId="0" animBg="1"/>
      <p:bldP spid="51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ลูกเสือเดินทางไกล 15 กิโลเมตร ใช้เวลา 3 ชั่วโมง ถ้าเดินทางแต่ละชั่วโมงได้ระยะทางเท่ากัน ลูกเสือใช้เวลาเดินทางชั่วโมงละกี่กิโลเมตร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360F4445-5092-4FB4-821C-3C7E0BC5C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492856"/>
              </p:ext>
            </p:extLst>
          </p:nvPr>
        </p:nvGraphicFramePr>
        <p:xfrm>
          <a:off x="1889842" y="2423160"/>
          <a:ext cx="7281404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67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ลูกเสือเดินทางไกล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ลูกเสือใช้เวลาเดินทางไกลชั่วโมงละ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3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15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5113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กิโลเมตร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ลูกเสือใช้เวลาเดินทางไกลชั่วโมงละ ๕ กิโลเมตร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7911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0" name="กลุ่ม 2">
            <a:extLst>
              <a:ext uri="{FF2B5EF4-FFF2-40B4-BE49-F238E27FC236}">
                <a16:creationId xmlns:a16="http://schemas.microsoft.com/office/drawing/2014/main" id="{078E7B88-A21E-4192-A7C6-EEB01BB74DC8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35" name="Google Shape;523;p27">
              <a:extLst>
                <a:ext uri="{FF2B5EF4-FFF2-40B4-BE49-F238E27FC236}">
                  <a16:creationId xmlns:a16="http://schemas.microsoft.com/office/drawing/2014/main" id="{BC2105BD-3FB6-4543-9639-C2FE5B9A7DF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656;p49">
              <a:extLst>
                <a:ext uri="{FF2B5EF4-FFF2-40B4-BE49-F238E27FC236}">
                  <a16:creationId xmlns:a16="http://schemas.microsoft.com/office/drawing/2014/main" id="{BA27E415-FAC4-48F4-9600-B199D412AEF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ป้าทำดอกไม้ผ้าได้ 9 ดอก ใช้เวลา 81 นาที ถ้าป้าทำดอกไม้ผ้าแต่ละดอกใช้เวลาเท่ากัน ป้าทำดอกไม้ผ้าแต่ละดอกใช้เวลากี่นาที</a:t>
            </a:r>
          </a:p>
        </p:txBody>
      </p: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360F4445-5092-4FB4-821C-3C7E0BC5C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464428"/>
              </p:ext>
            </p:extLst>
          </p:nvPr>
        </p:nvGraphicFramePr>
        <p:xfrm>
          <a:off x="1889842" y="2423160"/>
          <a:ext cx="7281404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672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ป้าทำดอกไม้ผ้าใช้เวลา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ป้าทำดอกไม้ผ้าได้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ป้าทำดอกไม้ผ้าแต่ละดอกใช้เวลา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81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9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9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182563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ป้าทำดอกไม้ผ้าแต่ละดอกใช้เวลา ๙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6599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571580" y="684067"/>
            <a:ext cx="9415110" cy="863334"/>
            <a:chOff x="1783762" y="1010106"/>
            <a:chExt cx="8338090" cy="531230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83762" y="1010106"/>
              <a:ext cx="8338090" cy="517249"/>
              <a:chOff x="1507717" y="2061713"/>
              <a:chExt cx="8338090" cy="606289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507717" y="2078961"/>
                <a:ext cx="8338090" cy="589041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3"/>
                <a:ext cx="8276709" cy="57174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5094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252528"/>
                </a:buClr>
                <a:buSzPts val="1400"/>
                <a:buFont typeface="Bahiana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แก้วตาร้อยลูกปัด 8 เส้น ใช้เวลา 1 ชั่วโมง 20 นาที ถ้าแก้วตาร้อยลูกปัดแต่ละเส้นใช้เวลาเท่ากัน แก้วตาร้อยลูกปัดแต่ละเส้นใช้เวลากี่นาที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173345" y="159988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173344" y="219594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078475" y="2179714"/>
            <a:ext cx="78304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แก้วตาร้อยลูกปัด 8 เส้น ใช้เวลา 1 ชั่วโมง 20 นาที ถ้าแก้วตาร้อยลูกปัดแต่ละเส้นใช้เวลาเท่ากัน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097359" y="1640394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แก้วตาร้อยลูกปัดแต่ละเส้นใช้เวลากี่นาที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173344" y="2788481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6" name="กล่องข้อความ 45">
            <a:extLst>
              <a:ext uri="{FF2B5EF4-FFF2-40B4-BE49-F238E27FC236}">
                <a16:creationId xmlns:a16="http://schemas.microsoft.com/office/drawing/2014/main" id="{79D9C55C-B2E8-4068-B0A5-79D51AD2276E}"/>
              </a:ext>
            </a:extLst>
          </p:cNvPr>
          <p:cNvSpPr txBox="1"/>
          <p:nvPr/>
        </p:nvSpPr>
        <p:spPr>
          <a:xfrm>
            <a:off x="3133341" y="2687897"/>
            <a:ext cx="708289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นำระยะเวลาที่ใช้ร้อยลูกปัดทั้งหมดหารด้วย 8</a:t>
            </a:r>
          </a:p>
          <a:p>
            <a:pPr lvl="0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เปลี่ยน 1 ชั่วโมง 20 นาที เป็น 80 นาที แล้วหารด้วย 80</a:t>
            </a:r>
            <a:endParaRPr lang="th-TH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F11BB8A9-0D64-4185-8FBE-E9E9FAE0C496}"/>
              </a:ext>
            </a:extLst>
          </p:cNvPr>
          <p:cNvSpPr/>
          <p:nvPr/>
        </p:nvSpPr>
        <p:spPr>
          <a:xfrm>
            <a:off x="2487168" y="3582903"/>
            <a:ext cx="7082890" cy="1697776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Google Shape;587;p23">
            <a:extLst>
              <a:ext uri="{FF2B5EF4-FFF2-40B4-BE49-F238E27FC236}">
                <a16:creationId xmlns:a16="http://schemas.microsoft.com/office/drawing/2014/main" id="{24F84F42-4030-4651-B5DA-C6C0B42C8AF9}"/>
              </a:ext>
            </a:extLst>
          </p:cNvPr>
          <p:cNvSpPr/>
          <p:nvPr/>
        </p:nvSpPr>
        <p:spPr>
          <a:xfrm>
            <a:off x="2351404" y="5373886"/>
            <a:ext cx="6258389" cy="843413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10 นาที เป็นคำตอบที่ถูกต้อง เพราะใช้เวลาร้อยลูกปัดเส้นละ 10 นาที</a:t>
            </a:r>
          </a:p>
          <a:p>
            <a:pPr lvl="0" algn="ctr">
              <a:buClr>
                <a:srgbClr val="252528"/>
              </a:buClr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 เส้นใช้เวลา 8 </a:t>
            </a:r>
            <a:r>
              <a:rPr lang="th-TH" sz="2400" kern="0" dirty="0">
                <a:solidFill>
                  <a:srgbClr val="252528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×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10 </a:t>
            </a:r>
            <a:r>
              <a:rPr lang="en-US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80 </a:t>
            </a: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นาที หรือ 1 ชั่วโมง 20 นาที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aphicFrame>
        <p:nvGraphicFramePr>
          <p:cNvPr id="57" name="ตาราง 2">
            <a:extLst>
              <a:ext uri="{FF2B5EF4-FFF2-40B4-BE49-F238E27FC236}">
                <a16:creationId xmlns:a16="http://schemas.microsoft.com/office/drawing/2014/main" id="{C49C1C2A-F74A-47D6-AE76-D6A666C5E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6869595"/>
              </p:ext>
            </p:extLst>
          </p:nvPr>
        </p:nvGraphicFramePr>
        <p:xfrm>
          <a:off x="2835826" y="3634758"/>
          <a:ext cx="6165404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06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แก้วตาใช้เวลาร้อยลูกปัดทั้งหมด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แก้วตาร้อยลูกปัด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แก้วตาร้อยลูกปัดแต่ละเส้นใช้เวลา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80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80 </a:t>
                      </a:r>
                      <a:r>
                        <a:rPr lang="th-TH" sz="2400" b="0" kern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</a:t>
                      </a:r>
                      <a:r>
                        <a:rPr lang="en-US" altLang="th-TH" sz="2400" dirty="0"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</a:rPr>
                        <a:t> </a:t>
                      </a:r>
                      <a:r>
                        <a:rPr lang="th-TH" alt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ea typeface="Angsana New" panose="02020603050405020304" pitchFamily="18" charset="-34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8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Symbol" panose="05050102010706020507" pitchFamily="18" charset="2"/>
                        </a:rPr>
                        <a:t>= 10</a:t>
                      </a: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เส้น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แก้วตาร้อยลูกปัดแต่ละเส้นใช้เวลา ๑๐ นาที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6209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/>
      <p:bldP spid="44" grpId="0"/>
      <p:bldP spid="45" grpId="0" animBg="1"/>
      <p:bldP spid="46" grpId="0"/>
      <p:bldP spid="50" grpId="0" animBg="1"/>
      <p:bldP spid="51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ปรีชาเดินออกกำลังกายรอบสวนสาธารณะ 6 รอบ ใช้เวลาทั้งหมด 1 ชั่วโมง 36 นาที ถ้าแต่ละรอบปรีชาใช้เวลาเดินออกกำลังกายเท่ากัน ปรีชาใช้เวลาเดินออกกำลังกายแต่ละรอบกี่นาที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360F4445-5092-4FB4-821C-3C7E0BC5C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4714149"/>
              </p:ext>
            </p:extLst>
          </p:nvPr>
        </p:nvGraphicFramePr>
        <p:xfrm>
          <a:off x="1889842" y="2423160"/>
          <a:ext cx="7929404" cy="3200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ปรีชาเดินออกกำลังกายรอบสวนสาธารณะใช้เวลาทั้งหมด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36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ปรีชาใช้เวลาเดิน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ปรีชาใช้เวลาเดินออกกำลังกายแต่ละรอบ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96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6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16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47709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ปรีชาใช้เวลาเดินออกกำลังกายแต่ละรอบ ๑๖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7290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ชุลีกรเย็บเสื้อใช้เวลาตัวละ 40 นาที เย็บเสื้อ 8 ตัว ใช้เวลากี่ชั่วโมง กี่นาที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360F4445-5092-4FB4-821C-3C7E0BC5C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410018"/>
              </p:ext>
            </p:extLst>
          </p:nvPr>
        </p:nvGraphicFramePr>
        <p:xfrm>
          <a:off x="1889842" y="2423160"/>
          <a:ext cx="7785404" cy="3200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104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ชุลีกรเย็บเสื้อใช้เวลาตัวละ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เย็บเสื้อ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ตัว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 </a:t>
                      </a:r>
                      <a:r>
                        <a:rPr lang="th-TH" sz="2400" kern="0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×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40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320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 ชั่วโมง 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47709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ชุลีกรใช้เวลาเย็บเสื้อ ๕ ชั่วโมง ๒๐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AB64AD3D-DB61-4E4F-B321-4321CC2033A2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E552A27-6062-484E-B302-02AAE410E3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90718086-94A5-450E-929F-D2D26D84FE0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17176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ขุนเดินออกกำลังกายรอบสวนสาธารณะ 7 รอบ ใช้เวลา 56 นาที ถ้าแต่ละรอบขุนใช้เวลาเดินเท่ากัน ขุนเดินรอบสวนสาธารณะแต่ละรอบใช้เวลาเท่าไร</a:t>
            </a: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AB64AD3D-DB61-4E4F-B321-4321CC2033A2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E552A27-6062-484E-B302-02AAE410E3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90718086-94A5-450E-929F-D2D26D84FE0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D86D0674-EC66-4D71-B354-6DDFA15BE7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9943524"/>
              </p:ext>
            </p:extLst>
          </p:nvPr>
        </p:nvGraphicFramePr>
        <p:xfrm>
          <a:off x="1889842" y="2423160"/>
          <a:ext cx="7929404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ขุนเดินออกกำลังกายรอบสวนสาธารณะใช้เวลา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เดินออกกำลังกาย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ขุนเดินรอบสวนสาธารณะแต่ละรอบใช้เวลา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56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7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8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ขุนเดินรอบสวนสาธารณะแต่ละรอบใช้เวลา ๘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125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พ่อปลูกต้นไม้ 9 ต้น ใช้เวลาทั้งหมด 1 ชั่วโมง 21 นาที ถ้าพ่อใช้เวลาปลูกต้นไม้แต่ละต้นเท่ากัน พ่อปลูกต้นไม้แต่ละ</a:t>
            </a:r>
            <a:r>
              <a:rPr kumimoji="0" lang="th-TH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ต้</a:t>
            </a:r>
            <a:r>
              <a:rPr lang="th-TH" sz="24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นใช้เวลาเท่าไร</a:t>
            </a:r>
            <a:endParaRPr kumimoji="0" lang="th-TH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360F4445-5092-4FB4-821C-3C7E0BC5C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0714655"/>
              </p:ext>
            </p:extLst>
          </p:nvPr>
        </p:nvGraphicFramePr>
        <p:xfrm>
          <a:off x="1889842" y="2423160"/>
          <a:ext cx="7929404" cy="3200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พ่อปลูกต้นไม้ใช้เวลาทั้งหมด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21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ปลูกต้นไม้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พ่อปลูกต้นไม้แต่ละต้นใช้เวลา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81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9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9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 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447709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พ่อปลูกต้นไม้แต่ละต้นใช้เวลา ๙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AB64AD3D-DB61-4E4F-B321-4321CC2033A2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E552A27-6062-484E-B302-02AAE410E3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90718086-94A5-450E-929F-D2D26D84FE0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9573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รถบรรทุกดิน 5 รอบ แต่ละรอบใช้เวลา 1 ชั่วโมง 30 นาที รถใช้เวลาบรรทุกดินทั้งหมดกี่ชั่วโมง กี่นาที</a:t>
            </a: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AB64AD3D-DB61-4E4F-B321-4321CC2033A2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E552A27-6062-484E-B302-02AAE410E3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90718086-94A5-450E-929F-D2D26D84FE0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28ABEC26-83F5-4639-BEB5-1A121BCE64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4862583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626044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237956">
                  <a:extLst>
                    <a:ext uri="{9D8B030D-6E8A-4147-A177-3AD203B41FA5}">
                      <a16:colId xmlns:a16="http://schemas.microsoft.com/office/drawing/2014/main" val="246654257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รถบรรทุกดินแต่ละรอบใช้เวลา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รถบรรทุกดิน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รถใช้เวลาบรรทุกดินทั้งหมด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150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รถใช้เวลาบรรทุกดินทั้งหมด ๗ ชั่วโมง ๓๐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28" name="Google Shape;784;p47">
            <a:extLst>
              <a:ext uri="{FF2B5EF4-FFF2-40B4-BE49-F238E27FC236}">
                <a16:creationId xmlns:a16="http://schemas.microsoft.com/office/drawing/2014/main" id="{C7D069C8-EB8C-4856-B060-F428E3E907B6}"/>
              </a:ext>
            </a:extLst>
          </p:cNvPr>
          <p:cNvSpPr txBox="1">
            <a:spLocks/>
          </p:cNvSpPr>
          <p:nvPr/>
        </p:nvSpPr>
        <p:spPr>
          <a:xfrm>
            <a:off x="8558204" y="305101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3AFD5F35-4448-45AF-A867-56E38B94B514}"/>
              </a:ext>
            </a:extLst>
          </p:cNvPr>
          <p:cNvGrpSpPr/>
          <p:nvPr/>
        </p:nvGrpSpPr>
        <p:grpSpPr>
          <a:xfrm>
            <a:off x="7488531" y="3567189"/>
            <a:ext cx="1224000" cy="378920"/>
            <a:chOff x="8286007" y="4884828"/>
            <a:chExt cx="1551934" cy="378920"/>
          </a:xfrm>
        </p:grpSpPr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DEBDEDFB-DF7E-4332-90F5-6E89979322B7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" name="กลุ่ม 34">
              <a:extLst>
                <a:ext uri="{FF2B5EF4-FFF2-40B4-BE49-F238E27FC236}">
                  <a16:creationId xmlns:a16="http://schemas.microsoft.com/office/drawing/2014/main" id="{C9E5EE72-E833-4A5B-B348-EE8434BC58CF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36" name="ตัวเชื่อมต่อตรง 35">
                <a:extLst>
                  <a:ext uri="{FF2B5EF4-FFF2-40B4-BE49-F238E27FC236}">
                    <a16:creationId xmlns:a16="http://schemas.microsoft.com/office/drawing/2014/main" id="{F4E817AE-FA77-44C4-B2F6-BABF8FF91346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ตัวเชื่อมต่อตรง 47">
                <a:extLst>
                  <a:ext uri="{FF2B5EF4-FFF2-40B4-BE49-F238E27FC236}">
                    <a16:creationId xmlns:a16="http://schemas.microsoft.com/office/drawing/2014/main" id="{786DDC5E-4AA3-4AFF-AED3-75D958456988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20D68F91-A73A-4F37-AE1E-A0C07400001B}"/>
              </a:ext>
            </a:extLst>
          </p:cNvPr>
          <p:cNvGrpSpPr/>
          <p:nvPr/>
        </p:nvGrpSpPr>
        <p:grpSpPr>
          <a:xfrm>
            <a:off x="7484988" y="4279480"/>
            <a:ext cx="1220897" cy="20131"/>
            <a:chOff x="1764604" y="5115751"/>
            <a:chExt cx="2935229" cy="20131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66A47E17-DEDE-4C21-B243-9A170CD22415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7A2FCF25-788F-4B89-B2AD-E24FDB852B02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03B4509B-D20F-47DB-A3E7-401E5946E0EA}"/>
              </a:ext>
            </a:extLst>
          </p:cNvPr>
          <p:cNvSpPr txBox="1"/>
          <p:nvPr/>
        </p:nvSpPr>
        <p:spPr>
          <a:xfrm>
            <a:off x="8787065" y="3189829"/>
            <a:ext cx="54053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รอบ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95181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55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สมศักดิ์ไปฝึกงานที่ร้านซ่อมจักรยานแห่งหนึ่งวันละ 5 ชั่วโมง 45 นาที เป็นเวลา 1 สัปดาห์ สมศักดิ์ใช้เวลาฝึกงานที่ร้านซ่อมจักรยานแห่งนี้ทั้งหมดกี่ชั่วโมง กี่นาที</a:t>
            </a:r>
          </a:p>
        </p:txBody>
      </p:sp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AB64AD3D-DB61-4E4F-B321-4321CC2033A2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E552A27-6062-484E-B302-02AAE410E3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90718086-94A5-450E-929F-D2D26D84FE0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17" name="ตาราง 2">
            <a:extLst>
              <a:ext uri="{FF2B5EF4-FFF2-40B4-BE49-F238E27FC236}">
                <a16:creationId xmlns:a16="http://schemas.microsoft.com/office/drawing/2014/main" id="{2C7DFF39-C4AB-4122-A93A-B9E890A99D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674671"/>
              </p:ext>
            </p:extLst>
          </p:nvPr>
        </p:nvGraphicFramePr>
        <p:xfrm>
          <a:off x="1836384" y="2390539"/>
          <a:ext cx="7065404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716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626044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237956">
                  <a:extLst>
                    <a:ext uri="{9D8B030D-6E8A-4147-A177-3AD203B41FA5}">
                      <a16:colId xmlns:a16="http://schemas.microsoft.com/office/drawing/2014/main" val="246654257"/>
                    </a:ext>
                  </a:extLst>
                </a:gridCol>
                <a:gridCol w="65572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58433182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สมศักดิ์ไปฝึกงานที่ร้านซ่อมจักรยานวันละ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สมศักดิ์ใช้เวลาฝึกงานทั้งหมด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315</a:t>
                      </a:r>
                    </a:p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506413" indent="-506413" algn="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สมศักดิ์ใช้เวลาฝึกงานที่ร้านซ่อมจักรยานทั้งหมด ๔๐ ชั่วโมง ๑๕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78677501"/>
                  </a:ext>
                </a:extLst>
              </a:tr>
            </a:tbl>
          </a:graphicData>
        </a:graphic>
      </p:graphicFrame>
      <p:sp>
        <p:nvSpPr>
          <p:cNvPr id="18" name="Google Shape;784;p47">
            <a:extLst>
              <a:ext uri="{FF2B5EF4-FFF2-40B4-BE49-F238E27FC236}">
                <a16:creationId xmlns:a16="http://schemas.microsoft.com/office/drawing/2014/main" id="{EA966BE9-B083-4688-89D9-BF3FA0D8B54E}"/>
              </a:ext>
            </a:extLst>
          </p:cNvPr>
          <p:cNvSpPr txBox="1">
            <a:spLocks/>
          </p:cNvSpPr>
          <p:nvPr/>
        </p:nvSpPr>
        <p:spPr>
          <a:xfrm>
            <a:off x="8558204" y="305101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en-US" altLang="th-TH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Angsana New" panose="02020603050405020304" pitchFamily="18" charset="-34"/>
                <a:cs typeface="4804_KwangMD_PukluK" panose="02000000000000000000" pitchFamily="2" charset="0"/>
                <a:sym typeface="Bahiana"/>
              </a:rPr>
              <a:t>×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grpSp>
        <p:nvGrpSpPr>
          <p:cNvPr id="19" name="กลุ่ม 18">
            <a:extLst>
              <a:ext uri="{FF2B5EF4-FFF2-40B4-BE49-F238E27FC236}">
                <a16:creationId xmlns:a16="http://schemas.microsoft.com/office/drawing/2014/main" id="{DFF79B8B-507B-435E-AD2E-CD9AE94B0211}"/>
              </a:ext>
            </a:extLst>
          </p:cNvPr>
          <p:cNvGrpSpPr/>
          <p:nvPr/>
        </p:nvGrpSpPr>
        <p:grpSpPr>
          <a:xfrm>
            <a:off x="7415379" y="3567189"/>
            <a:ext cx="1224000" cy="378920"/>
            <a:chOff x="8286007" y="4884828"/>
            <a:chExt cx="1551934" cy="378920"/>
          </a:xfrm>
        </p:grpSpPr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C5B898C3-1D07-458E-9297-73F8EBA87339}"/>
                </a:ext>
              </a:extLst>
            </p:cNvPr>
            <p:cNvCxnSpPr/>
            <p:nvPr/>
          </p:nvCxnSpPr>
          <p:spPr>
            <a:xfrm>
              <a:off x="8289941" y="4884828"/>
              <a:ext cx="1548000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" name="กลุ่ม 20">
              <a:extLst>
                <a:ext uri="{FF2B5EF4-FFF2-40B4-BE49-F238E27FC236}">
                  <a16:creationId xmlns:a16="http://schemas.microsoft.com/office/drawing/2014/main" id="{01BDBFC0-A750-4549-87A3-878E0AA0681B}"/>
                </a:ext>
              </a:extLst>
            </p:cNvPr>
            <p:cNvGrpSpPr/>
            <p:nvPr/>
          </p:nvGrpSpPr>
          <p:grpSpPr>
            <a:xfrm>
              <a:off x="8286007" y="5243617"/>
              <a:ext cx="1548000" cy="20131"/>
              <a:chOff x="1764604" y="5115751"/>
              <a:chExt cx="2935229" cy="20131"/>
            </a:xfrm>
          </p:grpSpPr>
          <p:cxnSp>
            <p:nvCxnSpPr>
              <p:cNvPr id="22" name="ตัวเชื่อมต่อตรง 21">
                <a:extLst>
                  <a:ext uri="{FF2B5EF4-FFF2-40B4-BE49-F238E27FC236}">
                    <a16:creationId xmlns:a16="http://schemas.microsoft.com/office/drawing/2014/main" id="{4E955DED-072C-4E33-90CC-448B98BF0D88}"/>
                  </a:ext>
                </a:extLst>
              </p:cNvPr>
              <p:cNvCxnSpPr/>
              <p:nvPr/>
            </p:nvCxnSpPr>
            <p:spPr>
              <a:xfrm>
                <a:off x="1765662" y="5115751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ตัวเชื่อมต่อตรง 22">
                <a:extLst>
                  <a:ext uri="{FF2B5EF4-FFF2-40B4-BE49-F238E27FC236}">
                    <a16:creationId xmlns:a16="http://schemas.microsoft.com/office/drawing/2014/main" id="{A06134B0-99CA-4605-9E2D-EF2D4A163DD8}"/>
                  </a:ext>
                </a:extLst>
              </p:cNvPr>
              <p:cNvCxnSpPr/>
              <p:nvPr/>
            </p:nvCxnSpPr>
            <p:spPr>
              <a:xfrm>
                <a:off x="1764604" y="5135882"/>
                <a:ext cx="2934171" cy="0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7" name="กลุ่ม 26">
            <a:extLst>
              <a:ext uri="{FF2B5EF4-FFF2-40B4-BE49-F238E27FC236}">
                <a16:creationId xmlns:a16="http://schemas.microsoft.com/office/drawing/2014/main" id="{2CC82FBC-B998-46B9-9DCF-67BAF7CBE263}"/>
              </a:ext>
            </a:extLst>
          </p:cNvPr>
          <p:cNvGrpSpPr/>
          <p:nvPr/>
        </p:nvGrpSpPr>
        <p:grpSpPr>
          <a:xfrm>
            <a:off x="7411836" y="4279480"/>
            <a:ext cx="1220897" cy="20131"/>
            <a:chOff x="1764604" y="5115751"/>
            <a:chExt cx="2935229" cy="20131"/>
          </a:xfrm>
        </p:grpSpPr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4908F985-FC48-4BE2-B252-7FA9C900C1A0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D1525611-5F95-4289-A0ED-24A1D5A9D1FA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กล่องข้อความ 29">
            <a:extLst>
              <a:ext uri="{FF2B5EF4-FFF2-40B4-BE49-F238E27FC236}">
                <a16:creationId xmlns:a16="http://schemas.microsoft.com/office/drawing/2014/main" id="{921FD7F1-67A5-406F-88EE-6CA73C593BFA}"/>
              </a:ext>
            </a:extLst>
          </p:cNvPr>
          <p:cNvSpPr txBox="1"/>
          <p:nvPr/>
        </p:nvSpPr>
        <p:spPr>
          <a:xfrm>
            <a:off x="8787065" y="3189829"/>
            <a:ext cx="41870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วัน</a:t>
            </a:r>
          </a:p>
        </p:txBody>
      </p:sp>
    </p:spTree>
    <p:extLst>
      <p:ext uri="{BB962C8B-B14F-4D97-AF65-F5344CB8AC3E}">
        <p14:creationId xmlns:p14="http://schemas.microsoft.com/office/powerpoint/2010/main" val="2451979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30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794270" y="148851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จารุ</a:t>
            </a:r>
            <a:r>
              <a:rPr kumimoji="0" lang="th-TH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วรร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ณไปช่วยป้าขายของที่ร้านในวันหยุดเสาร์และอาทิตย์ เป็นเวลา 4 สัปดาห์ รวม 48 ชั่วโมง ถ้าแต่ละวันจารุ</a:t>
            </a:r>
            <a:r>
              <a:rPr kumimoji="0" lang="th-TH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วรร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ณใช้เวลาช่วยป้าขายของเท่า ๆ กัน จารุ</a:t>
            </a:r>
            <a:r>
              <a:rPr kumimoji="0" lang="th-TH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วรร</a:t>
            </a: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ณช่วยป้าขายของวันละกี่ชั่วโมง</a:t>
            </a:r>
          </a:p>
        </p:txBody>
      </p:sp>
      <p:graphicFrame>
        <p:nvGraphicFramePr>
          <p:cNvPr id="47" name="ตาราง 2">
            <a:extLst>
              <a:ext uri="{FF2B5EF4-FFF2-40B4-BE49-F238E27FC236}">
                <a16:creationId xmlns:a16="http://schemas.microsoft.com/office/drawing/2014/main" id="{360F4445-5092-4FB4-821C-3C7E0BC5C5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792985"/>
              </p:ext>
            </p:extLst>
          </p:nvPr>
        </p:nvGraphicFramePr>
        <p:xfrm>
          <a:off x="1889842" y="2423160"/>
          <a:ext cx="7929404" cy="2743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62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จารุ</a:t>
                      </a:r>
                      <a:r>
                        <a:rPr lang="th-TH" sz="2400" b="0" dirty="0" err="1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วรร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ณไปช่วยป้าขายของที่ร้าน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847309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จารุ</a:t>
                      </a:r>
                      <a:r>
                        <a:rPr lang="th-TH" sz="2400" b="0" dirty="0" err="1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วรร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ณช่วยป้าขายของวันละ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48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8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6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146775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จารุ</a:t>
                      </a:r>
                      <a:r>
                        <a:rPr lang="th-TH" sz="2400" b="0" dirty="0" err="1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วรร</a:t>
                      </a: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ณไปช่วยป้าขายของที่ร้านวันละ ๖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648868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h-TH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5265787"/>
                  </a:ext>
                </a:extLst>
              </a:tr>
            </a:tbl>
          </a:graphicData>
        </a:graphic>
      </p:graphicFrame>
      <p:grpSp>
        <p:nvGrpSpPr>
          <p:cNvPr id="24" name="กลุ่ม 2">
            <a:extLst>
              <a:ext uri="{FF2B5EF4-FFF2-40B4-BE49-F238E27FC236}">
                <a16:creationId xmlns:a16="http://schemas.microsoft.com/office/drawing/2014/main" id="{AB64AD3D-DB61-4E4F-B321-4321CC2033A2}"/>
              </a:ext>
            </a:extLst>
          </p:cNvPr>
          <p:cNvGrpSpPr/>
          <p:nvPr/>
        </p:nvGrpSpPr>
        <p:grpSpPr>
          <a:xfrm>
            <a:off x="1113689" y="1479609"/>
            <a:ext cx="468000" cy="468000"/>
            <a:chOff x="1239484" y="1722687"/>
            <a:chExt cx="468000" cy="468000"/>
          </a:xfrm>
        </p:grpSpPr>
        <p:sp>
          <p:nvSpPr>
            <p:cNvPr id="25" name="Google Shape;523;p27">
              <a:extLst>
                <a:ext uri="{FF2B5EF4-FFF2-40B4-BE49-F238E27FC236}">
                  <a16:creationId xmlns:a16="http://schemas.microsoft.com/office/drawing/2014/main" id="{CE552A27-6062-484E-B302-02AAE410E3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656;p49">
              <a:extLst>
                <a:ext uri="{FF2B5EF4-FFF2-40B4-BE49-F238E27FC236}">
                  <a16:creationId xmlns:a16="http://schemas.microsoft.com/office/drawing/2014/main" id="{90718086-94A5-450E-929F-D2D26D84FE0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0384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30" name="Google Shape;3182;p69">
            <a:extLst>
              <a:ext uri="{FF2B5EF4-FFF2-40B4-BE49-F238E27FC236}">
                <a16:creationId xmlns:a16="http://schemas.microsoft.com/office/drawing/2014/main" id="{FBE023DB-F0FD-4E90-8847-807499116D79}"/>
              </a:ext>
            </a:extLst>
          </p:cNvPr>
          <p:cNvSpPr/>
          <p:nvPr/>
        </p:nvSpPr>
        <p:spPr>
          <a:xfrm>
            <a:off x="1226235" y="1412089"/>
            <a:ext cx="9502725" cy="2828321"/>
          </a:xfrm>
          <a:prstGeom prst="roundRect">
            <a:avLst>
              <a:gd name="adj" fmla="val 6819"/>
            </a:avLst>
          </a:prstGeom>
          <a:solidFill>
            <a:srgbClr val="FFFFFF"/>
          </a:solidFill>
          <a:ln>
            <a:solidFill>
              <a:schemeClr val="bg1">
                <a:lumMod val="85000"/>
              </a:schemeClr>
            </a:solidFill>
          </a:ln>
          <a:effectLst>
            <a:outerShdw blurRad="28575" dist="19050" dir="195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3767991" y="617481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6970239" y="583468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3437659" y="99648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B227E2E-645B-4417-B1F1-1F94C27FA8CB}"/>
              </a:ext>
            </a:extLst>
          </p:cNvPr>
          <p:cNvSpPr txBox="1"/>
          <p:nvPr/>
        </p:nvSpPr>
        <p:spPr>
          <a:xfrm>
            <a:off x="1426534" y="1469617"/>
            <a:ext cx="918050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เรือลำหนึ่งขนสินค้าข้ามฝากจากฝั่งหนึ่งไปอีกฝั่งหนึ่ง 7 เที่ยว ใช้เวลาทั้งหมด 1 ชั่วโมง 3 นาที ถ้าแต่ละเที่ยวเรือลำานี้ใช้เวลาขนสินค้าเท่า ๆ กัน เรือลำานี้ใช้เวลาขนสินค้าเที่ยวละกี่นาที</a:t>
            </a: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FF95EFC0-C7CA-4761-BBB7-DDC98BC2EBE5}"/>
              </a:ext>
            </a:extLst>
          </p:cNvPr>
          <p:cNvGrpSpPr/>
          <p:nvPr/>
        </p:nvGrpSpPr>
        <p:grpSpPr>
          <a:xfrm>
            <a:off x="954896" y="598317"/>
            <a:ext cx="2641600" cy="733223"/>
            <a:chOff x="982795" y="710715"/>
            <a:chExt cx="2641600" cy="733223"/>
          </a:xfrm>
        </p:grpSpPr>
        <p:sp>
          <p:nvSpPr>
            <p:cNvPr id="78" name="Google Shape;698;p49">
              <a:extLst>
                <a:ext uri="{FF2B5EF4-FFF2-40B4-BE49-F238E27FC236}">
                  <a16:creationId xmlns:a16="http://schemas.microsoft.com/office/drawing/2014/main" id="{46FB1663-610F-4D5D-B923-E8EB1E744908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701;p49">
              <a:extLst>
                <a:ext uri="{FF2B5EF4-FFF2-40B4-BE49-F238E27FC236}">
                  <a16:creationId xmlns:a16="http://schemas.microsoft.com/office/drawing/2014/main" id="{333907C8-0015-4399-827C-FD0E46D5906E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FF770841-3F97-4F58-B399-BAB1E3EAD59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64392" y="2272250"/>
            <a:ext cx="5181744" cy="1882070"/>
          </a:xfrm>
          <a:prstGeom prst="rect">
            <a:avLst/>
          </a:prstGeom>
        </p:spPr>
      </p:pic>
      <p:graphicFrame>
        <p:nvGraphicFramePr>
          <p:cNvPr id="40" name="ตาราง 2">
            <a:extLst>
              <a:ext uri="{FF2B5EF4-FFF2-40B4-BE49-F238E27FC236}">
                <a16:creationId xmlns:a16="http://schemas.microsoft.com/office/drawing/2014/main" id="{FFECF464-5206-4799-A506-66794A71E9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01589"/>
              </p:ext>
            </p:extLst>
          </p:nvPr>
        </p:nvGraphicFramePr>
        <p:xfrm>
          <a:off x="2588895" y="4471515"/>
          <a:ext cx="6777404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484000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2304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เรือลำหนึ่งใช้เวลาขนสินค้า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ขนสินค้าจำนวน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เรือลำนี้ใช้เวลาขนสินค้าเที่ยวละ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 ชั่วโมง 3 นาที หรือ 63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pPr algn="r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63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  <a:sym typeface="Wingdings 2" panose="05020102010507070707" pitchFamily="18" charset="2"/>
                        </a:rPr>
                        <a:t>÷ </a:t>
                      </a:r>
                      <a:r>
                        <a:rPr lang="th-TH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7 </a:t>
                      </a:r>
                      <a:r>
                        <a:rPr lang="en-US" sz="2400" b="0" kern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Wingdings 2" panose="05020102010507070707" pitchFamily="18" charset="2"/>
                        </a:rPr>
                        <a:t>= 9 </a:t>
                      </a:r>
                      <a:endParaRPr lang="th-TH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  <a:endParaRPr lang="en-US" sz="2400" b="0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เที่ยว</a:t>
                      </a:r>
                    </a:p>
                    <a:p>
                      <a:pPr marL="0" indent="0"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เรือลำนี้ใช้เวลาขนสินค้าเที่ยวละ ๙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2982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388445" y="583182"/>
            <a:ext cx="9415110" cy="531557"/>
            <a:chOff x="1775664" y="1010108"/>
            <a:chExt cx="8338090" cy="535680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75664" y="1010108"/>
              <a:ext cx="8338090" cy="535680"/>
              <a:chOff x="1499619" y="2061713"/>
              <a:chExt cx="8338090" cy="627892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499619" y="2100564"/>
                <a:ext cx="8338090" cy="589041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3"/>
                <a:ext cx="8276709" cy="571745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2840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252528"/>
                </a:buClr>
                <a:buSzPts val="1400"/>
                <a:buFont typeface="Bahiana"/>
                <a:buNone/>
                <a:tabLst/>
                <a:defRPr/>
              </a:pPr>
              <a:r>
                <a:rPr lang="th-TH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พ่อเริ่มล้างรถเวลา 16 นาฬิกา 35 นาที ล้างเสร็จเวลา 17 นาฬิกา 23 นาที พ่อใช้เวลาล้างรถนานเท่าไร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173344" y="1247401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173344" y="176595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3133341" y="1777399"/>
            <a:ext cx="78304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พ่อเริ่มล้างรถเวลา 16 นาฬิกา 35 นาที ล้างเสร็จเวลา 17 นาฬิกา 23 นาที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3133341" y="1231740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พ่อใช้เวลาล้างรถนานเท่าไร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173344" y="2304152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F11BB8A9-0D64-4185-8FBE-E9E9FAE0C496}"/>
              </a:ext>
            </a:extLst>
          </p:cNvPr>
          <p:cNvSpPr/>
          <p:nvPr/>
        </p:nvSpPr>
        <p:spPr>
          <a:xfrm>
            <a:off x="2197921" y="3818684"/>
            <a:ext cx="7082890" cy="2520000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7" name="ตาราง 2">
            <a:extLst>
              <a:ext uri="{FF2B5EF4-FFF2-40B4-BE49-F238E27FC236}">
                <a16:creationId xmlns:a16="http://schemas.microsoft.com/office/drawing/2014/main" id="{C49C1C2A-F74A-47D6-AE76-D6A666C5E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4998887"/>
              </p:ext>
            </p:extLst>
          </p:nvPr>
        </p:nvGraphicFramePr>
        <p:xfrm>
          <a:off x="2361955" y="3880115"/>
          <a:ext cx="6716132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956937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057791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พ่อเริ่มล้างรถเวลา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ล้างเสร็จเวลา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16.35 น. ถึง 17.00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17.00 น. ถึง 17.23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16 นาฬิกา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17 นาฬิกา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35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23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23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16.35 น. ถึง 17.23 น. ใช้เวลา 25 + 23 </a:t>
                      </a:r>
                      <a:r>
                        <a:rPr lang="en-US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= 48 </a:t>
                      </a: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65150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พ่อใช้เวลาล้างรถ ๔๘ นาที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BEA6802D-33C3-4301-B395-F70CB27FFDA2}"/>
              </a:ext>
            </a:extLst>
          </p:cNvPr>
          <p:cNvGrpSpPr/>
          <p:nvPr/>
        </p:nvGrpSpPr>
        <p:grpSpPr>
          <a:xfrm>
            <a:off x="5755577" y="3053859"/>
            <a:ext cx="2114004" cy="617306"/>
            <a:chOff x="5755577" y="2907555"/>
            <a:chExt cx="2114004" cy="617306"/>
          </a:xfrm>
        </p:grpSpPr>
        <p:grpSp>
          <p:nvGrpSpPr>
            <p:cNvPr id="28" name="กลุ่ม 27">
              <a:extLst>
                <a:ext uri="{FF2B5EF4-FFF2-40B4-BE49-F238E27FC236}">
                  <a16:creationId xmlns:a16="http://schemas.microsoft.com/office/drawing/2014/main" id="{0D861EC3-856A-4843-A31B-848CBEDFC444}"/>
                </a:ext>
              </a:extLst>
            </p:cNvPr>
            <p:cNvGrpSpPr/>
            <p:nvPr/>
          </p:nvGrpSpPr>
          <p:grpSpPr>
            <a:xfrm>
              <a:off x="5755577" y="2907555"/>
              <a:ext cx="1584000" cy="167664"/>
              <a:chOff x="2659182" y="3277501"/>
              <a:chExt cx="1729233" cy="167664"/>
            </a:xfrm>
          </p:grpSpPr>
          <p:cxnSp>
            <p:nvCxnSpPr>
              <p:cNvPr id="29" name="ตัวเชื่อมต่อตรง 28">
                <a:extLst>
                  <a:ext uri="{FF2B5EF4-FFF2-40B4-BE49-F238E27FC236}">
                    <a16:creationId xmlns:a16="http://schemas.microsoft.com/office/drawing/2014/main" id="{C75A0FBF-2266-46ED-887E-C81B339F8970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ตัวเชื่อมต่อตรง 29">
                <a:extLst>
                  <a:ext uri="{FF2B5EF4-FFF2-40B4-BE49-F238E27FC236}">
                    <a16:creationId xmlns:a16="http://schemas.microsoft.com/office/drawing/2014/main" id="{C7B5110F-6EC2-436F-A12D-B3000C2F3D3B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7" name="Google Shape;3842;p61">
              <a:extLst>
                <a:ext uri="{FF2B5EF4-FFF2-40B4-BE49-F238E27FC236}">
                  <a16:creationId xmlns:a16="http://schemas.microsoft.com/office/drawing/2014/main" id="{4DBDE475-ACF5-456F-B107-2E4E3DCA4D3B}"/>
                </a:ext>
              </a:extLst>
            </p:cNvPr>
            <p:cNvSpPr txBox="1"/>
            <p:nvPr/>
          </p:nvSpPr>
          <p:spPr>
            <a:xfrm>
              <a:off x="6844815" y="312982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17.23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ล้างรถเสร็จ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48" name="ส่วนโค้ง 47">
            <a:extLst>
              <a:ext uri="{FF2B5EF4-FFF2-40B4-BE49-F238E27FC236}">
                <a16:creationId xmlns:a16="http://schemas.microsoft.com/office/drawing/2014/main" id="{6178C830-16A9-4810-B6F5-EF87F2292F21}"/>
              </a:ext>
            </a:extLst>
          </p:cNvPr>
          <p:cNvSpPr/>
          <p:nvPr/>
        </p:nvSpPr>
        <p:spPr>
          <a:xfrm>
            <a:off x="5754575" y="2690615"/>
            <a:ext cx="1584000" cy="792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5FEC49A1-A584-43FC-838C-B0611E9D7DE3}"/>
              </a:ext>
            </a:extLst>
          </p:cNvPr>
          <p:cNvSpPr txBox="1"/>
          <p:nvPr/>
        </p:nvSpPr>
        <p:spPr>
          <a:xfrm>
            <a:off x="6070139" y="2392616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EB7CA9A4-42B3-4261-9D8C-E58A63B06889}"/>
              </a:ext>
            </a:extLst>
          </p:cNvPr>
          <p:cNvGrpSpPr/>
          <p:nvPr/>
        </p:nvGrpSpPr>
        <p:grpSpPr>
          <a:xfrm>
            <a:off x="3603362" y="3049160"/>
            <a:ext cx="2739053" cy="607930"/>
            <a:chOff x="3603362" y="2902856"/>
            <a:chExt cx="2739053" cy="607930"/>
          </a:xfrm>
        </p:grpSpPr>
        <p:sp>
          <p:nvSpPr>
            <p:cNvPr id="26" name="Google Shape;3842;p61">
              <a:extLst>
                <a:ext uri="{FF2B5EF4-FFF2-40B4-BE49-F238E27FC236}">
                  <a16:creationId xmlns:a16="http://schemas.microsoft.com/office/drawing/2014/main" id="{6D11D2E5-C527-4FFC-A308-EE2D8FA1E8FB}"/>
                </a:ext>
              </a:extLst>
            </p:cNvPr>
            <p:cNvSpPr txBox="1"/>
            <p:nvPr/>
          </p:nvSpPr>
          <p:spPr>
            <a:xfrm>
              <a:off x="3603362" y="311574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16.35</a:t>
              </a:r>
              <a:r>
                <a:rPr kumimoji="0" lang="th-TH" sz="1600" b="0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baseline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เริ่มล้างรถ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27" name="Google Shape;3842;p61">
              <a:extLst>
                <a:ext uri="{FF2B5EF4-FFF2-40B4-BE49-F238E27FC236}">
                  <a16:creationId xmlns:a16="http://schemas.microsoft.com/office/drawing/2014/main" id="{143427E6-E21E-41A5-BAED-B4E73F80DE3C}"/>
                </a:ext>
              </a:extLst>
            </p:cNvPr>
            <p:cNvSpPr txBox="1"/>
            <p:nvPr/>
          </p:nvSpPr>
          <p:spPr>
            <a:xfrm>
              <a:off x="5317649" y="297311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17.00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51330537-151C-4364-9159-A9DA1171D2D7}"/>
                </a:ext>
              </a:extLst>
            </p:cNvPr>
            <p:cNvGrpSpPr/>
            <p:nvPr/>
          </p:nvGrpSpPr>
          <p:grpSpPr>
            <a:xfrm>
              <a:off x="4064161" y="2902856"/>
              <a:ext cx="1691711" cy="171180"/>
              <a:chOff x="4319406" y="5263702"/>
              <a:chExt cx="1511742" cy="171180"/>
            </a:xfrm>
          </p:grpSpPr>
          <p:cxnSp>
            <p:nvCxnSpPr>
              <p:cNvPr id="54" name="ตัวเชื่อมต่อตรง 53">
                <a:extLst>
                  <a:ext uri="{FF2B5EF4-FFF2-40B4-BE49-F238E27FC236}">
                    <a16:creationId xmlns:a16="http://schemas.microsoft.com/office/drawing/2014/main" id="{795CDD30-631C-44A6-ACFF-BD6C6FE0C982}"/>
                  </a:ext>
                </a:extLst>
              </p:cNvPr>
              <p:cNvCxnSpPr/>
              <p:nvPr/>
            </p:nvCxnSpPr>
            <p:spPr>
              <a:xfrm>
                <a:off x="5831148" y="5263702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5" name="กลุ่ม 54">
                <a:extLst>
                  <a:ext uri="{FF2B5EF4-FFF2-40B4-BE49-F238E27FC236}">
                    <a16:creationId xmlns:a16="http://schemas.microsoft.com/office/drawing/2014/main" id="{13134FFA-4073-4D38-88E1-B17ACD5A9F0F}"/>
                  </a:ext>
                </a:extLst>
              </p:cNvPr>
              <p:cNvGrpSpPr/>
              <p:nvPr/>
            </p:nvGrpSpPr>
            <p:grpSpPr>
              <a:xfrm flipH="1">
                <a:off x="4319406" y="5267218"/>
                <a:ext cx="1496992" cy="167664"/>
                <a:chOff x="2676346" y="3277501"/>
                <a:chExt cx="1712069" cy="167664"/>
              </a:xfrm>
            </p:grpSpPr>
            <p:cxnSp>
              <p:nvCxnSpPr>
                <p:cNvPr id="56" name="ตัวเชื่อมต่อตรง 55">
                  <a:extLst>
                    <a:ext uri="{FF2B5EF4-FFF2-40B4-BE49-F238E27FC236}">
                      <a16:creationId xmlns:a16="http://schemas.microsoft.com/office/drawing/2014/main" id="{DC5800AE-2D03-4B4E-9C14-A140D31EE3C6}"/>
                    </a:ext>
                  </a:extLst>
                </p:cNvPr>
                <p:cNvCxnSpPr/>
                <p:nvPr/>
              </p:nvCxnSpPr>
              <p:spPr>
                <a:xfrm>
                  <a:off x="2676346" y="3363202"/>
                  <a:ext cx="1710837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ตัวเชื่อมต่อตรง 58">
                  <a:extLst>
                    <a:ext uri="{FF2B5EF4-FFF2-40B4-BE49-F238E27FC236}">
                      <a16:creationId xmlns:a16="http://schemas.microsoft.com/office/drawing/2014/main" id="{25A1E999-1EF1-4ABE-9A20-1D3412EB875D}"/>
                    </a:ext>
                  </a:extLst>
                </p:cNvPr>
                <p:cNvCxnSpPr/>
                <p:nvPr/>
              </p:nvCxnSpPr>
              <p:spPr>
                <a:xfrm>
                  <a:off x="4388415" y="3277501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60" name="ส่วนโค้ง 59">
            <a:extLst>
              <a:ext uri="{FF2B5EF4-FFF2-40B4-BE49-F238E27FC236}">
                <a16:creationId xmlns:a16="http://schemas.microsoft.com/office/drawing/2014/main" id="{183CF5D1-CEEB-4553-8D0D-690084A34C38}"/>
              </a:ext>
            </a:extLst>
          </p:cNvPr>
          <p:cNvSpPr/>
          <p:nvPr/>
        </p:nvSpPr>
        <p:spPr>
          <a:xfrm>
            <a:off x="4055702" y="2703408"/>
            <a:ext cx="1692000" cy="792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1" name="Google Shape;3842;p61">
            <a:extLst>
              <a:ext uri="{FF2B5EF4-FFF2-40B4-BE49-F238E27FC236}">
                <a16:creationId xmlns:a16="http://schemas.microsoft.com/office/drawing/2014/main" id="{8CAD593B-340A-410F-BDF7-7B865780B721}"/>
              </a:ext>
            </a:extLst>
          </p:cNvPr>
          <p:cNvSpPr txBox="1"/>
          <p:nvPr/>
        </p:nvSpPr>
        <p:spPr>
          <a:xfrm>
            <a:off x="4396784" y="2397954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25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2" name="วงเล็บปีกกาซ้าย 61">
            <a:extLst>
              <a:ext uri="{FF2B5EF4-FFF2-40B4-BE49-F238E27FC236}">
                <a16:creationId xmlns:a16="http://schemas.microsoft.com/office/drawing/2014/main" id="{9AF26940-30F5-4C79-9AC5-2C1018547F9B}"/>
              </a:ext>
            </a:extLst>
          </p:cNvPr>
          <p:cNvSpPr/>
          <p:nvPr/>
        </p:nvSpPr>
        <p:spPr>
          <a:xfrm rot="5400000">
            <a:off x="5566369" y="848599"/>
            <a:ext cx="216000" cy="3276000"/>
          </a:xfrm>
          <a:prstGeom prst="leftBrace">
            <a:avLst>
              <a:gd name="adj1" fmla="val 40443"/>
              <a:gd name="adj2" fmla="val 50000"/>
            </a:avLst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3" name="Google Shape;3842;p61">
            <a:extLst>
              <a:ext uri="{FF2B5EF4-FFF2-40B4-BE49-F238E27FC236}">
                <a16:creationId xmlns:a16="http://schemas.microsoft.com/office/drawing/2014/main" id="{77B383CB-F081-42F1-A752-6D7F147E632E}"/>
              </a:ext>
            </a:extLst>
          </p:cNvPr>
          <p:cNvSpPr txBox="1"/>
          <p:nvPr/>
        </p:nvSpPr>
        <p:spPr>
          <a:xfrm>
            <a:off x="5264966" y="2093588"/>
            <a:ext cx="102476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48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2795304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/>
      <p:bldP spid="44" grpId="0"/>
      <p:bldP spid="45" grpId="0" animBg="1"/>
      <p:bldP spid="50" grpId="0" animBg="1"/>
      <p:bldP spid="48" grpId="0" animBg="1"/>
      <p:bldP spid="49" grpId="0"/>
      <p:bldP spid="60" grpId="0" animBg="1"/>
      <p:bldP spid="61" grpId="0"/>
      <p:bldP spid="62" grpId="0" animBg="1"/>
      <p:bldP spid="63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518249" y="140533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รถตู้เริ่มออกเดินทางเวลา 10 นาฬิกา 20 นาที ถึงแม่กลองเวลา 12 นาฬิกา 45 นาที รถตู้ใช้เวลาเดินทางไปแม่กลองนานเท่าไร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27" name="ตาราง 2">
            <a:extLst>
              <a:ext uri="{FF2B5EF4-FFF2-40B4-BE49-F238E27FC236}">
                <a16:creationId xmlns:a16="http://schemas.microsoft.com/office/drawing/2014/main" id="{1F56E3EE-4738-4815-903D-381953147A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892655"/>
              </p:ext>
            </p:extLst>
          </p:nvPr>
        </p:nvGraphicFramePr>
        <p:xfrm>
          <a:off x="2023627" y="2470610"/>
          <a:ext cx="6716132" cy="2468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3956937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057791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รถตู้เริ่มออกเดินทางเวลา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ถึงแม่กลองเวลา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10.20 น. ถึง 12.20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12.20 น. ถึง 12.45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 นาฬิกา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12 นาฬิกา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45 นาที2 ชั่วโมง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25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10.20 น. ถึง 12.45 น. ใช้เวลา 2 ชั่วโมง 25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651508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รถตู้ใช้เวลาเดินทางไปแม่กลองนาน ๒ ชั่วโมง ๒๕ นาที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2785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388445" y="707770"/>
            <a:ext cx="9415110" cy="911853"/>
            <a:chOff x="1775664" y="1010108"/>
            <a:chExt cx="8338090" cy="676700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75664" y="1010108"/>
              <a:ext cx="8338090" cy="676700"/>
              <a:chOff x="1499619" y="2061713"/>
              <a:chExt cx="8338090" cy="793187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499619" y="2100563"/>
                <a:ext cx="8338090" cy="754337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3"/>
                <a:ext cx="8276709" cy="734971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6411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252528"/>
                </a:buClr>
                <a:buSzPts val="1400"/>
                <a:buFont typeface="Bahiana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rPr>
                <a:t>ออมสินเดินทางจากบ้านไปต่างจังหวัดใช้เวลา 6 ชั่วโมง 30 นาที ถ้าเริ่มออกเดินทางเวลา 21 นาฬิกา 30 นาที ออมสินจะถึงจุดหมายเวลาใด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173344" y="172288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173344" y="226887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2776725" y="2244023"/>
            <a:ext cx="87630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ออมสินเดินทางจากบ้านไปต่างจังหวัดใช้เวลา 6 ชั่วโมง 30 นาที ถ้าเริ่มออกเดินทางเวลา 21 นาฬิกา 30 นาที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2776725" y="1698364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ออมสินจะถึงจุดหมายเวลาใด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173344" y="2935088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F11BB8A9-0D64-4185-8FBE-E9E9FAE0C496}"/>
              </a:ext>
            </a:extLst>
          </p:cNvPr>
          <p:cNvSpPr/>
          <p:nvPr/>
        </p:nvSpPr>
        <p:spPr>
          <a:xfrm>
            <a:off x="2197921" y="4449620"/>
            <a:ext cx="7082890" cy="1707351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7" name="ตาราง 2">
            <a:extLst>
              <a:ext uri="{FF2B5EF4-FFF2-40B4-BE49-F238E27FC236}">
                <a16:creationId xmlns:a16="http://schemas.microsoft.com/office/drawing/2014/main" id="{C49C1C2A-F74A-47D6-AE76-D6A666C5E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2576851"/>
              </p:ext>
            </p:extLst>
          </p:nvPr>
        </p:nvGraphicFramePr>
        <p:xfrm>
          <a:off x="2361955" y="4511051"/>
          <a:ext cx="6716132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073273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2450592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70863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21.30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3.30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21.30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6 ชั่วโมง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30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6 ชั่วโมง 30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3.30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4.00 น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4.00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ออมสินจะถึงจุดหมายเวลา ๔ นาฬิกา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  <p:sp>
        <p:nvSpPr>
          <p:cNvPr id="67" name="ส่วนโค้ง 66">
            <a:extLst>
              <a:ext uri="{FF2B5EF4-FFF2-40B4-BE49-F238E27FC236}">
                <a16:creationId xmlns:a16="http://schemas.microsoft.com/office/drawing/2014/main" id="{5E5264A4-FECE-46ED-9D80-3C20569735E7}"/>
              </a:ext>
            </a:extLst>
          </p:cNvPr>
          <p:cNvSpPr/>
          <p:nvPr/>
        </p:nvSpPr>
        <p:spPr>
          <a:xfrm>
            <a:off x="3856498" y="3140803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34BC5DD1-24CA-4AE2-834A-CE66000E0EF3}"/>
              </a:ext>
            </a:extLst>
          </p:cNvPr>
          <p:cNvGrpSpPr/>
          <p:nvPr/>
        </p:nvGrpSpPr>
        <p:grpSpPr>
          <a:xfrm>
            <a:off x="3403041" y="3453276"/>
            <a:ext cx="1802883" cy="639585"/>
            <a:chOff x="3403041" y="2822340"/>
            <a:chExt cx="1802883" cy="639585"/>
          </a:xfrm>
        </p:grpSpPr>
        <p:grpSp>
          <p:nvGrpSpPr>
            <p:cNvPr id="46" name="กลุ่ม 45">
              <a:extLst>
                <a:ext uri="{FF2B5EF4-FFF2-40B4-BE49-F238E27FC236}">
                  <a16:creationId xmlns:a16="http://schemas.microsoft.com/office/drawing/2014/main" id="{06022B42-A1BE-4D1C-9E71-38BBC310F88C}"/>
                </a:ext>
              </a:extLst>
            </p:cNvPr>
            <p:cNvGrpSpPr/>
            <p:nvPr/>
          </p:nvGrpSpPr>
          <p:grpSpPr>
            <a:xfrm>
              <a:off x="3861098" y="2822340"/>
              <a:ext cx="756000" cy="171498"/>
              <a:chOff x="2659182" y="3273667"/>
              <a:chExt cx="1729233" cy="171498"/>
            </a:xfrm>
          </p:grpSpPr>
          <p:grpSp>
            <p:nvGrpSpPr>
              <p:cNvPr id="51" name="กลุ่ม 50">
                <a:extLst>
                  <a:ext uri="{FF2B5EF4-FFF2-40B4-BE49-F238E27FC236}">
                    <a16:creationId xmlns:a16="http://schemas.microsoft.com/office/drawing/2014/main" id="{8462A98D-D856-49B0-A0F1-BDDE0953EB49}"/>
                  </a:ext>
                </a:extLst>
              </p:cNvPr>
              <p:cNvGrpSpPr/>
              <p:nvPr/>
            </p:nvGrpSpPr>
            <p:grpSpPr>
              <a:xfrm>
                <a:off x="2659182" y="3273667"/>
                <a:ext cx="1728000" cy="167664"/>
                <a:chOff x="1410175" y="5882640"/>
                <a:chExt cx="1728000" cy="167664"/>
              </a:xfrm>
            </p:grpSpPr>
            <p:cxnSp>
              <p:nvCxnSpPr>
                <p:cNvPr id="65" name="ตัวเชื่อมต่อตรง 64">
                  <a:extLst>
                    <a:ext uri="{FF2B5EF4-FFF2-40B4-BE49-F238E27FC236}">
                      <a16:creationId xmlns:a16="http://schemas.microsoft.com/office/drawing/2014/main" id="{35FF7C70-2896-4819-AC32-276AC1918F9D}"/>
                    </a:ext>
                  </a:extLst>
                </p:cNvPr>
                <p:cNvCxnSpPr/>
                <p:nvPr/>
              </p:nvCxnSpPr>
              <p:spPr>
                <a:xfrm>
                  <a:off x="1410176" y="5882640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ตัวเชื่อมต่อตรง 65">
                  <a:extLst>
                    <a:ext uri="{FF2B5EF4-FFF2-40B4-BE49-F238E27FC236}">
                      <a16:creationId xmlns:a16="http://schemas.microsoft.com/office/drawing/2014/main" id="{F8ADE513-2324-4B3C-A785-275EDBC5FE73}"/>
                    </a:ext>
                  </a:extLst>
                </p:cNvPr>
                <p:cNvCxnSpPr/>
                <p:nvPr/>
              </p:nvCxnSpPr>
              <p:spPr>
                <a:xfrm>
                  <a:off x="1410175" y="5972175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4" name="ตัวเชื่อมต่อตรง 63">
                <a:extLst>
                  <a:ext uri="{FF2B5EF4-FFF2-40B4-BE49-F238E27FC236}">
                    <a16:creationId xmlns:a16="http://schemas.microsoft.com/office/drawing/2014/main" id="{8E5A4105-55ED-4654-96C8-E2187AF43D4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Google Shape;3842;p61">
              <a:extLst>
                <a:ext uri="{FF2B5EF4-FFF2-40B4-BE49-F238E27FC236}">
                  <a16:creationId xmlns:a16="http://schemas.microsoft.com/office/drawing/2014/main" id="{5C456CB2-CC3B-4084-B8CA-AC2E524BA43A}"/>
                </a:ext>
              </a:extLst>
            </p:cNvPr>
            <p:cNvSpPr txBox="1"/>
            <p:nvPr/>
          </p:nvSpPr>
          <p:spPr>
            <a:xfrm>
              <a:off x="3403041" y="3066884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21.30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ออกเดินทาง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69" name="Google Shape;3842;p61">
              <a:extLst>
                <a:ext uri="{FF2B5EF4-FFF2-40B4-BE49-F238E27FC236}">
                  <a16:creationId xmlns:a16="http://schemas.microsoft.com/office/drawing/2014/main" id="{2AAD4C6A-173E-48E0-BBB8-36C17A3CE04E}"/>
                </a:ext>
              </a:extLst>
            </p:cNvPr>
            <p:cNvSpPr txBox="1"/>
            <p:nvPr/>
          </p:nvSpPr>
          <p:spPr>
            <a:xfrm>
              <a:off x="4181158" y="294709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22.30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0" name="Google Shape;3842;p61">
            <a:extLst>
              <a:ext uri="{FF2B5EF4-FFF2-40B4-BE49-F238E27FC236}">
                <a16:creationId xmlns:a16="http://schemas.microsoft.com/office/drawing/2014/main" id="{99429B5C-38D3-4285-8739-C05B66AF7308}"/>
              </a:ext>
            </a:extLst>
          </p:cNvPr>
          <p:cNvSpPr txBox="1"/>
          <p:nvPr/>
        </p:nvSpPr>
        <p:spPr>
          <a:xfrm>
            <a:off x="3927459" y="2806122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74" name="ส่วนโค้ง 73">
            <a:extLst>
              <a:ext uri="{FF2B5EF4-FFF2-40B4-BE49-F238E27FC236}">
                <a16:creationId xmlns:a16="http://schemas.microsoft.com/office/drawing/2014/main" id="{F6EF270A-1819-45D3-A781-26BD8D52BECF}"/>
              </a:ext>
            </a:extLst>
          </p:cNvPr>
          <p:cNvSpPr/>
          <p:nvPr/>
        </p:nvSpPr>
        <p:spPr>
          <a:xfrm>
            <a:off x="4614507" y="3139938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9EAD345E-2EFD-497F-B325-F684C67B0370}"/>
              </a:ext>
            </a:extLst>
          </p:cNvPr>
          <p:cNvGrpSpPr/>
          <p:nvPr/>
        </p:nvGrpSpPr>
        <p:grpSpPr>
          <a:xfrm>
            <a:off x="4614344" y="3456245"/>
            <a:ext cx="1369697" cy="516825"/>
            <a:chOff x="4614344" y="2825309"/>
            <a:chExt cx="1369697" cy="516825"/>
          </a:xfrm>
        </p:grpSpPr>
        <p:grpSp>
          <p:nvGrpSpPr>
            <p:cNvPr id="71" name="กลุ่ม 70">
              <a:extLst>
                <a:ext uri="{FF2B5EF4-FFF2-40B4-BE49-F238E27FC236}">
                  <a16:creationId xmlns:a16="http://schemas.microsoft.com/office/drawing/2014/main" id="{2097CDDE-A287-446C-9F27-C94501E4EEB5}"/>
                </a:ext>
              </a:extLst>
            </p:cNvPr>
            <p:cNvGrpSpPr/>
            <p:nvPr/>
          </p:nvGrpSpPr>
          <p:grpSpPr>
            <a:xfrm>
              <a:off x="4614344" y="2825309"/>
              <a:ext cx="756000" cy="167664"/>
              <a:chOff x="2659182" y="3277501"/>
              <a:chExt cx="1729233" cy="167664"/>
            </a:xfrm>
          </p:grpSpPr>
          <p:cxnSp>
            <p:nvCxnSpPr>
              <p:cNvPr id="72" name="ตัวเชื่อมต่อตรง 71">
                <a:extLst>
                  <a:ext uri="{FF2B5EF4-FFF2-40B4-BE49-F238E27FC236}">
                    <a16:creationId xmlns:a16="http://schemas.microsoft.com/office/drawing/2014/main" id="{143E2EB8-A9A4-490B-8500-676B861C8FFA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ตัวเชื่อมต่อตรง 72">
                <a:extLst>
                  <a:ext uri="{FF2B5EF4-FFF2-40B4-BE49-F238E27FC236}">
                    <a16:creationId xmlns:a16="http://schemas.microsoft.com/office/drawing/2014/main" id="{FE6A3B84-5DA3-4E8C-BC3E-BD6A72B9ECD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5" name="Google Shape;3842;p61">
              <a:extLst>
                <a:ext uri="{FF2B5EF4-FFF2-40B4-BE49-F238E27FC236}">
                  <a16:creationId xmlns:a16="http://schemas.microsoft.com/office/drawing/2014/main" id="{9DDB8E55-86D7-458E-8D68-1CD0272A7D79}"/>
                </a:ext>
              </a:extLst>
            </p:cNvPr>
            <p:cNvSpPr txBox="1"/>
            <p:nvPr/>
          </p:nvSpPr>
          <p:spPr>
            <a:xfrm>
              <a:off x="4959275" y="294709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23.30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76" name="Google Shape;3842;p61">
            <a:extLst>
              <a:ext uri="{FF2B5EF4-FFF2-40B4-BE49-F238E27FC236}">
                <a16:creationId xmlns:a16="http://schemas.microsoft.com/office/drawing/2014/main" id="{295A6557-880B-4827-86BD-2B1842E870CF}"/>
              </a:ext>
            </a:extLst>
          </p:cNvPr>
          <p:cNvSpPr txBox="1"/>
          <p:nvPr/>
        </p:nvSpPr>
        <p:spPr>
          <a:xfrm>
            <a:off x="4656568" y="2806122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0" name="ส่วนโค้ง 79">
            <a:extLst>
              <a:ext uri="{FF2B5EF4-FFF2-40B4-BE49-F238E27FC236}">
                <a16:creationId xmlns:a16="http://schemas.microsoft.com/office/drawing/2014/main" id="{F9ECC6AC-F8F9-4AC8-A09C-E0E59CF7E571}"/>
              </a:ext>
            </a:extLst>
          </p:cNvPr>
          <p:cNvSpPr/>
          <p:nvPr/>
        </p:nvSpPr>
        <p:spPr>
          <a:xfrm>
            <a:off x="5373255" y="3142572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C7A4FE4-BE15-4721-B2B6-F07B16281DE3}"/>
              </a:ext>
            </a:extLst>
          </p:cNvPr>
          <p:cNvGrpSpPr/>
          <p:nvPr/>
        </p:nvGrpSpPr>
        <p:grpSpPr>
          <a:xfrm>
            <a:off x="5373092" y="3454498"/>
            <a:ext cx="1369697" cy="525969"/>
            <a:chOff x="5373092" y="2818799"/>
            <a:chExt cx="1369697" cy="525969"/>
          </a:xfrm>
        </p:grpSpPr>
        <p:grpSp>
          <p:nvGrpSpPr>
            <p:cNvPr id="77" name="กลุ่ม 76">
              <a:extLst>
                <a:ext uri="{FF2B5EF4-FFF2-40B4-BE49-F238E27FC236}">
                  <a16:creationId xmlns:a16="http://schemas.microsoft.com/office/drawing/2014/main" id="{D0C2C954-64CA-47FE-B65F-DB9A665FAD87}"/>
                </a:ext>
              </a:extLst>
            </p:cNvPr>
            <p:cNvGrpSpPr/>
            <p:nvPr/>
          </p:nvGrpSpPr>
          <p:grpSpPr>
            <a:xfrm>
              <a:off x="5373092" y="2818799"/>
              <a:ext cx="756000" cy="167664"/>
              <a:chOff x="2659182" y="3277501"/>
              <a:chExt cx="1729233" cy="167664"/>
            </a:xfrm>
          </p:grpSpPr>
          <p:cxnSp>
            <p:nvCxnSpPr>
              <p:cNvPr id="78" name="ตัวเชื่อมต่อตรง 77">
                <a:extLst>
                  <a:ext uri="{FF2B5EF4-FFF2-40B4-BE49-F238E27FC236}">
                    <a16:creationId xmlns:a16="http://schemas.microsoft.com/office/drawing/2014/main" id="{78DFF630-7C2E-4D7A-971A-26237E3C2A34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ตัวเชื่อมต่อตรง 78">
                <a:extLst>
                  <a:ext uri="{FF2B5EF4-FFF2-40B4-BE49-F238E27FC236}">
                    <a16:creationId xmlns:a16="http://schemas.microsoft.com/office/drawing/2014/main" id="{83F9CF39-6225-4555-B2F2-2088008FF8FE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Google Shape;3842;p61">
              <a:extLst>
                <a:ext uri="{FF2B5EF4-FFF2-40B4-BE49-F238E27FC236}">
                  <a16:creationId xmlns:a16="http://schemas.microsoft.com/office/drawing/2014/main" id="{26B8C531-41B4-42D3-84EF-7AC76767B1A6}"/>
                </a:ext>
              </a:extLst>
            </p:cNvPr>
            <p:cNvSpPr txBox="1"/>
            <p:nvPr/>
          </p:nvSpPr>
          <p:spPr>
            <a:xfrm>
              <a:off x="5718023" y="2949727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0.30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82" name="Google Shape;3842;p61">
            <a:extLst>
              <a:ext uri="{FF2B5EF4-FFF2-40B4-BE49-F238E27FC236}">
                <a16:creationId xmlns:a16="http://schemas.microsoft.com/office/drawing/2014/main" id="{A80FB34E-945E-44F6-BCE4-E4C2194025A1}"/>
              </a:ext>
            </a:extLst>
          </p:cNvPr>
          <p:cNvSpPr txBox="1"/>
          <p:nvPr/>
        </p:nvSpPr>
        <p:spPr>
          <a:xfrm>
            <a:off x="5415316" y="2808756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6" name="ส่วนโค้ง 85">
            <a:extLst>
              <a:ext uri="{FF2B5EF4-FFF2-40B4-BE49-F238E27FC236}">
                <a16:creationId xmlns:a16="http://schemas.microsoft.com/office/drawing/2014/main" id="{7547FC6C-17CA-45C0-85F3-B91D51213D8F}"/>
              </a:ext>
            </a:extLst>
          </p:cNvPr>
          <p:cNvSpPr/>
          <p:nvPr/>
        </p:nvSpPr>
        <p:spPr>
          <a:xfrm>
            <a:off x="6132155" y="3143628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51C877A8-EFA8-4CF6-BEF2-58E0B9B4AD6C}"/>
              </a:ext>
            </a:extLst>
          </p:cNvPr>
          <p:cNvGrpSpPr/>
          <p:nvPr/>
        </p:nvGrpSpPr>
        <p:grpSpPr>
          <a:xfrm>
            <a:off x="6131992" y="3455554"/>
            <a:ext cx="1369697" cy="525969"/>
            <a:chOff x="6131992" y="2819855"/>
            <a:chExt cx="1369697" cy="525969"/>
          </a:xfrm>
        </p:grpSpPr>
        <p:grpSp>
          <p:nvGrpSpPr>
            <p:cNvPr id="83" name="กลุ่ม 82">
              <a:extLst>
                <a:ext uri="{FF2B5EF4-FFF2-40B4-BE49-F238E27FC236}">
                  <a16:creationId xmlns:a16="http://schemas.microsoft.com/office/drawing/2014/main" id="{979EC39A-119A-4E12-8D06-18DC67170220}"/>
                </a:ext>
              </a:extLst>
            </p:cNvPr>
            <p:cNvGrpSpPr/>
            <p:nvPr/>
          </p:nvGrpSpPr>
          <p:grpSpPr>
            <a:xfrm>
              <a:off x="6131992" y="2819855"/>
              <a:ext cx="756000" cy="167664"/>
              <a:chOff x="2659182" y="3277501"/>
              <a:chExt cx="1729233" cy="167664"/>
            </a:xfrm>
          </p:grpSpPr>
          <p:cxnSp>
            <p:nvCxnSpPr>
              <p:cNvPr id="84" name="ตัวเชื่อมต่อตรง 83">
                <a:extLst>
                  <a:ext uri="{FF2B5EF4-FFF2-40B4-BE49-F238E27FC236}">
                    <a16:creationId xmlns:a16="http://schemas.microsoft.com/office/drawing/2014/main" id="{316392FB-E8FA-4AD2-BD4E-345E995ED170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ตัวเชื่อมต่อตรง 84">
                <a:extLst>
                  <a:ext uri="{FF2B5EF4-FFF2-40B4-BE49-F238E27FC236}">
                    <a16:creationId xmlns:a16="http://schemas.microsoft.com/office/drawing/2014/main" id="{704D62D4-0FB2-4E7E-B7ED-279C2CD5A21C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" name="Google Shape;3842;p61">
              <a:extLst>
                <a:ext uri="{FF2B5EF4-FFF2-40B4-BE49-F238E27FC236}">
                  <a16:creationId xmlns:a16="http://schemas.microsoft.com/office/drawing/2014/main" id="{4FB2F790-CAB4-4B8A-8A29-05B971E714AF}"/>
                </a:ext>
              </a:extLst>
            </p:cNvPr>
            <p:cNvSpPr txBox="1"/>
            <p:nvPr/>
          </p:nvSpPr>
          <p:spPr>
            <a:xfrm>
              <a:off x="6476923" y="2950783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1.30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88" name="Google Shape;3842;p61">
            <a:extLst>
              <a:ext uri="{FF2B5EF4-FFF2-40B4-BE49-F238E27FC236}">
                <a16:creationId xmlns:a16="http://schemas.microsoft.com/office/drawing/2014/main" id="{45B2ACB2-62FE-45DC-8031-02CCA8D6CE68}"/>
              </a:ext>
            </a:extLst>
          </p:cNvPr>
          <p:cNvSpPr txBox="1"/>
          <p:nvPr/>
        </p:nvSpPr>
        <p:spPr>
          <a:xfrm>
            <a:off x="6174216" y="2809812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2" name="ส่วนโค้ง 91">
            <a:extLst>
              <a:ext uri="{FF2B5EF4-FFF2-40B4-BE49-F238E27FC236}">
                <a16:creationId xmlns:a16="http://schemas.microsoft.com/office/drawing/2014/main" id="{58AC7D7B-EE10-4468-A998-09F11A7FDCA0}"/>
              </a:ext>
            </a:extLst>
          </p:cNvPr>
          <p:cNvSpPr/>
          <p:nvPr/>
        </p:nvSpPr>
        <p:spPr>
          <a:xfrm>
            <a:off x="6891329" y="3141204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3" name="Google Shape;3842;p61">
            <a:extLst>
              <a:ext uri="{FF2B5EF4-FFF2-40B4-BE49-F238E27FC236}">
                <a16:creationId xmlns:a16="http://schemas.microsoft.com/office/drawing/2014/main" id="{9D18EC5E-FFC5-4CD4-A09F-EE1AC861E060}"/>
              </a:ext>
            </a:extLst>
          </p:cNvPr>
          <p:cNvSpPr txBox="1"/>
          <p:nvPr/>
        </p:nvSpPr>
        <p:spPr>
          <a:xfrm>
            <a:off x="6933390" y="2807388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97" name="ส่วนโค้ง 96">
            <a:extLst>
              <a:ext uri="{FF2B5EF4-FFF2-40B4-BE49-F238E27FC236}">
                <a16:creationId xmlns:a16="http://schemas.microsoft.com/office/drawing/2014/main" id="{13467AAE-2B8D-4082-846C-9A6A1C0AC2DE}"/>
              </a:ext>
            </a:extLst>
          </p:cNvPr>
          <p:cNvSpPr/>
          <p:nvPr/>
        </p:nvSpPr>
        <p:spPr>
          <a:xfrm>
            <a:off x="7650077" y="3143838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8" name="Google Shape;3842;p61">
            <a:extLst>
              <a:ext uri="{FF2B5EF4-FFF2-40B4-BE49-F238E27FC236}">
                <a16:creationId xmlns:a16="http://schemas.microsoft.com/office/drawing/2014/main" id="{0FEAC98D-8D64-44EF-AB23-9AFA0B845EBB}"/>
              </a:ext>
            </a:extLst>
          </p:cNvPr>
          <p:cNvSpPr txBox="1"/>
          <p:nvPr/>
        </p:nvSpPr>
        <p:spPr>
          <a:xfrm>
            <a:off x="7692138" y="2810022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679C01E-A790-4438-859E-D999A3F053CB}"/>
              </a:ext>
            </a:extLst>
          </p:cNvPr>
          <p:cNvGrpSpPr/>
          <p:nvPr/>
        </p:nvGrpSpPr>
        <p:grpSpPr>
          <a:xfrm>
            <a:off x="6891166" y="3452748"/>
            <a:ext cx="1383877" cy="529607"/>
            <a:chOff x="6891166" y="2826575"/>
            <a:chExt cx="1383877" cy="529607"/>
          </a:xfrm>
        </p:grpSpPr>
        <p:grpSp>
          <p:nvGrpSpPr>
            <p:cNvPr id="89" name="กลุ่ม 88">
              <a:extLst>
                <a:ext uri="{FF2B5EF4-FFF2-40B4-BE49-F238E27FC236}">
                  <a16:creationId xmlns:a16="http://schemas.microsoft.com/office/drawing/2014/main" id="{C5F0536C-823B-4783-A2CE-52FC7E1ABF14}"/>
                </a:ext>
              </a:extLst>
            </p:cNvPr>
            <p:cNvGrpSpPr/>
            <p:nvPr/>
          </p:nvGrpSpPr>
          <p:grpSpPr>
            <a:xfrm>
              <a:off x="6891166" y="2826575"/>
              <a:ext cx="756000" cy="167664"/>
              <a:chOff x="2659182" y="3277501"/>
              <a:chExt cx="1729233" cy="167664"/>
            </a:xfrm>
          </p:grpSpPr>
          <p:cxnSp>
            <p:nvCxnSpPr>
              <p:cNvPr id="90" name="ตัวเชื่อมต่อตรง 89">
                <a:extLst>
                  <a:ext uri="{FF2B5EF4-FFF2-40B4-BE49-F238E27FC236}">
                    <a16:creationId xmlns:a16="http://schemas.microsoft.com/office/drawing/2014/main" id="{BEECCA46-3D5C-46B2-AD4F-43CF4B12F7C9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ตัวเชื่อมต่อตรง 90">
                <a:extLst>
                  <a:ext uri="{FF2B5EF4-FFF2-40B4-BE49-F238E27FC236}">
                    <a16:creationId xmlns:a16="http://schemas.microsoft.com/office/drawing/2014/main" id="{F628F7E9-6A4B-40F3-9363-A748282B1E6E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9" name="Google Shape;3842;p61">
              <a:extLst>
                <a:ext uri="{FF2B5EF4-FFF2-40B4-BE49-F238E27FC236}">
                  <a16:creationId xmlns:a16="http://schemas.microsoft.com/office/drawing/2014/main" id="{4F47E786-D8FF-4A84-A02B-2AC5710840E9}"/>
                </a:ext>
              </a:extLst>
            </p:cNvPr>
            <p:cNvSpPr txBox="1"/>
            <p:nvPr/>
          </p:nvSpPr>
          <p:spPr>
            <a:xfrm>
              <a:off x="7250277" y="2961141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2.30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A36C2563-A98A-4407-BA15-D5EBFCF837BF}"/>
              </a:ext>
            </a:extLst>
          </p:cNvPr>
          <p:cNvGrpSpPr/>
          <p:nvPr/>
        </p:nvGrpSpPr>
        <p:grpSpPr>
          <a:xfrm>
            <a:off x="7649914" y="3455764"/>
            <a:ext cx="1322917" cy="538751"/>
            <a:chOff x="7649914" y="2820065"/>
            <a:chExt cx="1322917" cy="538751"/>
          </a:xfrm>
        </p:grpSpPr>
        <p:grpSp>
          <p:nvGrpSpPr>
            <p:cNvPr id="94" name="กลุ่ม 93">
              <a:extLst>
                <a:ext uri="{FF2B5EF4-FFF2-40B4-BE49-F238E27FC236}">
                  <a16:creationId xmlns:a16="http://schemas.microsoft.com/office/drawing/2014/main" id="{F83B8D4F-8F1A-4FB1-A699-33F25769C27B}"/>
                </a:ext>
              </a:extLst>
            </p:cNvPr>
            <p:cNvGrpSpPr/>
            <p:nvPr/>
          </p:nvGrpSpPr>
          <p:grpSpPr>
            <a:xfrm>
              <a:off x="7649914" y="2820065"/>
              <a:ext cx="756000" cy="167664"/>
              <a:chOff x="2659182" y="3277501"/>
              <a:chExt cx="1729233" cy="167664"/>
            </a:xfrm>
          </p:grpSpPr>
          <p:cxnSp>
            <p:nvCxnSpPr>
              <p:cNvPr id="95" name="ตัวเชื่อมต่อตรง 94">
                <a:extLst>
                  <a:ext uri="{FF2B5EF4-FFF2-40B4-BE49-F238E27FC236}">
                    <a16:creationId xmlns:a16="http://schemas.microsoft.com/office/drawing/2014/main" id="{B54298E1-8DE3-44B3-921F-E283EE3AD00E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ตัวเชื่อมต่อตรง 95">
                <a:extLst>
                  <a:ext uri="{FF2B5EF4-FFF2-40B4-BE49-F238E27FC236}">
                    <a16:creationId xmlns:a16="http://schemas.microsoft.com/office/drawing/2014/main" id="{038D357D-F150-4B32-ABBA-5172511372D8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0" name="Google Shape;3842;p61">
              <a:extLst>
                <a:ext uri="{FF2B5EF4-FFF2-40B4-BE49-F238E27FC236}">
                  <a16:creationId xmlns:a16="http://schemas.microsoft.com/office/drawing/2014/main" id="{70449F79-19FC-43FA-98AE-983AD2EB57B8}"/>
                </a:ext>
              </a:extLst>
            </p:cNvPr>
            <p:cNvSpPr txBox="1"/>
            <p:nvPr/>
          </p:nvSpPr>
          <p:spPr>
            <a:xfrm>
              <a:off x="7948065" y="296377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3.30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04" name="ส่วนโค้ง 103">
            <a:extLst>
              <a:ext uri="{FF2B5EF4-FFF2-40B4-BE49-F238E27FC236}">
                <a16:creationId xmlns:a16="http://schemas.microsoft.com/office/drawing/2014/main" id="{4E4CE254-5AE5-4C84-B6EF-89548C6E9FF4}"/>
              </a:ext>
            </a:extLst>
          </p:cNvPr>
          <p:cNvSpPr/>
          <p:nvPr/>
        </p:nvSpPr>
        <p:spPr>
          <a:xfrm>
            <a:off x="8409448" y="3182958"/>
            <a:ext cx="468000" cy="684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5" name="Google Shape;3842;p61">
            <a:extLst>
              <a:ext uri="{FF2B5EF4-FFF2-40B4-BE49-F238E27FC236}">
                <a16:creationId xmlns:a16="http://schemas.microsoft.com/office/drawing/2014/main" id="{2360DFAC-69D5-41A3-B7CD-4696FDE1DE5D}"/>
              </a:ext>
            </a:extLst>
          </p:cNvPr>
          <p:cNvSpPr txBox="1"/>
          <p:nvPr/>
        </p:nvSpPr>
        <p:spPr>
          <a:xfrm>
            <a:off x="8365349" y="2863060"/>
            <a:ext cx="713935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979B262D-7201-4B3C-8717-4ED90C87C1A1}"/>
              </a:ext>
            </a:extLst>
          </p:cNvPr>
          <p:cNvGrpSpPr/>
          <p:nvPr/>
        </p:nvGrpSpPr>
        <p:grpSpPr>
          <a:xfrm>
            <a:off x="8409285" y="3456780"/>
            <a:ext cx="1005990" cy="640968"/>
            <a:chOff x="8409285" y="2821081"/>
            <a:chExt cx="1005990" cy="640968"/>
          </a:xfrm>
        </p:grpSpPr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23760618-F91C-4183-AFC3-36E4AEDD90F2}"/>
                </a:ext>
              </a:extLst>
            </p:cNvPr>
            <p:cNvGrpSpPr/>
            <p:nvPr/>
          </p:nvGrpSpPr>
          <p:grpSpPr>
            <a:xfrm>
              <a:off x="8409285" y="2821081"/>
              <a:ext cx="468000" cy="167664"/>
              <a:chOff x="2659182" y="3277501"/>
              <a:chExt cx="1729233" cy="167664"/>
            </a:xfrm>
          </p:grpSpPr>
          <p:cxnSp>
            <p:nvCxnSpPr>
              <p:cNvPr id="102" name="ตัวเชื่อมต่อตรง 101">
                <a:extLst>
                  <a:ext uri="{FF2B5EF4-FFF2-40B4-BE49-F238E27FC236}">
                    <a16:creationId xmlns:a16="http://schemas.microsoft.com/office/drawing/2014/main" id="{6FA9CB0B-0EF0-4823-9C25-B2AB81F7BF22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ตัวเชื่อมต่อตรง 102">
                <a:extLst>
                  <a:ext uri="{FF2B5EF4-FFF2-40B4-BE49-F238E27FC236}">
                    <a16:creationId xmlns:a16="http://schemas.microsoft.com/office/drawing/2014/main" id="{D191E054-A451-4DAB-8208-E8536AA4406D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6" name="Google Shape;3842;p61">
              <a:extLst>
                <a:ext uri="{FF2B5EF4-FFF2-40B4-BE49-F238E27FC236}">
                  <a16:creationId xmlns:a16="http://schemas.microsoft.com/office/drawing/2014/main" id="{A63A417E-260F-403F-84E3-E2C532224851}"/>
                </a:ext>
              </a:extLst>
            </p:cNvPr>
            <p:cNvSpPr txBox="1"/>
            <p:nvPr/>
          </p:nvSpPr>
          <p:spPr>
            <a:xfrm>
              <a:off x="8636586" y="3067008"/>
              <a:ext cx="77868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ถึงจุดหมาย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0614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3000"/>
                            </p:stCondLst>
                            <p:childTnLst>
                              <p:par>
                                <p:cTn id="5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3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000"/>
                            </p:stCondLst>
                            <p:childTnLst>
                              <p:par>
                                <p:cTn id="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45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5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6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700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8500"/>
                            </p:stCondLst>
                            <p:childTnLst>
                              <p:par>
                                <p:cTn id="9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00"/>
                            </p:stCondLst>
                            <p:childTnLst>
                              <p:par>
                                <p:cTn id="10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95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/>
      <p:bldP spid="44" grpId="0"/>
      <p:bldP spid="45" grpId="0" animBg="1"/>
      <p:bldP spid="50" grpId="0" animBg="1"/>
      <p:bldP spid="67" grpId="0" animBg="1"/>
      <p:bldP spid="70" grpId="0"/>
      <p:bldP spid="74" grpId="0" animBg="1"/>
      <p:bldP spid="76" grpId="0"/>
      <p:bldP spid="80" grpId="0" animBg="1"/>
      <p:bldP spid="82" grpId="0"/>
      <p:bldP spid="86" grpId="0" animBg="1"/>
      <p:bldP spid="88" grpId="0"/>
      <p:bldP spid="92" grpId="0" animBg="1"/>
      <p:bldP spid="93" grpId="0"/>
      <p:bldP spid="97" grpId="0" animBg="1"/>
      <p:bldP spid="98" grpId="0"/>
      <p:bldP spid="104" grpId="0" animBg="1"/>
      <p:bldP spid="105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1173344" y="747549"/>
            <a:ext cx="14418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rPr>
              <a:t>หรือ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279921" y="1307133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F11BB8A9-0D64-4185-8FBE-E9E9FAE0C496}"/>
              </a:ext>
            </a:extLst>
          </p:cNvPr>
          <p:cNvSpPr/>
          <p:nvPr/>
        </p:nvSpPr>
        <p:spPr>
          <a:xfrm>
            <a:off x="2184587" y="3759371"/>
            <a:ext cx="7082890" cy="1707351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7" name="ตาราง 2">
            <a:extLst>
              <a:ext uri="{FF2B5EF4-FFF2-40B4-BE49-F238E27FC236}">
                <a16:creationId xmlns:a16="http://schemas.microsoft.com/office/drawing/2014/main" id="{C49C1C2A-F74A-47D6-AE76-D6A666C5E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0164571"/>
              </p:ext>
            </p:extLst>
          </p:nvPr>
        </p:nvGraphicFramePr>
        <p:xfrm>
          <a:off x="2348621" y="3820802"/>
          <a:ext cx="6716132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073273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2450592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70863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21.30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22.00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21.30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30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6 ชั่วโมง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6 ชั่วโมง 30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22.00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4.00 น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4.00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ออมสินจะถึงจุดหมายเวลา ๔ นาฬิกา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  <p:sp>
        <p:nvSpPr>
          <p:cNvPr id="112" name="ส่วนโค้ง 111">
            <a:extLst>
              <a:ext uri="{FF2B5EF4-FFF2-40B4-BE49-F238E27FC236}">
                <a16:creationId xmlns:a16="http://schemas.microsoft.com/office/drawing/2014/main" id="{464348EF-C3C6-4C9F-A633-2F68CA3EBC92}"/>
              </a:ext>
            </a:extLst>
          </p:cNvPr>
          <p:cNvSpPr/>
          <p:nvPr/>
        </p:nvSpPr>
        <p:spPr>
          <a:xfrm>
            <a:off x="3893982" y="2102824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15" name="Google Shape;3842;p61">
            <a:extLst>
              <a:ext uri="{FF2B5EF4-FFF2-40B4-BE49-F238E27FC236}">
                <a16:creationId xmlns:a16="http://schemas.microsoft.com/office/drawing/2014/main" id="{E7B6AC5E-52AC-4FB2-AD18-8339A389BD00}"/>
              </a:ext>
            </a:extLst>
          </p:cNvPr>
          <p:cNvSpPr txBox="1"/>
          <p:nvPr/>
        </p:nvSpPr>
        <p:spPr>
          <a:xfrm>
            <a:off x="3964943" y="1768143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9" name="ส่วนโค้ง 118">
            <a:extLst>
              <a:ext uri="{FF2B5EF4-FFF2-40B4-BE49-F238E27FC236}">
                <a16:creationId xmlns:a16="http://schemas.microsoft.com/office/drawing/2014/main" id="{8C11D436-1C71-4129-B2E8-D9B01A347184}"/>
              </a:ext>
            </a:extLst>
          </p:cNvPr>
          <p:cNvSpPr/>
          <p:nvPr/>
        </p:nvSpPr>
        <p:spPr>
          <a:xfrm>
            <a:off x="4651991" y="2101959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0D35296A-F7BC-4DBB-A1AB-03707D1CA8C2}"/>
              </a:ext>
            </a:extLst>
          </p:cNvPr>
          <p:cNvGrpSpPr/>
          <p:nvPr/>
        </p:nvGrpSpPr>
        <p:grpSpPr>
          <a:xfrm>
            <a:off x="3898582" y="2419131"/>
            <a:ext cx="1307603" cy="618068"/>
            <a:chOff x="3898582" y="2419131"/>
            <a:chExt cx="1307603" cy="618068"/>
          </a:xfrm>
        </p:grpSpPr>
        <p:cxnSp>
          <p:nvCxnSpPr>
            <p:cNvPr id="111" name="ตัวเชื่อมต่อตรง 110">
              <a:extLst>
                <a:ext uri="{FF2B5EF4-FFF2-40B4-BE49-F238E27FC236}">
                  <a16:creationId xmlns:a16="http://schemas.microsoft.com/office/drawing/2014/main" id="{0B0AB725-286D-4BEE-A3FC-6EA7096B8C7A}"/>
                </a:ext>
              </a:extLst>
            </p:cNvPr>
            <p:cNvCxnSpPr/>
            <p:nvPr/>
          </p:nvCxnSpPr>
          <p:spPr>
            <a:xfrm>
              <a:off x="3898582" y="2504832"/>
              <a:ext cx="755461" cy="0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ตัวเชื่อมต่อตรง 108">
              <a:extLst>
                <a:ext uri="{FF2B5EF4-FFF2-40B4-BE49-F238E27FC236}">
                  <a16:creationId xmlns:a16="http://schemas.microsoft.com/office/drawing/2014/main" id="{BE78546F-A169-46A8-94F6-73655342FB76}"/>
                </a:ext>
              </a:extLst>
            </p:cNvPr>
            <p:cNvCxnSpPr/>
            <p:nvPr/>
          </p:nvCxnSpPr>
          <p:spPr>
            <a:xfrm>
              <a:off x="4654582" y="2419131"/>
              <a:ext cx="0" cy="167664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Google Shape;3842;p61">
              <a:extLst>
                <a:ext uri="{FF2B5EF4-FFF2-40B4-BE49-F238E27FC236}">
                  <a16:creationId xmlns:a16="http://schemas.microsoft.com/office/drawing/2014/main" id="{873AC6E3-3D39-4A66-8EFD-59967ABFAF52}"/>
                </a:ext>
              </a:extLst>
            </p:cNvPr>
            <p:cNvSpPr txBox="1"/>
            <p:nvPr/>
          </p:nvSpPr>
          <p:spPr>
            <a:xfrm>
              <a:off x="4181419" y="2642158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23.00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21" name="Google Shape;3842;p61">
            <a:extLst>
              <a:ext uri="{FF2B5EF4-FFF2-40B4-BE49-F238E27FC236}">
                <a16:creationId xmlns:a16="http://schemas.microsoft.com/office/drawing/2014/main" id="{2BC7B577-C400-4702-9EF1-D6009E2B33F8}"/>
              </a:ext>
            </a:extLst>
          </p:cNvPr>
          <p:cNvSpPr txBox="1"/>
          <p:nvPr/>
        </p:nvSpPr>
        <p:spPr>
          <a:xfrm>
            <a:off x="4694052" y="1768143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5" name="ส่วนโค้ง 124">
            <a:extLst>
              <a:ext uri="{FF2B5EF4-FFF2-40B4-BE49-F238E27FC236}">
                <a16:creationId xmlns:a16="http://schemas.microsoft.com/office/drawing/2014/main" id="{CBE124D0-D34D-44CC-B6B7-D33311E614F3}"/>
              </a:ext>
            </a:extLst>
          </p:cNvPr>
          <p:cNvSpPr/>
          <p:nvPr/>
        </p:nvSpPr>
        <p:spPr>
          <a:xfrm>
            <a:off x="5410739" y="2104593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09D85D8F-84DB-4C43-8BA6-E45CBD10C3BD}"/>
              </a:ext>
            </a:extLst>
          </p:cNvPr>
          <p:cNvGrpSpPr/>
          <p:nvPr/>
        </p:nvGrpSpPr>
        <p:grpSpPr>
          <a:xfrm>
            <a:off x="4651828" y="2418266"/>
            <a:ext cx="1305485" cy="735867"/>
            <a:chOff x="4651828" y="2418266"/>
            <a:chExt cx="1305485" cy="735867"/>
          </a:xfrm>
        </p:grpSpPr>
        <p:grpSp>
          <p:nvGrpSpPr>
            <p:cNvPr id="116" name="กลุ่ม 115">
              <a:extLst>
                <a:ext uri="{FF2B5EF4-FFF2-40B4-BE49-F238E27FC236}">
                  <a16:creationId xmlns:a16="http://schemas.microsoft.com/office/drawing/2014/main" id="{C5E130B5-8B3E-4F82-B7D8-89AA4A177B6F}"/>
                </a:ext>
              </a:extLst>
            </p:cNvPr>
            <p:cNvGrpSpPr/>
            <p:nvPr/>
          </p:nvGrpSpPr>
          <p:grpSpPr>
            <a:xfrm>
              <a:off x="4651828" y="2418266"/>
              <a:ext cx="756000" cy="167664"/>
              <a:chOff x="2659182" y="3277501"/>
              <a:chExt cx="1729233" cy="167664"/>
            </a:xfrm>
          </p:grpSpPr>
          <p:cxnSp>
            <p:nvCxnSpPr>
              <p:cNvPr id="117" name="ตัวเชื่อมต่อตรง 116">
                <a:extLst>
                  <a:ext uri="{FF2B5EF4-FFF2-40B4-BE49-F238E27FC236}">
                    <a16:creationId xmlns:a16="http://schemas.microsoft.com/office/drawing/2014/main" id="{E1F46F1E-F792-4EEB-8E1C-70E7B6318B58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ตัวเชื่อมต่อตรง 117">
                <a:extLst>
                  <a:ext uri="{FF2B5EF4-FFF2-40B4-BE49-F238E27FC236}">
                    <a16:creationId xmlns:a16="http://schemas.microsoft.com/office/drawing/2014/main" id="{897DB660-0815-452E-973B-78F77755D9C7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6" name="Google Shape;3842;p61">
              <a:extLst>
                <a:ext uri="{FF2B5EF4-FFF2-40B4-BE49-F238E27FC236}">
                  <a16:creationId xmlns:a16="http://schemas.microsoft.com/office/drawing/2014/main" id="{54CB99FB-7D55-4C4C-A170-593FE3ADE532}"/>
                </a:ext>
              </a:extLst>
            </p:cNvPr>
            <p:cNvSpPr txBox="1"/>
            <p:nvPr/>
          </p:nvSpPr>
          <p:spPr>
            <a:xfrm>
              <a:off x="4932547" y="2759092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24.00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0.00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27" name="Google Shape;3842;p61">
            <a:extLst>
              <a:ext uri="{FF2B5EF4-FFF2-40B4-BE49-F238E27FC236}">
                <a16:creationId xmlns:a16="http://schemas.microsoft.com/office/drawing/2014/main" id="{D5F8A65A-C9B4-4584-B5F3-9763FE548020}"/>
              </a:ext>
            </a:extLst>
          </p:cNvPr>
          <p:cNvSpPr txBox="1"/>
          <p:nvPr/>
        </p:nvSpPr>
        <p:spPr>
          <a:xfrm>
            <a:off x="5452800" y="1770777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1" name="ส่วนโค้ง 130">
            <a:extLst>
              <a:ext uri="{FF2B5EF4-FFF2-40B4-BE49-F238E27FC236}">
                <a16:creationId xmlns:a16="http://schemas.microsoft.com/office/drawing/2014/main" id="{95FDFAFE-9CF0-4450-8081-830162AC2736}"/>
              </a:ext>
            </a:extLst>
          </p:cNvPr>
          <p:cNvSpPr/>
          <p:nvPr/>
        </p:nvSpPr>
        <p:spPr>
          <a:xfrm>
            <a:off x="6169639" y="2105649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15553D10-B305-4D8E-8D2D-99B9F2901437}"/>
              </a:ext>
            </a:extLst>
          </p:cNvPr>
          <p:cNvGrpSpPr/>
          <p:nvPr/>
        </p:nvGrpSpPr>
        <p:grpSpPr>
          <a:xfrm>
            <a:off x="5410576" y="2414550"/>
            <a:ext cx="1320877" cy="618719"/>
            <a:chOff x="5410576" y="2414550"/>
            <a:chExt cx="1320877" cy="618719"/>
          </a:xfrm>
        </p:grpSpPr>
        <p:grpSp>
          <p:nvGrpSpPr>
            <p:cNvPr id="122" name="กลุ่ม 121">
              <a:extLst>
                <a:ext uri="{FF2B5EF4-FFF2-40B4-BE49-F238E27FC236}">
                  <a16:creationId xmlns:a16="http://schemas.microsoft.com/office/drawing/2014/main" id="{2D0F2D3A-7998-442C-B9FA-8DFCA62972CD}"/>
                </a:ext>
              </a:extLst>
            </p:cNvPr>
            <p:cNvGrpSpPr/>
            <p:nvPr/>
          </p:nvGrpSpPr>
          <p:grpSpPr>
            <a:xfrm>
              <a:off x="5410576" y="2414550"/>
              <a:ext cx="756000" cy="167664"/>
              <a:chOff x="2659182" y="3277501"/>
              <a:chExt cx="1729233" cy="167664"/>
            </a:xfrm>
          </p:grpSpPr>
          <p:cxnSp>
            <p:nvCxnSpPr>
              <p:cNvPr id="123" name="ตัวเชื่อมต่อตรง 122">
                <a:extLst>
                  <a:ext uri="{FF2B5EF4-FFF2-40B4-BE49-F238E27FC236}">
                    <a16:creationId xmlns:a16="http://schemas.microsoft.com/office/drawing/2014/main" id="{4D1D7630-F04C-4698-A7F2-02DDED8E70DA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ตัวเชื่อมต่อตรง 123">
                <a:extLst>
                  <a:ext uri="{FF2B5EF4-FFF2-40B4-BE49-F238E27FC236}">
                    <a16:creationId xmlns:a16="http://schemas.microsoft.com/office/drawing/2014/main" id="{1A781F72-8382-421C-97A1-323B7E531EE5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2" name="Google Shape;3842;p61">
              <a:extLst>
                <a:ext uri="{FF2B5EF4-FFF2-40B4-BE49-F238E27FC236}">
                  <a16:creationId xmlns:a16="http://schemas.microsoft.com/office/drawing/2014/main" id="{9EAD2D92-A887-4849-9352-B9E936B123B5}"/>
                </a:ext>
              </a:extLst>
            </p:cNvPr>
            <p:cNvSpPr txBox="1"/>
            <p:nvPr/>
          </p:nvSpPr>
          <p:spPr>
            <a:xfrm>
              <a:off x="5706687" y="2638228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33" name="Google Shape;3842;p61">
            <a:extLst>
              <a:ext uri="{FF2B5EF4-FFF2-40B4-BE49-F238E27FC236}">
                <a16:creationId xmlns:a16="http://schemas.microsoft.com/office/drawing/2014/main" id="{936CBCC4-7E61-4FB8-A474-0C61A267207D}"/>
              </a:ext>
            </a:extLst>
          </p:cNvPr>
          <p:cNvSpPr txBox="1"/>
          <p:nvPr/>
        </p:nvSpPr>
        <p:spPr>
          <a:xfrm>
            <a:off x="6211700" y="1771833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7" name="ส่วนโค้ง 136">
            <a:extLst>
              <a:ext uri="{FF2B5EF4-FFF2-40B4-BE49-F238E27FC236}">
                <a16:creationId xmlns:a16="http://schemas.microsoft.com/office/drawing/2014/main" id="{1403AB4C-C77F-474D-9479-17FAB545B9FD}"/>
              </a:ext>
            </a:extLst>
          </p:cNvPr>
          <p:cNvSpPr/>
          <p:nvPr/>
        </p:nvSpPr>
        <p:spPr>
          <a:xfrm>
            <a:off x="6928813" y="2103225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38" name="Google Shape;3842;p61">
            <a:extLst>
              <a:ext uri="{FF2B5EF4-FFF2-40B4-BE49-F238E27FC236}">
                <a16:creationId xmlns:a16="http://schemas.microsoft.com/office/drawing/2014/main" id="{6FB2C4C6-83ED-44EF-9900-94DFB8BC7B15}"/>
              </a:ext>
            </a:extLst>
          </p:cNvPr>
          <p:cNvSpPr txBox="1"/>
          <p:nvPr/>
        </p:nvSpPr>
        <p:spPr>
          <a:xfrm>
            <a:off x="6970874" y="1769409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2" name="ส่วนโค้ง 141">
            <a:extLst>
              <a:ext uri="{FF2B5EF4-FFF2-40B4-BE49-F238E27FC236}">
                <a16:creationId xmlns:a16="http://schemas.microsoft.com/office/drawing/2014/main" id="{1F59D414-A418-4575-8D8D-25D7999B6A57}"/>
              </a:ext>
            </a:extLst>
          </p:cNvPr>
          <p:cNvSpPr/>
          <p:nvPr/>
        </p:nvSpPr>
        <p:spPr>
          <a:xfrm>
            <a:off x="7687561" y="2105859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43" name="Google Shape;3842;p61">
            <a:extLst>
              <a:ext uri="{FF2B5EF4-FFF2-40B4-BE49-F238E27FC236}">
                <a16:creationId xmlns:a16="http://schemas.microsoft.com/office/drawing/2014/main" id="{038E9D4B-3808-4E22-A5BA-C067335089FE}"/>
              </a:ext>
            </a:extLst>
          </p:cNvPr>
          <p:cNvSpPr txBox="1"/>
          <p:nvPr/>
        </p:nvSpPr>
        <p:spPr>
          <a:xfrm>
            <a:off x="7729622" y="1772043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90CEE8DA-2419-48A1-BFF6-EF53DE8F13F8}"/>
              </a:ext>
            </a:extLst>
          </p:cNvPr>
          <p:cNvGrpSpPr/>
          <p:nvPr/>
        </p:nvGrpSpPr>
        <p:grpSpPr>
          <a:xfrm>
            <a:off x="6169476" y="2415606"/>
            <a:ext cx="1297231" cy="628021"/>
            <a:chOff x="6169476" y="2415606"/>
            <a:chExt cx="1297231" cy="628021"/>
          </a:xfrm>
        </p:grpSpPr>
        <p:grpSp>
          <p:nvGrpSpPr>
            <p:cNvPr id="128" name="กลุ่ม 127">
              <a:extLst>
                <a:ext uri="{FF2B5EF4-FFF2-40B4-BE49-F238E27FC236}">
                  <a16:creationId xmlns:a16="http://schemas.microsoft.com/office/drawing/2014/main" id="{394B79B2-6E1F-4F64-8D3B-70127A8B72D7}"/>
                </a:ext>
              </a:extLst>
            </p:cNvPr>
            <p:cNvGrpSpPr/>
            <p:nvPr/>
          </p:nvGrpSpPr>
          <p:grpSpPr>
            <a:xfrm>
              <a:off x="6169476" y="2415606"/>
              <a:ext cx="756000" cy="167664"/>
              <a:chOff x="2659182" y="3277501"/>
              <a:chExt cx="1729233" cy="167664"/>
            </a:xfrm>
          </p:grpSpPr>
          <p:cxnSp>
            <p:nvCxnSpPr>
              <p:cNvPr id="129" name="ตัวเชื่อมต่อตรง 128">
                <a:extLst>
                  <a:ext uri="{FF2B5EF4-FFF2-40B4-BE49-F238E27FC236}">
                    <a16:creationId xmlns:a16="http://schemas.microsoft.com/office/drawing/2014/main" id="{6F3F7288-AA55-4F81-87D9-3C5596AAB931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ตัวเชื่อมต่อตรง 129">
                <a:extLst>
                  <a:ext uri="{FF2B5EF4-FFF2-40B4-BE49-F238E27FC236}">
                    <a16:creationId xmlns:a16="http://schemas.microsoft.com/office/drawing/2014/main" id="{9FE5E604-8B2D-442A-AFD8-BD21D26DE829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4" name="Google Shape;3842;p61">
              <a:extLst>
                <a:ext uri="{FF2B5EF4-FFF2-40B4-BE49-F238E27FC236}">
                  <a16:creationId xmlns:a16="http://schemas.microsoft.com/office/drawing/2014/main" id="{8F0690D9-DC91-4F99-A770-B5B14216F94D}"/>
                </a:ext>
              </a:extLst>
            </p:cNvPr>
            <p:cNvSpPr txBox="1"/>
            <p:nvPr/>
          </p:nvSpPr>
          <p:spPr>
            <a:xfrm>
              <a:off x="6441941" y="2648586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9" name="กลุ่ม 18">
            <a:extLst>
              <a:ext uri="{FF2B5EF4-FFF2-40B4-BE49-F238E27FC236}">
                <a16:creationId xmlns:a16="http://schemas.microsoft.com/office/drawing/2014/main" id="{F6C945E8-8791-413A-820B-3C14FC8590AA}"/>
              </a:ext>
            </a:extLst>
          </p:cNvPr>
          <p:cNvGrpSpPr/>
          <p:nvPr/>
        </p:nvGrpSpPr>
        <p:grpSpPr>
          <a:xfrm>
            <a:off x="6928650" y="2413182"/>
            <a:ext cx="1334905" cy="633079"/>
            <a:chOff x="6928650" y="2413182"/>
            <a:chExt cx="1334905" cy="633079"/>
          </a:xfrm>
        </p:grpSpPr>
        <p:grpSp>
          <p:nvGrpSpPr>
            <p:cNvPr id="134" name="กลุ่ม 133">
              <a:extLst>
                <a:ext uri="{FF2B5EF4-FFF2-40B4-BE49-F238E27FC236}">
                  <a16:creationId xmlns:a16="http://schemas.microsoft.com/office/drawing/2014/main" id="{616AE399-CFC3-4DA1-8222-040DFEA897F0}"/>
                </a:ext>
              </a:extLst>
            </p:cNvPr>
            <p:cNvGrpSpPr/>
            <p:nvPr/>
          </p:nvGrpSpPr>
          <p:grpSpPr>
            <a:xfrm>
              <a:off x="6928650" y="2413182"/>
              <a:ext cx="756000" cy="167664"/>
              <a:chOff x="2659182" y="3277501"/>
              <a:chExt cx="1729233" cy="167664"/>
            </a:xfrm>
          </p:grpSpPr>
          <p:cxnSp>
            <p:nvCxnSpPr>
              <p:cNvPr id="135" name="ตัวเชื่อมต่อตรง 134">
                <a:extLst>
                  <a:ext uri="{FF2B5EF4-FFF2-40B4-BE49-F238E27FC236}">
                    <a16:creationId xmlns:a16="http://schemas.microsoft.com/office/drawing/2014/main" id="{5DF4BF69-70BB-4A1B-8506-55E7A9EF9A1E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ตัวเชื่อมต่อตรง 135">
                <a:extLst>
                  <a:ext uri="{FF2B5EF4-FFF2-40B4-BE49-F238E27FC236}">
                    <a16:creationId xmlns:a16="http://schemas.microsoft.com/office/drawing/2014/main" id="{40875E93-B228-486C-802C-B8C8F08C7A32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5" name="Google Shape;3842;p61">
              <a:extLst>
                <a:ext uri="{FF2B5EF4-FFF2-40B4-BE49-F238E27FC236}">
                  <a16:creationId xmlns:a16="http://schemas.microsoft.com/office/drawing/2014/main" id="{E03E53F0-8C81-4150-9AF8-D40B6D3CB058}"/>
                </a:ext>
              </a:extLst>
            </p:cNvPr>
            <p:cNvSpPr txBox="1"/>
            <p:nvPr/>
          </p:nvSpPr>
          <p:spPr>
            <a:xfrm>
              <a:off x="7238789" y="2651220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noProof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546EA791-0E5E-4487-911D-E3F6D90FE586}"/>
              </a:ext>
            </a:extLst>
          </p:cNvPr>
          <p:cNvGrpSpPr/>
          <p:nvPr/>
        </p:nvGrpSpPr>
        <p:grpSpPr>
          <a:xfrm>
            <a:off x="2792825" y="2415297"/>
            <a:ext cx="1711443" cy="734073"/>
            <a:chOff x="2792825" y="2415297"/>
            <a:chExt cx="1711443" cy="734073"/>
          </a:xfrm>
        </p:grpSpPr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9E8D8E23-E557-4140-BB83-74B0F1841419}"/>
                </a:ext>
              </a:extLst>
            </p:cNvPr>
            <p:cNvSpPr txBox="1"/>
            <p:nvPr/>
          </p:nvSpPr>
          <p:spPr>
            <a:xfrm>
              <a:off x="2792825" y="2754329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21.30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ออกเดินทาง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14" name="Google Shape;3842;p61">
              <a:extLst>
                <a:ext uri="{FF2B5EF4-FFF2-40B4-BE49-F238E27FC236}">
                  <a16:creationId xmlns:a16="http://schemas.microsoft.com/office/drawing/2014/main" id="{E6707FCD-5F69-45ED-911C-6100106B4D48}"/>
                </a:ext>
              </a:extLst>
            </p:cNvPr>
            <p:cNvSpPr txBox="1"/>
            <p:nvPr/>
          </p:nvSpPr>
          <p:spPr>
            <a:xfrm>
              <a:off x="3479502" y="2642158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22.00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15FF7B18-8BEA-47CC-A28B-8825C100E67F}"/>
                </a:ext>
              </a:extLst>
            </p:cNvPr>
            <p:cNvGrpSpPr/>
            <p:nvPr/>
          </p:nvGrpSpPr>
          <p:grpSpPr>
            <a:xfrm>
              <a:off x="3425270" y="2415297"/>
              <a:ext cx="473312" cy="171704"/>
              <a:chOff x="3425270" y="2415297"/>
              <a:chExt cx="473312" cy="171704"/>
            </a:xfrm>
          </p:grpSpPr>
          <p:cxnSp>
            <p:nvCxnSpPr>
              <p:cNvPr id="110" name="ตัวเชื่อมต่อตรง 109">
                <a:extLst>
                  <a:ext uri="{FF2B5EF4-FFF2-40B4-BE49-F238E27FC236}">
                    <a16:creationId xmlns:a16="http://schemas.microsoft.com/office/drawing/2014/main" id="{32E219B7-FB61-4779-A1D9-B1DE480C9111}"/>
                  </a:ext>
                </a:extLst>
              </p:cNvPr>
              <p:cNvCxnSpPr/>
              <p:nvPr/>
            </p:nvCxnSpPr>
            <p:spPr>
              <a:xfrm>
                <a:off x="3898582" y="2415297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6" name="กลุ่ม 145">
                <a:extLst>
                  <a:ext uri="{FF2B5EF4-FFF2-40B4-BE49-F238E27FC236}">
                    <a16:creationId xmlns:a16="http://schemas.microsoft.com/office/drawing/2014/main" id="{1376C5FD-EE71-4D1A-B316-5C52973EABA1}"/>
                  </a:ext>
                </a:extLst>
              </p:cNvPr>
              <p:cNvGrpSpPr/>
              <p:nvPr/>
            </p:nvGrpSpPr>
            <p:grpSpPr>
              <a:xfrm flipH="1">
                <a:off x="3425270" y="2419337"/>
                <a:ext cx="468000" cy="167664"/>
                <a:chOff x="2659182" y="3277501"/>
                <a:chExt cx="1729233" cy="167664"/>
              </a:xfrm>
            </p:grpSpPr>
            <p:cxnSp>
              <p:nvCxnSpPr>
                <p:cNvPr id="147" name="ตัวเชื่อมต่อตรง 146">
                  <a:extLst>
                    <a:ext uri="{FF2B5EF4-FFF2-40B4-BE49-F238E27FC236}">
                      <a16:creationId xmlns:a16="http://schemas.microsoft.com/office/drawing/2014/main" id="{5232D47D-6FFA-42C9-B535-C17AB6F7471F}"/>
                    </a:ext>
                  </a:extLst>
                </p:cNvPr>
                <p:cNvCxnSpPr/>
                <p:nvPr/>
              </p:nvCxnSpPr>
              <p:spPr>
                <a:xfrm>
                  <a:off x="2659182" y="3363202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ตัวเชื่อมต่อตรง 147">
                  <a:extLst>
                    <a:ext uri="{FF2B5EF4-FFF2-40B4-BE49-F238E27FC236}">
                      <a16:creationId xmlns:a16="http://schemas.microsoft.com/office/drawing/2014/main" id="{D1044AF4-7521-4D66-837C-313F189E7A1F}"/>
                    </a:ext>
                  </a:extLst>
                </p:cNvPr>
                <p:cNvCxnSpPr/>
                <p:nvPr/>
              </p:nvCxnSpPr>
              <p:spPr>
                <a:xfrm>
                  <a:off x="4388415" y="3277501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149" name="ส่วนโค้ง 148">
            <a:extLst>
              <a:ext uri="{FF2B5EF4-FFF2-40B4-BE49-F238E27FC236}">
                <a16:creationId xmlns:a16="http://schemas.microsoft.com/office/drawing/2014/main" id="{26E01152-AA1C-422E-9C84-C7505E649461}"/>
              </a:ext>
            </a:extLst>
          </p:cNvPr>
          <p:cNvSpPr/>
          <p:nvPr/>
        </p:nvSpPr>
        <p:spPr>
          <a:xfrm>
            <a:off x="3425433" y="2136371"/>
            <a:ext cx="468000" cy="684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50" name="Google Shape;3842;p61">
            <a:extLst>
              <a:ext uri="{FF2B5EF4-FFF2-40B4-BE49-F238E27FC236}">
                <a16:creationId xmlns:a16="http://schemas.microsoft.com/office/drawing/2014/main" id="{10C2437C-37DA-490D-918A-4FB98002A5F3}"/>
              </a:ext>
            </a:extLst>
          </p:cNvPr>
          <p:cNvSpPr txBox="1"/>
          <p:nvPr/>
        </p:nvSpPr>
        <p:spPr>
          <a:xfrm>
            <a:off x="3381334" y="1816473"/>
            <a:ext cx="713935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3</a:t>
            </a: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0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20" name="กลุ่ม 19">
            <a:extLst>
              <a:ext uri="{FF2B5EF4-FFF2-40B4-BE49-F238E27FC236}">
                <a16:creationId xmlns:a16="http://schemas.microsoft.com/office/drawing/2014/main" id="{60B08815-7D96-41F9-9F60-4A3DB87F18EB}"/>
              </a:ext>
            </a:extLst>
          </p:cNvPr>
          <p:cNvGrpSpPr/>
          <p:nvPr/>
        </p:nvGrpSpPr>
        <p:grpSpPr>
          <a:xfrm>
            <a:off x="7687398" y="2415816"/>
            <a:ext cx="1193861" cy="742253"/>
            <a:chOff x="7687398" y="2415816"/>
            <a:chExt cx="1193861" cy="742253"/>
          </a:xfrm>
        </p:grpSpPr>
        <p:grpSp>
          <p:nvGrpSpPr>
            <p:cNvPr id="139" name="กลุ่ม 138">
              <a:extLst>
                <a:ext uri="{FF2B5EF4-FFF2-40B4-BE49-F238E27FC236}">
                  <a16:creationId xmlns:a16="http://schemas.microsoft.com/office/drawing/2014/main" id="{1203D56A-1781-42A5-ABB0-3B3786D6EAFC}"/>
                </a:ext>
              </a:extLst>
            </p:cNvPr>
            <p:cNvGrpSpPr/>
            <p:nvPr/>
          </p:nvGrpSpPr>
          <p:grpSpPr>
            <a:xfrm>
              <a:off x="7687398" y="2415816"/>
              <a:ext cx="756000" cy="167664"/>
              <a:chOff x="2659182" y="3277501"/>
              <a:chExt cx="1729233" cy="167664"/>
            </a:xfrm>
          </p:grpSpPr>
          <p:cxnSp>
            <p:nvCxnSpPr>
              <p:cNvPr id="140" name="ตัวเชื่อมต่อตรง 139">
                <a:extLst>
                  <a:ext uri="{FF2B5EF4-FFF2-40B4-BE49-F238E27FC236}">
                    <a16:creationId xmlns:a16="http://schemas.microsoft.com/office/drawing/2014/main" id="{1E788220-AA78-486A-976E-44887E9EEA33}"/>
                  </a:ext>
                </a:extLst>
              </p:cNvPr>
              <p:cNvCxnSpPr/>
              <p:nvPr/>
            </p:nvCxnSpPr>
            <p:spPr>
              <a:xfrm>
                <a:off x="2659182" y="3363202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ตัวเชื่อมต่อตรง 140">
                <a:extLst>
                  <a:ext uri="{FF2B5EF4-FFF2-40B4-BE49-F238E27FC236}">
                    <a16:creationId xmlns:a16="http://schemas.microsoft.com/office/drawing/2014/main" id="{F7982E87-BA7E-4290-A3BE-797AD83E0FB6}"/>
                  </a:ext>
                </a:extLst>
              </p:cNvPr>
              <p:cNvCxnSpPr/>
              <p:nvPr/>
            </p:nvCxnSpPr>
            <p:spPr>
              <a:xfrm>
                <a:off x="4388415" y="3277501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" name="Google Shape;3842;p61">
              <a:extLst>
                <a:ext uri="{FF2B5EF4-FFF2-40B4-BE49-F238E27FC236}">
                  <a16:creationId xmlns:a16="http://schemas.microsoft.com/office/drawing/2014/main" id="{F998F352-CE9C-4782-8A3D-54C00D5814A8}"/>
                </a:ext>
              </a:extLst>
            </p:cNvPr>
            <p:cNvSpPr txBox="1"/>
            <p:nvPr/>
          </p:nvSpPr>
          <p:spPr>
            <a:xfrm>
              <a:off x="8102570" y="2763028"/>
              <a:ext cx="77868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4.00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ถึงจุดหมาย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1422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8500"/>
                            </p:stCondLst>
                            <p:childTnLst>
                              <p:par>
                                <p:cTn id="8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9000"/>
                            </p:stCondLst>
                            <p:childTnLst>
                              <p:par>
                                <p:cTn id="8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9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 animBg="1"/>
      <p:bldP spid="50" grpId="0" animBg="1"/>
      <p:bldP spid="112" grpId="0" animBg="1"/>
      <p:bldP spid="115" grpId="0"/>
      <p:bldP spid="119" grpId="0" animBg="1"/>
      <p:bldP spid="121" grpId="0"/>
      <p:bldP spid="125" grpId="0" animBg="1"/>
      <p:bldP spid="127" grpId="0"/>
      <p:bldP spid="131" grpId="0" animBg="1"/>
      <p:bldP spid="133" grpId="0"/>
      <p:bldP spid="137" grpId="0" animBg="1"/>
      <p:bldP spid="138" grpId="0"/>
      <p:bldP spid="142" grpId="0" animBg="1"/>
      <p:bldP spid="143" grpId="0"/>
      <p:bldP spid="149" grpId="0" animBg="1"/>
      <p:bldP spid="150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7B2E8ED8-CCAE-4556-B810-8A254E5E7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759124"/>
            <a:ext cx="1219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1D7BA7C-B516-47EA-9AB2-8C94E3759BF5}"/>
              </a:ext>
            </a:extLst>
          </p:cNvPr>
          <p:cNvGrpSpPr/>
          <p:nvPr/>
        </p:nvGrpSpPr>
        <p:grpSpPr>
          <a:xfrm>
            <a:off x="1388445" y="707772"/>
            <a:ext cx="9415110" cy="551754"/>
            <a:chOff x="1775664" y="1010109"/>
            <a:chExt cx="8338090" cy="409465"/>
          </a:xfrm>
        </p:grpSpPr>
        <p:grpSp>
          <p:nvGrpSpPr>
            <p:cNvPr id="36" name="กลุ่ม 35">
              <a:extLst>
                <a:ext uri="{FF2B5EF4-FFF2-40B4-BE49-F238E27FC236}">
                  <a16:creationId xmlns:a16="http://schemas.microsoft.com/office/drawing/2014/main" id="{77BCC43A-AC96-4CCA-9802-40CE9E4F70DD}"/>
                </a:ext>
              </a:extLst>
            </p:cNvPr>
            <p:cNvGrpSpPr/>
            <p:nvPr/>
          </p:nvGrpSpPr>
          <p:grpSpPr>
            <a:xfrm>
              <a:off x="1775664" y="1010109"/>
              <a:ext cx="8338090" cy="409465"/>
              <a:chOff x="1499619" y="2061713"/>
              <a:chExt cx="8338090" cy="479950"/>
            </a:xfrm>
          </p:grpSpPr>
          <p:sp>
            <p:nvSpPr>
              <p:cNvPr id="38" name="สี่เหลี่ยมผืนผ้า: มุมมน 37">
                <a:extLst>
                  <a:ext uri="{FF2B5EF4-FFF2-40B4-BE49-F238E27FC236}">
                    <a16:creationId xmlns:a16="http://schemas.microsoft.com/office/drawing/2014/main" id="{E890B1F0-755D-463A-A28E-3C1E8E245E03}"/>
                  </a:ext>
                </a:extLst>
              </p:cNvPr>
              <p:cNvSpPr/>
              <p:nvPr/>
            </p:nvSpPr>
            <p:spPr>
              <a:xfrm>
                <a:off x="1499619" y="2100563"/>
                <a:ext cx="8338090" cy="441100"/>
              </a:xfrm>
              <a:prstGeom prst="roundRect">
                <a:avLst>
                  <a:gd name="adj" fmla="val 7971"/>
                </a:avLst>
              </a:prstGeom>
              <a:solidFill>
                <a:srgbClr val="C6D3F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40" name="สี่เหลี่ยมผืนผ้า: มุมมน 39">
                <a:extLst>
                  <a:ext uri="{FF2B5EF4-FFF2-40B4-BE49-F238E27FC236}">
                    <a16:creationId xmlns:a16="http://schemas.microsoft.com/office/drawing/2014/main" id="{A1991F8E-29A7-4F22-ABAD-AE829993368E}"/>
                  </a:ext>
                </a:extLst>
              </p:cNvPr>
              <p:cNvSpPr/>
              <p:nvPr/>
            </p:nvSpPr>
            <p:spPr>
              <a:xfrm>
                <a:off x="1531525" y="2061713"/>
                <a:ext cx="8276709" cy="441528"/>
              </a:xfrm>
              <a:prstGeom prst="roundRect">
                <a:avLst>
                  <a:gd name="adj" fmla="val 10368"/>
                </a:avLst>
              </a:prstGeom>
              <a:solidFill>
                <a:srgbClr val="F3F6FF"/>
              </a:solidFill>
              <a:ln w="19050">
                <a:solidFill>
                  <a:srgbClr val="7030A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37" name="กล่องข้อความ 36">
              <a:extLst>
                <a:ext uri="{FF2B5EF4-FFF2-40B4-BE49-F238E27FC236}">
                  <a16:creationId xmlns:a16="http://schemas.microsoft.com/office/drawing/2014/main" id="{A3E0279E-100F-438E-8AEB-C7EF9BC52C9E}"/>
                </a:ext>
              </a:extLst>
            </p:cNvPr>
            <p:cNvSpPr txBox="1"/>
            <p:nvPr/>
          </p:nvSpPr>
          <p:spPr>
            <a:xfrm>
              <a:off x="2069512" y="1031848"/>
              <a:ext cx="7752823" cy="3426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252528"/>
                </a:buClr>
                <a:buSzPts val="1400"/>
                <a:buFont typeface="Bahiana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Bahiana"/>
                </a:rPr>
                <a:t>นักวิ่งคนหนึ่งใช้เวลาวิ่ง 1 ชั่วโมง 10 นาที และเข้าเส้นชัยเวลา 11.40 น. นักวิ่งคนนี้เริ่มวิ่งออกจากจุดเริ่มต้นเวลาใด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Bahiana"/>
              </a:endParaRPr>
            </a:p>
          </p:txBody>
        </p:sp>
      </p:grpSp>
      <p:sp>
        <p:nvSpPr>
          <p:cNvPr id="41" name="Rectangle: Rounded Corners 50833">
            <a:extLst>
              <a:ext uri="{FF2B5EF4-FFF2-40B4-BE49-F238E27FC236}">
                <a16:creationId xmlns:a16="http://schemas.microsoft.com/office/drawing/2014/main" id="{FC1584BE-215C-4D5C-BAA3-70AE919692EC}"/>
              </a:ext>
            </a:extLst>
          </p:cNvPr>
          <p:cNvSpPr/>
          <p:nvPr/>
        </p:nvSpPr>
        <p:spPr>
          <a:xfrm>
            <a:off x="1173344" y="1418089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โจทย์ถาม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2" name="Rectangle: Rounded Corners 50833">
            <a:extLst>
              <a:ext uri="{FF2B5EF4-FFF2-40B4-BE49-F238E27FC236}">
                <a16:creationId xmlns:a16="http://schemas.microsoft.com/office/drawing/2014/main" id="{3FE3C89B-8BC9-480E-B7DF-F80CC0A1512C}"/>
              </a:ext>
            </a:extLst>
          </p:cNvPr>
          <p:cNvSpPr/>
          <p:nvPr/>
        </p:nvSpPr>
        <p:spPr>
          <a:xfrm>
            <a:off x="1173344" y="196407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โจทย์บอก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A835FCC4-916C-439C-8867-5C3AEC37A23D}"/>
              </a:ext>
            </a:extLst>
          </p:cNvPr>
          <p:cNvSpPr txBox="1"/>
          <p:nvPr/>
        </p:nvSpPr>
        <p:spPr>
          <a:xfrm>
            <a:off x="2776725" y="1939223"/>
            <a:ext cx="876300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นักวิ่งคนหนึ่งใช้เวลาวิ่ง 1 ชั่วโมง 10 นาที และเข้าเส้นชัยเวลา 11.40 น.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4" name="กล่องข้อความ 43">
            <a:extLst>
              <a:ext uri="{FF2B5EF4-FFF2-40B4-BE49-F238E27FC236}">
                <a16:creationId xmlns:a16="http://schemas.microsoft.com/office/drawing/2014/main" id="{B96B9D38-79C6-4332-9035-C6DBE2D79902}"/>
              </a:ext>
            </a:extLst>
          </p:cNvPr>
          <p:cNvSpPr txBox="1"/>
          <p:nvPr/>
        </p:nvSpPr>
        <p:spPr>
          <a:xfrm>
            <a:off x="2776725" y="1393564"/>
            <a:ext cx="476648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นักวิ่งคนนี้เริ่มวิ่งออกจากจุดเริ่มต้นเวลาใด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45" name="Rectangle: Rounded Corners 50833">
            <a:extLst>
              <a:ext uri="{FF2B5EF4-FFF2-40B4-BE49-F238E27FC236}">
                <a16:creationId xmlns:a16="http://schemas.microsoft.com/office/drawing/2014/main" id="{8D876920-0706-490A-B01C-27328D73A2A0}"/>
              </a:ext>
            </a:extLst>
          </p:cNvPr>
          <p:cNvSpPr/>
          <p:nvPr/>
        </p:nvSpPr>
        <p:spPr>
          <a:xfrm>
            <a:off x="1173344" y="2630288"/>
            <a:ext cx="1836000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หาคำตอบได้อย่างไร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F11BB8A9-0D64-4185-8FBE-E9E9FAE0C496}"/>
              </a:ext>
            </a:extLst>
          </p:cNvPr>
          <p:cNvSpPr/>
          <p:nvPr/>
        </p:nvSpPr>
        <p:spPr>
          <a:xfrm>
            <a:off x="2197921" y="4449620"/>
            <a:ext cx="7082890" cy="1707351"/>
          </a:xfrm>
          <a:prstGeom prst="roundRect">
            <a:avLst>
              <a:gd name="adj" fmla="val 8394"/>
            </a:avLst>
          </a:prstGeom>
          <a:solidFill>
            <a:srgbClr val="FED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aphicFrame>
        <p:nvGraphicFramePr>
          <p:cNvPr id="57" name="ตาราง 2">
            <a:extLst>
              <a:ext uri="{FF2B5EF4-FFF2-40B4-BE49-F238E27FC236}">
                <a16:creationId xmlns:a16="http://schemas.microsoft.com/office/drawing/2014/main" id="{C49C1C2A-F74A-47D6-AE76-D6A666C5EE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6611555"/>
              </p:ext>
            </p:extLst>
          </p:nvPr>
        </p:nvGraphicFramePr>
        <p:xfrm>
          <a:off x="2361955" y="4511051"/>
          <a:ext cx="6716132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073273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2450592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70863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11.40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10.40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11.40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ถอยไป 1 ชั่วโมง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ถอยไป 10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ถอยไป 1 ชั่วโมง 10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10.40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10.30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10.30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นักวิ่งคนนี้เริ่มวิ่งออกจากจุดเริ่มต้นเวลา</a:t>
                      </a:r>
                      <a:r>
                        <a:rPr kumimoji="0" lang="th-TH" sz="2400" b="0" i="0" u="none" strike="noStrike" kern="0" cap="none" spc="0" normalizeH="0" noProof="0" dirty="0">
                          <a:ln>
                            <a:noFill/>
                          </a:ln>
                          <a:solidFill>
                            <a:srgbClr val="252528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 ๑๐ นาฬิกา ๓๐ นาที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252528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  <p:sp>
        <p:nvSpPr>
          <p:cNvPr id="112" name="ส่วนโค้ง 111">
            <a:extLst>
              <a:ext uri="{FF2B5EF4-FFF2-40B4-BE49-F238E27FC236}">
                <a16:creationId xmlns:a16="http://schemas.microsoft.com/office/drawing/2014/main" id="{04AD87E0-C534-442B-AC30-9EE2E7C81C67}"/>
              </a:ext>
            </a:extLst>
          </p:cNvPr>
          <p:cNvSpPr/>
          <p:nvPr/>
        </p:nvSpPr>
        <p:spPr>
          <a:xfrm>
            <a:off x="4455569" y="2934160"/>
            <a:ext cx="756000" cy="756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FF0000"/>
            </a:solidFill>
            <a:prstDash val="dash"/>
            <a:headEnd type="triangl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1CEB06D1-0758-4A0C-A355-0A99CFF2AE11}"/>
              </a:ext>
            </a:extLst>
          </p:cNvPr>
          <p:cNvGrpSpPr/>
          <p:nvPr/>
        </p:nvGrpSpPr>
        <p:grpSpPr>
          <a:xfrm>
            <a:off x="4002112" y="3252983"/>
            <a:ext cx="1213518" cy="727723"/>
            <a:chOff x="4002112" y="3252983"/>
            <a:chExt cx="1213518" cy="727723"/>
          </a:xfrm>
        </p:grpSpPr>
        <p:grpSp>
          <p:nvGrpSpPr>
            <p:cNvPr id="108" name="กลุ่ม 107">
              <a:extLst>
                <a:ext uri="{FF2B5EF4-FFF2-40B4-BE49-F238E27FC236}">
                  <a16:creationId xmlns:a16="http://schemas.microsoft.com/office/drawing/2014/main" id="{4D10798C-DE64-4CB0-83DC-735986254048}"/>
                </a:ext>
              </a:extLst>
            </p:cNvPr>
            <p:cNvGrpSpPr/>
            <p:nvPr/>
          </p:nvGrpSpPr>
          <p:grpSpPr>
            <a:xfrm>
              <a:off x="4460169" y="3252983"/>
              <a:ext cx="755461" cy="167664"/>
              <a:chOff x="1410175" y="5882640"/>
              <a:chExt cx="1728000" cy="167664"/>
            </a:xfrm>
          </p:grpSpPr>
          <p:cxnSp>
            <p:nvCxnSpPr>
              <p:cNvPr id="110" name="ตัวเชื่อมต่อตรง 109">
                <a:extLst>
                  <a:ext uri="{FF2B5EF4-FFF2-40B4-BE49-F238E27FC236}">
                    <a16:creationId xmlns:a16="http://schemas.microsoft.com/office/drawing/2014/main" id="{ED0C9892-A2CB-4C67-A4CE-184A4F5090D9}"/>
                  </a:ext>
                </a:extLst>
              </p:cNvPr>
              <p:cNvCxnSpPr/>
              <p:nvPr/>
            </p:nvCxnSpPr>
            <p:spPr>
              <a:xfrm>
                <a:off x="1410176" y="5882640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ตัวเชื่อมต่อตรง 110">
                <a:extLst>
                  <a:ext uri="{FF2B5EF4-FFF2-40B4-BE49-F238E27FC236}">
                    <a16:creationId xmlns:a16="http://schemas.microsoft.com/office/drawing/2014/main" id="{31CFBFCD-A6ED-4E5B-8165-5F5E698DA7E8}"/>
                  </a:ext>
                </a:extLst>
              </p:cNvPr>
              <p:cNvCxnSpPr/>
              <p:nvPr/>
            </p:nvCxnSpPr>
            <p:spPr>
              <a:xfrm>
                <a:off x="1410175" y="5972175"/>
                <a:ext cx="1728000" cy="0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3" name="Google Shape;3842;p61">
              <a:extLst>
                <a:ext uri="{FF2B5EF4-FFF2-40B4-BE49-F238E27FC236}">
                  <a16:creationId xmlns:a16="http://schemas.microsoft.com/office/drawing/2014/main" id="{B3ECE39B-FCB4-434C-ABBC-AD57831A1889}"/>
                </a:ext>
              </a:extLst>
            </p:cNvPr>
            <p:cNvSpPr txBox="1"/>
            <p:nvPr/>
          </p:nvSpPr>
          <p:spPr>
            <a:xfrm>
              <a:off x="4002112" y="3585665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.30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เริ่มออก</a:t>
              </a:r>
              <a:r>
                <a:rPr lang="th-TH" sz="1600" kern="0" dirty="0" err="1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วิ่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ง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sp>
        <p:nvSpPr>
          <p:cNvPr id="115" name="Google Shape;3842;p61">
            <a:extLst>
              <a:ext uri="{FF2B5EF4-FFF2-40B4-BE49-F238E27FC236}">
                <a16:creationId xmlns:a16="http://schemas.microsoft.com/office/drawing/2014/main" id="{2F6524FE-4B2E-4B74-85E9-1737B5B7724A}"/>
              </a:ext>
            </a:extLst>
          </p:cNvPr>
          <p:cNvSpPr txBox="1"/>
          <p:nvPr/>
        </p:nvSpPr>
        <p:spPr>
          <a:xfrm>
            <a:off x="4526530" y="2599479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1600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10 นาที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9" name="ส่วนโค้ง 118">
            <a:extLst>
              <a:ext uri="{FF2B5EF4-FFF2-40B4-BE49-F238E27FC236}">
                <a16:creationId xmlns:a16="http://schemas.microsoft.com/office/drawing/2014/main" id="{7DBF2CFD-136F-4C72-A319-3089DF826E34}"/>
              </a:ext>
            </a:extLst>
          </p:cNvPr>
          <p:cNvSpPr/>
          <p:nvPr/>
        </p:nvSpPr>
        <p:spPr>
          <a:xfrm>
            <a:off x="5213578" y="2775799"/>
            <a:ext cx="2088000" cy="1152000"/>
          </a:xfrm>
          <a:prstGeom prst="arc">
            <a:avLst>
              <a:gd name="adj1" fmla="val 11012612"/>
              <a:gd name="adj2" fmla="val 0"/>
            </a:avLst>
          </a:prstGeom>
          <a:noFill/>
          <a:ln w="9525">
            <a:solidFill>
              <a:srgbClr val="00B0F0"/>
            </a:solidFill>
            <a:prstDash val="dash"/>
            <a:headEnd type="triangl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20" name="Google Shape;3842;p61">
            <a:extLst>
              <a:ext uri="{FF2B5EF4-FFF2-40B4-BE49-F238E27FC236}">
                <a16:creationId xmlns:a16="http://schemas.microsoft.com/office/drawing/2014/main" id="{5DC196CC-1711-4BC3-B48A-C3646103A39C}"/>
              </a:ext>
            </a:extLst>
          </p:cNvPr>
          <p:cNvSpPr txBox="1"/>
          <p:nvPr/>
        </p:nvSpPr>
        <p:spPr>
          <a:xfrm>
            <a:off x="5949059" y="2462319"/>
            <a:ext cx="63963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1 ชม.</a:t>
            </a:r>
            <a:endParaRPr kumimoji="0" sz="1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9AE28069-DA26-4BFA-8EC0-95E0C6C31856}"/>
              </a:ext>
            </a:extLst>
          </p:cNvPr>
          <p:cNvGrpSpPr/>
          <p:nvPr/>
        </p:nvGrpSpPr>
        <p:grpSpPr>
          <a:xfrm>
            <a:off x="4780229" y="3250467"/>
            <a:ext cx="2958102" cy="706360"/>
            <a:chOff x="4780229" y="3250467"/>
            <a:chExt cx="2958102" cy="706360"/>
          </a:xfrm>
        </p:grpSpPr>
        <p:sp>
          <p:nvSpPr>
            <p:cNvPr id="114" name="Google Shape;3842;p61">
              <a:extLst>
                <a:ext uri="{FF2B5EF4-FFF2-40B4-BE49-F238E27FC236}">
                  <a16:creationId xmlns:a16="http://schemas.microsoft.com/office/drawing/2014/main" id="{37F65734-3D96-4E84-8603-0517BC80F204}"/>
                </a:ext>
              </a:extLst>
            </p:cNvPr>
            <p:cNvSpPr txBox="1"/>
            <p:nvPr/>
          </p:nvSpPr>
          <p:spPr>
            <a:xfrm>
              <a:off x="4780229" y="3481114"/>
              <a:ext cx="1024766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</a:t>
              </a: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.40 น.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9B7BB4B9-54C0-44D0-B52D-9FB89D2E01CA}"/>
                </a:ext>
              </a:extLst>
            </p:cNvPr>
            <p:cNvGrpSpPr/>
            <p:nvPr/>
          </p:nvGrpSpPr>
          <p:grpSpPr>
            <a:xfrm>
              <a:off x="5213415" y="3250467"/>
              <a:ext cx="2088000" cy="174419"/>
              <a:chOff x="5213415" y="3250467"/>
              <a:chExt cx="2088000" cy="174419"/>
            </a:xfrm>
          </p:grpSpPr>
          <p:cxnSp>
            <p:nvCxnSpPr>
              <p:cNvPr id="109" name="ตัวเชื่อมต่อตรง 108">
                <a:extLst>
                  <a:ext uri="{FF2B5EF4-FFF2-40B4-BE49-F238E27FC236}">
                    <a16:creationId xmlns:a16="http://schemas.microsoft.com/office/drawing/2014/main" id="{4636D81C-ECCF-4842-A3A4-657FAD2E3430}"/>
                  </a:ext>
                </a:extLst>
              </p:cNvPr>
              <p:cNvCxnSpPr/>
              <p:nvPr/>
            </p:nvCxnSpPr>
            <p:spPr>
              <a:xfrm>
                <a:off x="5216169" y="3250467"/>
                <a:ext cx="0" cy="167664"/>
              </a:xfrm>
              <a:prstGeom prst="line">
                <a:avLst/>
              </a:prstGeom>
              <a:ln w="12700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6" name="กลุ่ม 115">
                <a:extLst>
                  <a:ext uri="{FF2B5EF4-FFF2-40B4-BE49-F238E27FC236}">
                    <a16:creationId xmlns:a16="http://schemas.microsoft.com/office/drawing/2014/main" id="{83F783AD-3ECA-4AC6-8E7E-E91BFB5909F0}"/>
                  </a:ext>
                </a:extLst>
              </p:cNvPr>
              <p:cNvGrpSpPr/>
              <p:nvPr/>
            </p:nvGrpSpPr>
            <p:grpSpPr>
              <a:xfrm>
                <a:off x="5213415" y="3257222"/>
                <a:ext cx="2088000" cy="167664"/>
                <a:chOff x="2659182" y="3277501"/>
                <a:chExt cx="1729233" cy="167664"/>
              </a:xfrm>
            </p:grpSpPr>
            <p:cxnSp>
              <p:nvCxnSpPr>
                <p:cNvPr id="117" name="ตัวเชื่อมต่อตรง 116">
                  <a:extLst>
                    <a:ext uri="{FF2B5EF4-FFF2-40B4-BE49-F238E27FC236}">
                      <a16:creationId xmlns:a16="http://schemas.microsoft.com/office/drawing/2014/main" id="{AF35FEEB-E8CC-4305-AF37-E23BB8EF5C51}"/>
                    </a:ext>
                  </a:extLst>
                </p:cNvPr>
                <p:cNvCxnSpPr/>
                <p:nvPr/>
              </p:nvCxnSpPr>
              <p:spPr>
                <a:xfrm>
                  <a:off x="2659182" y="3363202"/>
                  <a:ext cx="1728000" cy="0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8" name="ตัวเชื่อมต่อตรง 117">
                  <a:extLst>
                    <a:ext uri="{FF2B5EF4-FFF2-40B4-BE49-F238E27FC236}">
                      <a16:creationId xmlns:a16="http://schemas.microsoft.com/office/drawing/2014/main" id="{6B56B42E-2AE6-41B2-80C7-915913377792}"/>
                    </a:ext>
                  </a:extLst>
                </p:cNvPr>
                <p:cNvCxnSpPr/>
                <p:nvPr/>
              </p:nvCxnSpPr>
              <p:spPr>
                <a:xfrm>
                  <a:off x="4388415" y="3277501"/>
                  <a:ext cx="0" cy="167664"/>
                </a:xfrm>
                <a:prstGeom prst="line">
                  <a:avLst/>
                </a:prstGeom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21" name="Google Shape;3842;p61">
              <a:extLst>
                <a:ext uri="{FF2B5EF4-FFF2-40B4-BE49-F238E27FC236}">
                  <a16:creationId xmlns:a16="http://schemas.microsoft.com/office/drawing/2014/main" id="{21FEF2C9-66C3-44E1-94DC-C1A32C219E9D}"/>
                </a:ext>
              </a:extLst>
            </p:cNvPr>
            <p:cNvSpPr txBox="1"/>
            <p:nvPr/>
          </p:nvSpPr>
          <p:spPr>
            <a:xfrm>
              <a:off x="6959642" y="3561786"/>
              <a:ext cx="778689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11.40 น.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1600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เข้าเส้นชัย</a:t>
              </a:r>
              <a:endParaRPr kumimoji="0" sz="1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41153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0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/>
      <p:bldP spid="44" grpId="0"/>
      <p:bldP spid="45" grpId="0" animBg="1"/>
      <p:bldP spid="50" grpId="0" animBg="1"/>
      <p:bldP spid="112" grpId="0" animBg="1"/>
      <p:bldP spid="115" grpId="0"/>
      <p:bldP spid="119" grpId="0" animBg="1"/>
      <p:bldP spid="120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860F5C32-97FD-40BA-94BD-266B5B8EC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22926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777A1F4D-E6F7-41BD-B736-BD71BCAF9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168949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	</a:t>
            </a:r>
            <a:endParaRPr kumimoji="0" lang="en-US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20C0930F-817C-445B-B425-B3F1456F0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8249" y="3883324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H SarabunPSK" panose="020B0500040200020003" pitchFamily="34" charset="-34"/>
                <a:ea typeface="Times New Roman" panose="02020603050405020304" pitchFamily="18" charset="0"/>
                <a:cs typeface="TH SarabunPSK" panose="020B0500040200020003" pitchFamily="34" charset="-34"/>
              </a:rPr>
              <a:t>    </a:t>
            </a:r>
            <a:endParaRPr kumimoji="0" lang="th-TH" altLang="th-TH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3BA1B895-4A4F-4B6D-BCE4-44426801CA7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4" action="ppaction://hlinksldjump"/>
            <a:extLst>
              <a:ext uri="{FF2B5EF4-FFF2-40B4-BE49-F238E27FC236}">
                <a16:creationId xmlns:a16="http://schemas.microsoft.com/office/drawing/2014/main" id="{82C0F2CB-D034-4210-8970-6B161730E0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947"/>
            <a:ext cx="507871" cy="507871"/>
          </a:xfrm>
          <a:prstGeom prst="rect">
            <a:avLst/>
          </a:prstGeom>
        </p:spPr>
      </p:pic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F8E2DB0-9746-4CF3-85B9-E3BEEBDF58E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E70CA3D-52B8-4707-A1D8-B05B1970529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FF6E15F-118D-4D96-AE0B-1B25A413877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EC8E325-647E-45F2-9948-DE850C20A97E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CF638E-C64D-4646-A6E8-5F57AC88740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37" name="กล่องข้อความ 36">
            <a:extLst>
              <a:ext uri="{FF2B5EF4-FFF2-40B4-BE49-F238E27FC236}">
                <a16:creationId xmlns:a16="http://schemas.microsoft.com/office/drawing/2014/main" id="{78DEB72B-996D-4A79-9A4E-5CFCF4568C97}"/>
              </a:ext>
            </a:extLst>
          </p:cNvPr>
          <p:cNvSpPr txBox="1"/>
          <p:nvPr/>
        </p:nvSpPr>
        <p:spPr>
          <a:xfrm>
            <a:off x="1518249" y="1405337"/>
            <a:ext cx="894078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ครูกำหนดเวลาสอบวิชาภาษาไทย 1 ชั่วโมง 20 นาที ถ้าสิ้นสุดการสอบเวลา 14.30 น. เริ่มสอบวิชาภาษาไทยเวลาใด</a:t>
            </a:r>
          </a:p>
        </p:txBody>
      </p:sp>
      <p:sp>
        <p:nvSpPr>
          <p:cNvPr id="38" name="Google Shape;4259;p71">
            <a:extLst>
              <a:ext uri="{FF2B5EF4-FFF2-40B4-BE49-F238E27FC236}">
                <a16:creationId xmlns:a16="http://schemas.microsoft.com/office/drawing/2014/main" id="{F3E44695-DA1A-4FD0-9886-959B9BA49D03}"/>
              </a:ext>
            </a:extLst>
          </p:cNvPr>
          <p:cNvSpPr txBox="1"/>
          <p:nvPr/>
        </p:nvSpPr>
        <p:spPr>
          <a:xfrm>
            <a:off x="1463040" y="586897"/>
            <a:ext cx="316478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sp>
        <p:nvSpPr>
          <p:cNvPr id="40" name="Google Shape;8099;p68">
            <a:extLst>
              <a:ext uri="{FF2B5EF4-FFF2-40B4-BE49-F238E27FC236}">
                <a16:creationId xmlns:a16="http://schemas.microsoft.com/office/drawing/2014/main" id="{B294C447-EB8D-4150-B9DB-581EDEA6B90D}"/>
              </a:ext>
            </a:extLst>
          </p:cNvPr>
          <p:cNvSpPr/>
          <p:nvPr/>
        </p:nvSpPr>
        <p:spPr>
          <a:xfrm rot="191175">
            <a:off x="1317188" y="94214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41" name="Google Shape;3186;p51">
            <a:extLst>
              <a:ext uri="{FF2B5EF4-FFF2-40B4-BE49-F238E27FC236}">
                <a16:creationId xmlns:a16="http://schemas.microsoft.com/office/drawing/2014/main" id="{D03752E8-2B81-48CE-922F-5A579584FF13}"/>
              </a:ext>
            </a:extLst>
          </p:cNvPr>
          <p:cNvGrpSpPr/>
          <p:nvPr/>
        </p:nvGrpSpPr>
        <p:grpSpPr>
          <a:xfrm rot="14045225">
            <a:off x="4843812" y="531593"/>
            <a:ext cx="292669" cy="583541"/>
            <a:chOff x="2518050" y="238125"/>
            <a:chExt cx="2610950" cy="5185750"/>
          </a:xfrm>
        </p:grpSpPr>
        <p:sp>
          <p:nvSpPr>
            <p:cNvPr id="42" name="Google Shape;3187;p51">
              <a:extLst>
                <a:ext uri="{FF2B5EF4-FFF2-40B4-BE49-F238E27FC236}">
                  <a16:creationId xmlns:a16="http://schemas.microsoft.com/office/drawing/2014/main" id="{8E0428FA-BE61-4E63-8911-20ECA8401DB4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3" name="Google Shape;3188;p51">
              <a:extLst>
                <a:ext uri="{FF2B5EF4-FFF2-40B4-BE49-F238E27FC236}">
                  <a16:creationId xmlns:a16="http://schemas.microsoft.com/office/drawing/2014/main" id="{A5F2AE0C-B036-4AAA-AA51-F6DFDB91158A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4" name="Google Shape;3189;p51">
              <a:extLst>
                <a:ext uri="{FF2B5EF4-FFF2-40B4-BE49-F238E27FC236}">
                  <a16:creationId xmlns:a16="http://schemas.microsoft.com/office/drawing/2014/main" id="{BB0CB02F-FED4-4692-955D-44B591575E7F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90;p51">
              <a:extLst>
                <a:ext uri="{FF2B5EF4-FFF2-40B4-BE49-F238E27FC236}">
                  <a16:creationId xmlns:a16="http://schemas.microsoft.com/office/drawing/2014/main" id="{D3033202-320C-44A0-869C-5ABCAB0F0DEE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91;p51">
              <a:extLst>
                <a:ext uri="{FF2B5EF4-FFF2-40B4-BE49-F238E27FC236}">
                  <a16:creationId xmlns:a16="http://schemas.microsoft.com/office/drawing/2014/main" id="{59511E23-5909-4FE5-89C6-3D7E57D15A0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2;p51">
              <a:extLst>
                <a:ext uri="{FF2B5EF4-FFF2-40B4-BE49-F238E27FC236}">
                  <a16:creationId xmlns:a16="http://schemas.microsoft.com/office/drawing/2014/main" id="{DF12A4AD-3A4B-4BA6-B534-ADFFC04E6FEE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3" name="Google Shape;3193;p51">
              <a:extLst>
                <a:ext uri="{FF2B5EF4-FFF2-40B4-BE49-F238E27FC236}">
                  <a16:creationId xmlns:a16="http://schemas.microsoft.com/office/drawing/2014/main" id="{8353DFB3-7115-4869-9D0F-D7DD0C560E48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aphicFrame>
        <p:nvGraphicFramePr>
          <p:cNvPr id="24" name="ตาราง 2">
            <a:extLst>
              <a:ext uri="{FF2B5EF4-FFF2-40B4-BE49-F238E27FC236}">
                <a16:creationId xmlns:a16="http://schemas.microsoft.com/office/drawing/2014/main" id="{9586272D-DFCC-430C-846E-F893CBE993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8720870"/>
              </p:ext>
            </p:extLst>
          </p:nvPr>
        </p:nvGraphicFramePr>
        <p:xfrm>
          <a:off x="1920478" y="2348965"/>
          <a:ext cx="6716132" cy="1828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073273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2450592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70863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14.30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ถอยไป 1 ชั่วโมง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13.30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13.30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ถอยไป 20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13.10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5361127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th-TH" sz="2400" b="1" dirty="0">
                        <a:solidFill>
                          <a:srgbClr val="FF0000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14.30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ถอยไป 1 ชั่วโมง 20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13.10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528336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เริ่มสอบวิชาภาษาไทยเวลา ๑๓.๑๐ น.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72159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1F0D3914-258C-4E6A-B7E7-7B6E101925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2" name="รูปภาพ 151">
            <a:hlinkClick r:id="rId4" action="ppaction://hlinksldjump"/>
            <a:extLst>
              <a:ext uri="{FF2B5EF4-FFF2-40B4-BE49-F238E27FC236}">
                <a16:creationId xmlns:a16="http://schemas.microsoft.com/office/drawing/2014/main" id="{D67CFD11-ABFA-4174-B2D5-1BC97FF35C8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82283"/>
            <a:ext cx="507871" cy="507871"/>
          </a:xfrm>
          <a:prstGeom prst="rect">
            <a:avLst/>
          </a:prstGeom>
        </p:spPr>
      </p:pic>
      <p:sp>
        <p:nvSpPr>
          <p:cNvPr id="30" name="Google Shape;3182;p69">
            <a:extLst>
              <a:ext uri="{FF2B5EF4-FFF2-40B4-BE49-F238E27FC236}">
                <a16:creationId xmlns:a16="http://schemas.microsoft.com/office/drawing/2014/main" id="{FBE023DB-F0FD-4E90-8847-807499116D79}"/>
              </a:ext>
            </a:extLst>
          </p:cNvPr>
          <p:cNvSpPr/>
          <p:nvPr/>
        </p:nvSpPr>
        <p:spPr>
          <a:xfrm>
            <a:off x="1226235" y="1412089"/>
            <a:ext cx="9502725" cy="2828321"/>
          </a:xfrm>
          <a:prstGeom prst="roundRect">
            <a:avLst>
              <a:gd name="adj" fmla="val 6819"/>
            </a:avLst>
          </a:prstGeom>
          <a:solidFill>
            <a:srgbClr val="FFFFFF"/>
          </a:solidFill>
          <a:ln>
            <a:solidFill>
              <a:schemeClr val="bg1">
                <a:lumMod val="85000"/>
              </a:schemeClr>
            </a:solidFill>
          </a:ln>
          <a:effectLst>
            <a:outerShdw blurRad="28575" dist="19050" dir="195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BF613D-E78D-4985-9A61-2123385FFB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B9C0153-3671-44CD-8440-C702571A4A1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771A3D-6641-46A8-B37D-46A6B47986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77B4F61-9591-435A-8002-E7C2FA94F862}"/>
              </a:ext>
            </a:extLst>
          </p:cNvPr>
          <p:cNvSpPr txBox="1">
            <a:spLocks/>
          </p:cNvSpPr>
          <p:nvPr/>
        </p:nvSpPr>
        <p:spPr>
          <a:xfrm>
            <a:off x="173619" y="3525844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AE9A03E-024A-49A6-948D-F05C9CE3413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6" name="Google Shape;4259;p71">
            <a:extLst>
              <a:ext uri="{FF2B5EF4-FFF2-40B4-BE49-F238E27FC236}">
                <a16:creationId xmlns:a16="http://schemas.microsoft.com/office/drawing/2014/main" id="{117EDAA0-6993-431E-9F0D-8680FD41CFE5}"/>
              </a:ext>
            </a:extLst>
          </p:cNvPr>
          <p:cNvSpPr txBox="1"/>
          <p:nvPr/>
        </p:nvSpPr>
        <p:spPr>
          <a:xfrm>
            <a:off x="3767991" y="617481"/>
            <a:ext cx="449275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แสดงวิธีหาคำตอบ</a:t>
            </a:r>
          </a:p>
        </p:txBody>
      </p:sp>
      <p:grpSp>
        <p:nvGrpSpPr>
          <p:cNvPr id="27" name="Google Shape;3186;p51">
            <a:extLst>
              <a:ext uri="{FF2B5EF4-FFF2-40B4-BE49-F238E27FC236}">
                <a16:creationId xmlns:a16="http://schemas.microsoft.com/office/drawing/2014/main" id="{E69A04E8-6D7B-4715-BB15-56DE5A036164}"/>
              </a:ext>
            </a:extLst>
          </p:cNvPr>
          <p:cNvGrpSpPr/>
          <p:nvPr/>
        </p:nvGrpSpPr>
        <p:grpSpPr>
          <a:xfrm rot="14045225">
            <a:off x="6970239" y="583468"/>
            <a:ext cx="292669" cy="583541"/>
            <a:chOff x="2518050" y="238125"/>
            <a:chExt cx="2610950" cy="5185750"/>
          </a:xfrm>
        </p:grpSpPr>
        <p:sp>
          <p:nvSpPr>
            <p:cNvPr id="28" name="Google Shape;3187;p51">
              <a:extLst>
                <a:ext uri="{FF2B5EF4-FFF2-40B4-BE49-F238E27FC236}">
                  <a16:creationId xmlns:a16="http://schemas.microsoft.com/office/drawing/2014/main" id="{06AE6F13-3ADD-4AE4-B2EF-41C248E539EC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3" name="Google Shape;3188;p51">
              <a:extLst>
                <a:ext uri="{FF2B5EF4-FFF2-40B4-BE49-F238E27FC236}">
                  <a16:creationId xmlns:a16="http://schemas.microsoft.com/office/drawing/2014/main" id="{4D646DE1-F62B-4EF2-BE4A-27E07BC7628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4" name="Google Shape;3189;p51">
              <a:extLst>
                <a:ext uri="{FF2B5EF4-FFF2-40B4-BE49-F238E27FC236}">
                  <a16:creationId xmlns:a16="http://schemas.microsoft.com/office/drawing/2014/main" id="{BDC51B13-4039-483B-AA70-4F1CB065FDC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5" name="Google Shape;3190;p51">
              <a:extLst>
                <a:ext uri="{FF2B5EF4-FFF2-40B4-BE49-F238E27FC236}">
                  <a16:creationId xmlns:a16="http://schemas.microsoft.com/office/drawing/2014/main" id="{2D155464-6408-4F83-9B43-3EB74E64FF6C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6" name="Google Shape;3191;p51">
              <a:extLst>
                <a:ext uri="{FF2B5EF4-FFF2-40B4-BE49-F238E27FC236}">
                  <a16:creationId xmlns:a16="http://schemas.microsoft.com/office/drawing/2014/main" id="{D9180C07-297A-41DE-B806-3FC14EBA506A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7" name="Google Shape;3192;p51">
              <a:extLst>
                <a:ext uri="{FF2B5EF4-FFF2-40B4-BE49-F238E27FC236}">
                  <a16:creationId xmlns:a16="http://schemas.microsoft.com/office/drawing/2014/main" id="{6F9B52F7-DF11-4881-9532-BE87B095FBD5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38" name="Google Shape;3193;p51">
              <a:extLst>
                <a:ext uri="{FF2B5EF4-FFF2-40B4-BE49-F238E27FC236}">
                  <a16:creationId xmlns:a16="http://schemas.microsoft.com/office/drawing/2014/main" id="{9A2D3E80-DF8D-4876-9BC6-139212F48FCB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39" name="Google Shape;8099;p68">
            <a:extLst>
              <a:ext uri="{FF2B5EF4-FFF2-40B4-BE49-F238E27FC236}">
                <a16:creationId xmlns:a16="http://schemas.microsoft.com/office/drawing/2014/main" id="{54E497BB-ECEA-4465-9752-73526239AC24}"/>
              </a:ext>
            </a:extLst>
          </p:cNvPr>
          <p:cNvSpPr/>
          <p:nvPr/>
        </p:nvSpPr>
        <p:spPr>
          <a:xfrm rot="191175">
            <a:off x="3437659" y="996484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4B227E2E-645B-4417-B1F1-1F94C27FA8CB}"/>
              </a:ext>
            </a:extLst>
          </p:cNvPr>
          <p:cNvSpPr txBox="1"/>
          <p:nvPr/>
        </p:nvSpPr>
        <p:spPr>
          <a:xfrm>
            <a:off x="1426534" y="1469617"/>
            <a:ext cx="918050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>
                <a:tab pos="1079500" algn="l"/>
              </a:tabLst>
              <a:defRPr/>
            </a:pPr>
            <a:r>
              <a:rPr kumimoji="0" lang="th-TH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เรือแล่นจากกรุงเทพฯ ไปจังหวัดพระนครศรีอยุธยาใช้เวลา 3 ชั่วโมง 46 นาที ถ้าเรือเริ่มออกจากท่าเวลา 8.30 น. เรือจะถึงจังหวัดพระนครศรีอยุธยาเวลาใด</a:t>
            </a:r>
          </a:p>
        </p:txBody>
      </p:sp>
      <p:grpSp>
        <p:nvGrpSpPr>
          <p:cNvPr id="77" name="กลุ่ม 76">
            <a:extLst>
              <a:ext uri="{FF2B5EF4-FFF2-40B4-BE49-F238E27FC236}">
                <a16:creationId xmlns:a16="http://schemas.microsoft.com/office/drawing/2014/main" id="{FF95EFC0-C7CA-4761-BBB7-DDC98BC2EBE5}"/>
              </a:ext>
            </a:extLst>
          </p:cNvPr>
          <p:cNvGrpSpPr/>
          <p:nvPr/>
        </p:nvGrpSpPr>
        <p:grpSpPr>
          <a:xfrm>
            <a:off x="954896" y="598317"/>
            <a:ext cx="2641600" cy="733223"/>
            <a:chOff x="982795" y="710715"/>
            <a:chExt cx="2641600" cy="733223"/>
          </a:xfrm>
        </p:grpSpPr>
        <p:sp>
          <p:nvSpPr>
            <p:cNvPr id="78" name="Google Shape;698;p49">
              <a:extLst>
                <a:ext uri="{FF2B5EF4-FFF2-40B4-BE49-F238E27FC236}">
                  <a16:creationId xmlns:a16="http://schemas.microsoft.com/office/drawing/2014/main" id="{46FB1663-610F-4D5D-B923-E8EB1E744908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701;p49">
              <a:extLst>
                <a:ext uri="{FF2B5EF4-FFF2-40B4-BE49-F238E27FC236}">
                  <a16:creationId xmlns:a16="http://schemas.microsoft.com/office/drawing/2014/main" id="{333907C8-0015-4399-827C-FD0E46D5906E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FF770841-3F97-4F58-B399-BAB1E3EAD59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82936" y="2267182"/>
            <a:ext cx="5071323" cy="1882070"/>
          </a:xfrm>
          <a:prstGeom prst="rect">
            <a:avLst/>
          </a:prstGeom>
        </p:spPr>
      </p:pic>
      <p:graphicFrame>
        <p:nvGraphicFramePr>
          <p:cNvPr id="29" name="ตาราง 2">
            <a:extLst>
              <a:ext uri="{FF2B5EF4-FFF2-40B4-BE49-F238E27FC236}">
                <a16:creationId xmlns:a16="http://schemas.microsoft.com/office/drawing/2014/main" id="{C9C84D70-6AA0-42A6-AAA3-CFB98D15F8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4404507"/>
              </p:ext>
            </p:extLst>
          </p:nvPr>
        </p:nvGraphicFramePr>
        <p:xfrm>
          <a:off x="2619531" y="4297938"/>
          <a:ext cx="6716132" cy="2011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1404">
                  <a:extLst>
                    <a:ext uri="{9D8B030D-6E8A-4147-A177-3AD203B41FA5}">
                      <a16:colId xmlns:a16="http://schemas.microsoft.com/office/drawing/2014/main" val="2427123486"/>
                    </a:ext>
                  </a:extLst>
                </a:gridCol>
                <a:gridCol w="2073273">
                  <a:extLst>
                    <a:ext uri="{9D8B030D-6E8A-4147-A177-3AD203B41FA5}">
                      <a16:colId xmlns:a16="http://schemas.microsoft.com/office/drawing/2014/main" val="2348590774"/>
                    </a:ext>
                  </a:extLst>
                </a:gridCol>
                <a:gridCol w="2450592">
                  <a:extLst>
                    <a:ext uri="{9D8B030D-6E8A-4147-A177-3AD203B41FA5}">
                      <a16:colId xmlns:a16="http://schemas.microsoft.com/office/drawing/2014/main" val="427215371"/>
                    </a:ext>
                  </a:extLst>
                </a:gridCol>
                <a:gridCol w="1570863">
                  <a:extLst>
                    <a:ext uri="{9D8B030D-6E8A-4147-A177-3AD203B41FA5}">
                      <a16:colId xmlns:a16="http://schemas.microsoft.com/office/drawing/2014/main" val="4205646377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วิธีทำ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8.30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11.30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จาก 12.00 น.</a:t>
                      </a: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ดังนั้น จาก 8.30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3 ชั่วโมง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30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16 นาที</a:t>
                      </a:r>
                    </a:p>
                    <a:p>
                      <a:pPr algn="l">
                        <a:lnSpc>
                          <a:spcPct val="100000"/>
                        </a:lnSpc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ใช้เวลา 3 ชั่วโมง 46 นาที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11.30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12.00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12.16 น.</a:t>
                      </a:r>
                    </a:p>
                    <a:p>
                      <a:pPr algn="l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r>
                        <a:rPr lang="th-TH" sz="24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เป็น 12.16 น.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92602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th-TH" sz="2400" b="1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ตอบ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h-TH" sz="2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4804_KwangMD_PukluK" panose="02000000000000000000" pitchFamily="2" charset="0"/>
                          <a:cs typeface="4804_KwangMD_PukluK" panose="02000000000000000000" pitchFamily="2" charset="0"/>
                          <a:sym typeface="Bahiana"/>
                        </a:rPr>
                        <a:t>เรือจะถึงจังหวัดพระนครศรีอยุธยา เวลา ๑๒.๑๖ น.</a:t>
                      </a:r>
                      <a:endPara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4804_KwangMD_PukluK" panose="02000000000000000000" pitchFamily="2" charset="0"/>
                        <a:cs typeface="4804_KwangMD_PukluK" panose="02000000000000000000" pitchFamily="2" charset="0"/>
                        <a:sym typeface="Bahiana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tabLst>
                          <a:tab pos="266700" algn="l"/>
                        </a:tabLst>
                      </a:pPr>
                      <a:endParaRPr lang="th-TH" sz="2400" b="0" dirty="0">
                        <a:solidFill>
                          <a:schemeClr val="tx1"/>
                        </a:solidFill>
                        <a:latin typeface="4804_KwangMD_PukluK" panose="02000000000000000000" pitchFamily="2" charset="0"/>
                        <a:cs typeface="4804_KwangMD_PukluK" panose="02000000000000000000" pitchFamily="2" charset="0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1806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396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70718150311"/>
  <p:tag name="MH_LIBRARY" val="GRAPHIC"/>
  <p:tag name="MH_TYPE" val="SubTitle"/>
  <p:tag name="MH_ORDER" val="1"/>
</p:tagLst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2600" dirty="0" smtClean="0">
            <a:latin typeface="4804_KwangMD_PukluK" panose="02000000000000000000" pitchFamily="2" charset="0"/>
            <a:cs typeface="4804_KwangMD_PukluK" panose="02000000000000000000" pitchFamily="2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12925</TotalTime>
  <Words>8435</Words>
  <Application>Microsoft Office PowerPoint</Application>
  <PresentationFormat>แบบจอกว้าง</PresentationFormat>
  <Paragraphs>2509</Paragraphs>
  <Slides>108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16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108</vt:i4>
      </vt:variant>
    </vt:vector>
  </HeadingPairs>
  <TitlesOfParts>
    <vt:vector size="125" baseType="lpstr">
      <vt:lpstr>Arial</vt:lpstr>
      <vt:lpstr>Bahiana</vt:lpstr>
      <vt:lpstr>Playfair Display</vt:lpstr>
      <vt:lpstr>Anaheim</vt:lpstr>
      <vt:lpstr>Calibri Light</vt:lpstr>
      <vt:lpstr>Cabin</vt:lpstr>
      <vt:lpstr>Bad Script</vt:lpstr>
      <vt:lpstr>CmPrasanmit</vt:lpstr>
      <vt:lpstr>Odibee Sans</vt:lpstr>
      <vt:lpstr>Amatic SC</vt:lpstr>
      <vt:lpstr>FC Candy</vt:lpstr>
      <vt:lpstr>TH SarabunPSK</vt:lpstr>
      <vt:lpstr>Calibri</vt:lpstr>
      <vt:lpstr>Gorditas</vt:lpstr>
      <vt:lpstr>Englebert</vt:lpstr>
      <vt:lpstr>4804_KwangMD_PukluK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494</cp:revision>
  <dcterms:created xsi:type="dcterms:W3CDTF">2021-07-06T21:36:50Z</dcterms:created>
  <dcterms:modified xsi:type="dcterms:W3CDTF">2024-07-21T03:36:13Z</dcterms:modified>
</cp:coreProperties>
</file>