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373" r:id="rId4"/>
    <p:sldId id="374" r:id="rId5"/>
    <p:sldId id="258" r:id="rId6"/>
    <p:sldId id="273" r:id="rId7"/>
    <p:sldId id="375" r:id="rId8"/>
    <p:sldId id="376" r:id="rId9"/>
    <p:sldId id="377" r:id="rId10"/>
    <p:sldId id="378" r:id="rId11"/>
    <p:sldId id="379" r:id="rId12"/>
    <p:sldId id="380" r:id="rId13"/>
    <p:sldId id="381" r:id="rId14"/>
    <p:sldId id="382" r:id="rId15"/>
    <p:sldId id="383" r:id="rId16"/>
    <p:sldId id="384" r:id="rId17"/>
    <p:sldId id="385" r:id="rId18"/>
    <p:sldId id="386" r:id="rId19"/>
    <p:sldId id="387" r:id="rId20"/>
    <p:sldId id="388" r:id="rId21"/>
    <p:sldId id="389" r:id="rId22"/>
    <p:sldId id="390" r:id="rId23"/>
    <p:sldId id="391" r:id="rId24"/>
    <p:sldId id="392" r:id="rId25"/>
    <p:sldId id="393" r:id="rId26"/>
    <p:sldId id="394" r:id="rId27"/>
    <p:sldId id="395" r:id="rId28"/>
    <p:sldId id="396" r:id="rId29"/>
    <p:sldId id="397" r:id="rId30"/>
    <p:sldId id="474" r:id="rId31"/>
    <p:sldId id="475" r:id="rId32"/>
    <p:sldId id="478" r:id="rId33"/>
    <p:sldId id="267" r:id="rId34"/>
    <p:sldId id="398" r:id="rId35"/>
    <p:sldId id="399" r:id="rId36"/>
    <p:sldId id="400" r:id="rId37"/>
    <p:sldId id="401" r:id="rId38"/>
    <p:sldId id="402" r:id="rId39"/>
    <p:sldId id="403" r:id="rId40"/>
    <p:sldId id="404" r:id="rId41"/>
    <p:sldId id="405" r:id="rId42"/>
    <p:sldId id="479" r:id="rId43"/>
    <p:sldId id="406" r:id="rId44"/>
    <p:sldId id="407" r:id="rId45"/>
    <p:sldId id="408" r:id="rId46"/>
    <p:sldId id="409" r:id="rId47"/>
    <p:sldId id="410" r:id="rId48"/>
    <p:sldId id="411" r:id="rId49"/>
    <p:sldId id="412" r:id="rId50"/>
    <p:sldId id="413" r:id="rId51"/>
    <p:sldId id="480" r:id="rId52"/>
    <p:sldId id="481" r:id="rId53"/>
    <p:sldId id="482" r:id="rId54"/>
    <p:sldId id="483" r:id="rId55"/>
    <p:sldId id="484" r:id="rId56"/>
    <p:sldId id="485" r:id="rId57"/>
    <p:sldId id="486" r:id="rId58"/>
    <p:sldId id="487" r:id="rId59"/>
    <p:sldId id="488" r:id="rId60"/>
    <p:sldId id="489" r:id="rId61"/>
    <p:sldId id="490" r:id="rId62"/>
    <p:sldId id="491" r:id="rId63"/>
    <p:sldId id="492" r:id="rId64"/>
    <p:sldId id="493" r:id="rId65"/>
    <p:sldId id="498" r:id="rId66"/>
    <p:sldId id="268" r:id="rId67"/>
    <p:sldId id="494" r:id="rId68"/>
    <p:sldId id="495" r:id="rId69"/>
    <p:sldId id="496" r:id="rId70"/>
    <p:sldId id="497" r:id="rId71"/>
    <p:sldId id="414" r:id="rId72"/>
    <p:sldId id="415" r:id="rId73"/>
    <p:sldId id="416" r:id="rId74"/>
    <p:sldId id="417" r:id="rId75"/>
    <p:sldId id="418" r:id="rId76"/>
    <p:sldId id="419" r:id="rId77"/>
    <p:sldId id="499" r:id="rId78"/>
    <p:sldId id="269" r:id="rId79"/>
    <p:sldId id="434" r:id="rId80"/>
    <p:sldId id="435" r:id="rId81"/>
    <p:sldId id="438" r:id="rId82"/>
    <p:sldId id="436" r:id="rId83"/>
    <p:sldId id="437" r:id="rId84"/>
    <p:sldId id="439" r:id="rId85"/>
    <p:sldId id="440" r:id="rId86"/>
    <p:sldId id="441" r:id="rId87"/>
    <p:sldId id="442" r:id="rId88"/>
    <p:sldId id="443" r:id="rId89"/>
    <p:sldId id="444" r:id="rId90"/>
    <p:sldId id="445" r:id="rId91"/>
    <p:sldId id="447" r:id="rId92"/>
    <p:sldId id="446" r:id="rId93"/>
    <p:sldId id="420" r:id="rId94"/>
    <p:sldId id="421" r:id="rId95"/>
    <p:sldId id="422" r:id="rId96"/>
    <p:sldId id="423" r:id="rId97"/>
    <p:sldId id="424" r:id="rId98"/>
    <p:sldId id="425" r:id="rId99"/>
    <p:sldId id="426" r:id="rId100"/>
    <p:sldId id="427" r:id="rId101"/>
    <p:sldId id="428" r:id="rId102"/>
    <p:sldId id="429" r:id="rId103"/>
    <p:sldId id="430" r:id="rId104"/>
    <p:sldId id="500" r:id="rId105"/>
    <p:sldId id="270" r:id="rId106"/>
    <p:sldId id="454" r:id="rId107"/>
    <p:sldId id="501" r:id="rId108"/>
    <p:sldId id="502" r:id="rId109"/>
    <p:sldId id="455" r:id="rId110"/>
    <p:sldId id="503" r:id="rId111"/>
  </p:sldIdLst>
  <p:sldSz cx="12192000" cy="6858000"/>
  <p:notesSz cx="6858000" cy="9144000"/>
  <p:embeddedFontLst>
    <p:embeddedFont>
      <p:font typeface="4804_KwangMD_PukluK" panose="02000000000000000000" pitchFamily="2" charset="0"/>
      <p:regular r:id="rId112"/>
    </p:embeddedFont>
    <p:embeddedFont>
      <p:font typeface="Amatic SC" panose="00000500000000000000" pitchFamily="2" charset="-79"/>
      <p:regular r:id="rId113"/>
      <p:bold r:id="rId114"/>
    </p:embeddedFont>
    <p:embeddedFont>
      <p:font typeface="BoonJot" panose="02000603000000000000" pitchFamily="2" charset="-34"/>
      <p:regular r:id="rId115"/>
      <p:italic r:id="rId116"/>
    </p:embeddedFont>
    <p:embeddedFont>
      <p:font typeface="Calibri" panose="020F0502020204030204" pitchFamily="34" charset="0"/>
      <p:regular r:id="rId117"/>
      <p:bold r:id="rId118"/>
      <p:italic r:id="rId119"/>
      <p:boldItalic r:id="rId120"/>
    </p:embeddedFont>
    <p:embeddedFont>
      <p:font typeface="Calibri Light" panose="020F0302020204030204" pitchFamily="34" charset="0"/>
      <p:regular r:id="rId121"/>
      <p:italic r:id="rId122"/>
    </p:embeddedFont>
    <p:embeddedFont>
      <p:font typeface="FC Candy" panose="020B0500040200020003" pitchFamily="34" charset="-34"/>
      <p:regular r:id="rId123"/>
      <p:italic r:id="rId124"/>
    </p:embeddedFont>
    <p:embeddedFont>
      <p:font typeface="Playfair Display" panose="00000500000000000000" pitchFamily="2" charset="0"/>
      <p:regular r:id="rId125"/>
      <p:bold r:id="rId126"/>
      <p:italic r:id="rId127"/>
      <p:boldItalic r:id="rId128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EDFE3"/>
    <a:srgbClr val="BFE8E0"/>
    <a:srgbClr val="EFEFEF"/>
    <a:srgbClr val="FFD2D6"/>
    <a:srgbClr val="FF949E"/>
    <a:srgbClr val="FED58A"/>
    <a:srgbClr val="FF9991"/>
    <a:srgbClr val="97D7B3"/>
    <a:srgbClr val="D5ECEC"/>
    <a:srgbClr val="9393E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font" Target="fonts/font6.fntdata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font" Target="fonts/font1.fntdata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font" Target="fonts/font12.fntdata"/><Relationship Id="rId128" Type="http://schemas.openxmlformats.org/officeDocument/2006/relationships/font" Target="fonts/font17.fntdata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font" Target="fonts/font2.fntdata"/><Relationship Id="rId118" Type="http://schemas.openxmlformats.org/officeDocument/2006/relationships/font" Target="fonts/font7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font" Target="fonts/font13.fntdata"/><Relationship Id="rId129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font" Target="fonts/font3.fntdata"/><Relationship Id="rId119" Type="http://schemas.openxmlformats.org/officeDocument/2006/relationships/font" Target="fonts/font8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font" Target="fonts/font9.fntdata"/><Relationship Id="rId125" Type="http://schemas.openxmlformats.org/officeDocument/2006/relationships/font" Target="fonts/font14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font" Target="fonts/font4.fntdata"/><Relationship Id="rId131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font" Target="fonts/font15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font" Target="fonts/font10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font" Target="fonts/font5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font" Target="fonts/font16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font" Target="fonts/font1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4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5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6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7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8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9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0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1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2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3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4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5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6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10" Type="http://schemas.openxmlformats.org/officeDocument/2006/relationships/image" Target="../media/image17.png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slide" Target="slide5.xml"/><Relationship Id="rId7" Type="http://schemas.openxmlformats.org/officeDocument/2006/relationships/slide" Target="slide10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5" Type="http://schemas.openxmlformats.org/officeDocument/2006/relationships/slide" Target="slide66.xml"/><Relationship Id="rId4" Type="http://schemas.openxmlformats.org/officeDocument/2006/relationships/slide" Target="slide33.xml"/><Relationship Id="rId9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565425" y="1669428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2 การบวกและการลบ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kumimoji="0" lang="th-TH" sz="6600" b="1" i="0" u="none" strike="noStrike" kern="0" cap="none" spc="0" normalizeH="0" baseline="0" noProof="0" dirty="0">
                <a:solidFill>
                  <a:srgbClr val="00206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matic SC"/>
              </a:rPr>
              <a:t>จำนวนนับไม่เกิน 100,000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2514686" y="3785583"/>
            <a:ext cx="6873154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4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   ชั้นประถมศึกษาปีที่ 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3133151" y="2006963"/>
            <a:ext cx="266757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การหาผลบวก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819302" y="1727738"/>
            <a:ext cx="1219500" cy="1198800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01</a:t>
              </a: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5AF71DCD-81CF-46FA-93A5-B7763F457D28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39" name="Google Shape;558;p28">
              <a:extLst>
                <a:ext uri="{FF2B5EF4-FFF2-40B4-BE49-F238E27FC236}">
                  <a16:creationId xmlns:a16="http://schemas.microsoft.com/office/drawing/2014/main" id="{7DBB1F13-6254-4108-865A-ED922C11387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4" name="Google Shape;563;p28">
              <a:extLst>
                <a:ext uri="{FF2B5EF4-FFF2-40B4-BE49-F238E27FC236}">
                  <a16:creationId xmlns:a16="http://schemas.microsoft.com/office/drawing/2014/main" id="{57342D30-6354-49A2-9855-B9E2B7DEA41C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0" name="Google Shape;569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1B18E276-B9D8-43F7-B088-49BAA136F876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02</a:t>
              </a:r>
            </a:p>
          </p:txBody>
        </p:sp>
      </p:grpSp>
      <p:sp>
        <p:nvSpPr>
          <p:cNvPr id="51" name="Google Shape;570;p28">
            <a:hlinkClick r:id="rId4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20584" y="2014019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การหาผลลบ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85949DF9-A620-4DB6-BBDE-8840B576FA46}"/>
              </a:ext>
            </a:extLst>
          </p:cNvPr>
          <p:cNvGrpSpPr/>
          <p:nvPr/>
        </p:nvGrpSpPr>
        <p:grpSpPr>
          <a:xfrm>
            <a:off x="1839852" y="3215044"/>
            <a:ext cx="1219500" cy="1198800"/>
            <a:chOff x="1819302" y="3451930"/>
            <a:chExt cx="1219500" cy="1198800"/>
          </a:xfrm>
        </p:grpSpPr>
        <p:sp>
          <p:nvSpPr>
            <p:cNvPr id="40" name="Google Shape;559;p28">
              <a:extLst>
                <a:ext uri="{FF2B5EF4-FFF2-40B4-BE49-F238E27FC236}">
                  <a16:creationId xmlns:a16="http://schemas.microsoft.com/office/drawing/2014/main" id="{865B53DC-BC6F-4283-A246-0F7149BCF9A7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3" name="Google Shape;562;p28">
              <a:extLst>
                <a:ext uri="{FF2B5EF4-FFF2-40B4-BE49-F238E27FC236}">
                  <a16:creationId xmlns:a16="http://schemas.microsoft.com/office/drawing/2014/main" id="{BE73F750-67E7-4B5C-911C-85D6C09A7CB4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3" name="Google Shape;572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674B87E6-B8CF-4086-8970-D4F63E587D73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03</a:t>
              </a:r>
            </a:p>
          </p:txBody>
        </p:sp>
      </p:grpSp>
      <p:sp>
        <p:nvSpPr>
          <p:cNvPr id="54" name="Google Shape;573;p28">
            <a:hlinkClick r:id="rId5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3133151" y="3418950"/>
            <a:ext cx="262647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การหาค่าของตัว</a:t>
            </a: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ไม่ทราบค่าในประโยคสัญลักษณ์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2B2150F2-3F37-456B-A7F0-9457A6A3CBFF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41" name="Google Shape;560;p28">
              <a:extLst>
                <a:ext uri="{FF2B5EF4-FFF2-40B4-BE49-F238E27FC236}">
                  <a16:creationId xmlns:a16="http://schemas.microsoft.com/office/drawing/2014/main" id="{699D2D02-FDBD-4F26-82E1-AF559B4C4A87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5" name="Google Shape;564;p28">
              <a:extLst>
                <a:ext uri="{FF2B5EF4-FFF2-40B4-BE49-F238E27FC236}">
                  <a16:creationId xmlns:a16="http://schemas.microsoft.com/office/drawing/2014/main" id="{8C11E71D-1FAC-434A-94D2-4A4355868F2B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6" name="Google Shape;575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41BE45CC-F2B0-414A-8FE4-86532C3F507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04</a:t>
              </a:r>
            </a:p>
          </p:txBody>
        </p:sp>
      </p:grpSp>
      <p:sp>
        <p:nvSpPr>
          <p:cNvPr id="57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20584" y="3523712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โจทย์ปัญหาการบวกและการลบ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66053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46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173770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2 การบวกและการลบจำนวนนับไม่เกิน 100,000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2" name="Google Shape;566;p28">
            <a:hlinkClick r:id="rId7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3174251" y="5071559"/>
            <a:ext cx="279522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การสร้างโจทย์ปัญหา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EE46A7C2-13CC-4D32-80E0-825462F583AA}"/>
              </a:ext>
            </a:extLst>
          </p:cNvPr>
          <p:cNvGrpSpPr/>
          <p:nvPr/>
        </p:nvGrpSpPr>
        <p:grpSpPr>
          <a:xfrm>
            <a:off x="1860402" y="4689976"/>
            <a:ext cx="1219500" cy="1198800"/>
            <a:chOff x="1819302" y="2003780"/>
            <a:chExt cx="1219500" cy="1198800"/>
          </a:xfrm>
        </p:grpSpPr>
        <p:sp>
          <p:nvSpPr>
            <p:cNvPr id="74" name="Google Shape;557;p28">
              <a:extLst>
                <a:ext uri="{FF2B5EF4-FFF2-40B4-BE49-F238E27FC236}">
                  <a16:creationId xmlns:a16="http://schemas.microsoft.com/office/drawing/2014/main" id="{54B93C23-B8AE-4185-AF7D-FFBA546F5A2D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75" name="Google Shape;561;p28">
              <a:extLst>
                <a:ext uri="{FF2B5EF4-FFF2-40B4-BE49-F238E27FC236}">
                  <a16:creationId xmlns:a16="http://schemas.microsoft.com/office/drawing/2014/main" id="{339C7570-1149-4522-B64B-520D6AA9A4C7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76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0355587F-1E5B-4010-B2EC-F5DC25CDEC6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pic>
        <p:nvPicPr>
          <p:cNvPr id="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26" name="กลุ่ม 64">
            <a:extLst>
              <a:ext uri="{FF2B5EF4-FFF2-40B4-BE49-F238E27FC236}">
                <a16:creationId xmlns:a16="http://schemas.microsoft.com/office/drawing/2014/main" id="{33E8C0B1-E0F6-4164-9C6A-7E60E7CF5C9B}"/>
              </a:ext>
            </a:extLst>
          </p:cNvPr>
          <p:cNvGrpSpPr/>
          <p:nvPr/>
        </p:nvGrpSpPr>
        <p:grpSpPr>
          <a:xfrm>
            <a:off x="1062581" y="1055607"/>
            <a:ext cx="2481017" cy="649202"/>
            <a:chOff x="2892612" y="1707207"/>
            <a:chExt cx="2130112" cy="728849"/>
          </a:xfrm>
        </p:grpSpPr>
        <p:grpSp>
          <p:nvGrpSpPr>
            <p:cNvPr id="27" name="กลุ่ม 65">
              <a:extLst>
                <a:ext uri="{FF2B5EF4-FFF2-40B4-BE49-F238E27FC236}">
                  <a16:creationId xmlns:a16="http://schemas.microsoft.com/office/drawing/2014/main" id="{5A1102C6-559B-4B99-862C-DBA7DC5864C0}"/>
                </a:ext>
              </a:extLst>
            </p:cNvPr>
            <p:cNvGrpSpPr/>
            <p:nvPr/>
          </p:nvGrpSpPr>
          <p:grpSpPr>
            <a:xfrm>
              <a:off x="2892612" y="1707207"/>
              <a:ext cx="2130112" cy="728849"/>
              <a:chOff x="1518473" y="3221783"/>
              <a:chExt cx="8719456" cy="3449620"/>
            </a:xfrm>
          </p:grpSpPr>
          <p:sp>
            <p:nvSpPr>
              <p:cNvPr id="30" name="Google Shape;4035;p55">
                <a:extLst>
                  <a:ext uri="{FF2B5EF4-FFF2-40B4-BE49-F238E27FC236}">
                    <a16:creationId xmlns:a16="http://schemas.microsoft.com/office/drawing/2014/main" id="{0E2739B6-209C-4995-B5EF-82AB89776306}"/>
                  </a:ext>
                </a:extLst>
              </p:cNvPr>
              <p:cNvSpPr/>
              <p:nvPr/>
            </p:nvSpPr>
            <p:spPr>
              <a:xfrm rot="5400000">
                <a:off x="4101590" y="638666"/>
                <a:ext cx="3449612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Google Shape;4036;p55">
                <a:extLst>
                  <a:ext uri="{FF2B5EF4-FFF2-40B4-BE49-F238E27FC236}">
                    <a16:creationId xmlns:a16="http://schemas.microsoft.com/office/drawing/2014/main" id="{54A7982D-8B4B-4705-84B3-C6B230EB47F8}"/>
                  </a:ext>
                </a:extLst>
              </p:cNvPr>
              <p:cNvSpPr/>
              <p:nvPr/>
            </p:nvSpPr>
            <p:spPr>
              <a:xfrm rot="5400000">
                <a:off x="4304763" y="738236"/>
                <a:ext cx="3250486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9" name="กล่องข้อความ 66">
              <a:extLst>
                <a:ext uri="{FF2B5EF4-FFF2-40B4-BE49-F238E27FC236}">
                  <a16:creationId xmlns:a16="http://schemas.microsoft.com/office/drawing/2014/main" id="{C425C5EF-FF54-4B8A-8BD4-F7513A0C70AE}"/>
                </a:ext>
              </a:extLst>
            </p:cNvPr>
            <p:cNvSpPr txBox="1"/>
            <p:nvPr/>
          </p:nvSpPr>
          <p:spPr>
            <a:xfrm>
              <a:off x="3002202" y="1770440"/>
              <a:ext cx="1960435" cy="6219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เตรียมความพร้อม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B725CDA5-562C-4EC7-A051-6F38EF8A46EE}"/>
              </a:ext>
            </a:extLst>
          </p:cNvPr>
          <p:cNvGrpSpPr/>
          <p:nvPr/>
        </p:nvGrpSpPr>
        <p:grpSpPr>
          <a:xfrm>
            <a:off x="4359693" y="1075272"/>
            <a:ext cx="4505789" cy="577200"/>
            <a:chOff x="4359692" y="794315"/>
            <a:chExt cx="4505789" cy="577200"/>
          </a:xfrm>
        </p:grpSpPr>
        <p:grpSp>
          <p:nvGrpSpPr>
            <p:cNvPr id="33" name="Google Shape;3831;p61">
              <a:extLst>
                <a:ext uri="{FF2B5EF4-FFF2-40B4-BE49-F238E27FC236}">
                  <a16:creationId xmlns:a16="http://schemas.microsoft.com/office/drawing/2014/main" id="{017FD101-2EEF-4811-93CB-47204D7B5E1F}"/>
                </a:ext>
              </a:extLst>
            </p:cNvPr>
            <p:cNvGrpSpPr/>
            <p:nvPr/>
          </p:nvGrpSpPr>
          <p:grpSpPr>
            <a:xfrm>
              <a:off x="4359692" y="794315"/>
              <a:ext cx="4505789" cy="577200"/>
              <a:chOff x="3558882" y="4011427"/>
              <a:chExt cx="2188549" cy="111417"/>
            </a:xfrm>
          </p:grpSpPr>
          <p:sp>
            <p:nvSpPr>
              <p:cNvPr id="36" name="Google Shape;3832;p61">
                <a:extLst>
                  <a:ext uri="{FF2B5EF4-FFF2-40B4-BE49-F238E27FC236}">
                    <a16:creationId xmlns:a16="http://schemas.microsoft.com/office/drawing/2014/main" id="{D3238BEE-FAE3-486B-8A9A-C418DBB8C8D3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833;p61">
                <a:extLst>
                  <a:ext uri="{FF2B5EF4-FFF2-40B4-BE49-F238E27FC236}">
                    <a16:creationId xmlns:a16="http://schemas.microsoft.com/office/drawing/2014/main" id="{FF4CC9E2-7BCE-45E6-9E49-2802579C1B83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" name="Google Shape;3842;p61">
              <a:extLst>
                <a:ext uri="{FF2B5EF4-FFF2-40B4-BE49-F238E27FC236}">
                  <a16:creationId xmlns:a16="http://schemas.microsoft.com/office/drawing/2014/main" id="{F8A956EE-2B17-4170-908D-BC7A2D1F0864}"/>
                </a:ext>
              </a:extLst>
            </p:cNvPr>
            <p:cNvSpPr txBox="1"/>
            <p:nvPr/>
          </p:nvSpPr>
          <p:spPr>
            <a:xfrm>
              <a:off x="4452130" y="825268"/>
              <a:ext cx="1221010" cy="49820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th-TH" sz="3000" b="1" kern="0" dirty="0">
                  <a:solidFill>
                    <a:srgbClr val="FFFFFF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กิจกรรม</a:t>
              </a:r>
              <a:endParaRPr sz="3000" b="1" kern="0" dirty="0">
                <a:solidFill>
                  <a:srgbClr val="FFFFFF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35" name="Google Shape;3842;p61">
              <a:extLst>
                <a:ext uri="{FF2B5EF4-FFF2-40B4-BE49-F238E27FC236}">
                  <a16:creationId xmlns:a16="http://schemas.microsoft.com/office/drawing/2014/main" id="{48D433AD-1DBC-41EE-B7A3-67497D079FA3}"/>
                </a:ext>
              </a:extLst>
            </p:cNvPr>
            <p:cNvSpPr txBox="1"/>
            <p:nvPr/>
          </p:nvSpPr>
          <p:spPr>
            <a:xfrm>
              <a:off x="5851205" y="833090"/>
              <a:ext cx="2684263" cy="49820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th-TH" sz="3000" b="1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จับคู่หาคำตอบ</a:t>
              </a:r>
              <a:endParaRPr sz="30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A7AFBF05-0F42-4ED8-AAB9-47091D990FE6}"/>
              </a:ext>
            </a:extLst>
          </p:cNvPr>
          <p:cNvSpPr txBox="1"/>
          <p:nvPr/>
        </p:nvSpPr>
        <p:spPr>
          <a:xfrm>
            <a:off x="1062581" y="2179083"/>
            <a:ext cx="10137982" cy="35394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อุปกรณ์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</a:p>
          <a:p>
            <a:pPr algn="l">
              <a:tabLst>
                <a:tab pos="6286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1 ชุด ประกอบด้วย บัตรโจทย์ปัญหา 3 บัตร บัตรประโยคสัญลักษณ์ 6 บัตร และบัตรคำตอบ 6 บัตร</a:t>
            </a:r>
          </a:p>
          <a:p>
            <a:pPr algn="l"/>
            <a:endParaRPr lang="th-TH" b="1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วิธีจัดกิจกรรม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1.	ครูแบ่งนักเรียนเป็นกลุ่ม แจกอุปกรณ์กลุ่มละ 1 ชุด แต่ละชุดไม่ซ้ำกัน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2.	ให้นักเรียนแต่ละกลุ่มช่วยกันจับคู่บัตรโจทย์ปัญหา บัตรประโยคสัญลักษณ์ และบัตรคำตอบที่สอดคล้องกัน จากนั้นนำเสนอผลงาน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3.	ครูและนักเรียนร่วมกันตรวจสอบความถูกต้อง</a:t>
            </a:r>
          </a:p>
        </p:txBody>
      </p:sp>
    </p:spTree>
    <p:extLst>
      <p:ext uri="{BB962C8B-B14F-4D97-AF65-F5344CB8AC3E}">
        <p14:creationId xmlns:p14="http://schemas.microsoft.com/office/powerpoint/2010/main" val="34494856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20" name="สี่เหลี่ยมผืนผ้า: มุมมน 19">
            <a:extLst>
              <a:ext uri="{FF2B5EF4-FFF2-40B4-BE49-F238E27FC236}">
                <a16:creationId xmlns:a16="http://schemas.microsoft.com/office/drawing/2014/main" id="{3D0A717E-59D8-4B30-87F5-2AE2C52F59A1}"/>
              </a:ext>
            </a:extLst>
          </p:cNvPr>
          <p:cNvSpPr/>
          <p:nvPr/>
        </p:nvSpPr>
        <p:spPr>
          <a:xfrm>
            <a:off x="1572169" y="1517270"/>
            <a:ext cx="9029156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แม่ค้าทำขนมตาล 405 ห่อ ทำขนมใส่ไส้ 120 ห่อ แม่ค้าทำขนมตาลและขนมใส่ไส้ทั้งหมดกี่ห่อ</a:t>
            </a:r>
          </a:p>
        </p:txBody>
      </p:sp>
      <p:sp>
        <p:nvSpPr>
          <p:cNvPr id="21" name="กล่องข้อความ 66">
            <a:extLst>
              <a:ext uri="{FF2B5EF4-FFF2-40B4-BE49-F238E27FC236}">
                <a16:creationId xmlns:a16="http://schemas.microsoft.com/office/drawing/2014/main" id="{B62D108E-F0B4-4CC2-96F4-33A7800BEC08}"/>
              </a:ext>
            </a:extLst>
          </p:cNvPr>
          <p:cNvSpPr txBox="1"/>
          <p:nvPr/>
        </p:nvSpPr>
        <p:spPr>
          <a:xfrm>
            <a:off x="3935056" y="557883"/>
            <a:ext cx="31553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ตัวอย่างอุปกรณ์ 1 ชุด</a:t>
            </a:r>
          </a:p>
        </p:txBody>
      </p:sp>
      <p:sp>
        <p:nvSpPr>
          <p:cNvPr id="22" name="กล่องข้อความ 66">
            <a:extLst>
              <a:ext uri="{FF2B5EF4-FFF2-40B4-BE49-F238E27FC236}">
                <a16:creationId xmlns:a16="http://schemas.microsoft.com/office/drawing/2014/main" id="{2EC8797C-CAE1-447C-B8D2-B6B99973E75C}"/>
              </a:ext>
            </a:extLst>
          </p:cNvPr>
          <p:cNvSpPr txBox="1"/>
          <p:nvPr/>
        </p:nvSpPr>
        <p:spPr>
          <a:xfrm>
            <a:off x="475172" y="910763"/>
            <a:ext cx="31553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บัตรโจทย์ปัญหา</a:t>
            </a:r>
          </a:p>
        </p:txBody>
      </p:sp>
      <p:sp>
        <p:nvSpPr>
          <p:cNvPr id="23" name="สี่เหลี่ยมผืนผ้า: มุมมน 22">
            <a:extLst>
              <a:ext uri="{FF2B5EF4-FFF2-40B4-BE49-F238E27FC236}">
                <a16:creationId xmlns:a16="http://schemas.microsoft.com/office/drawing/2014/main" id="{10D8D865-C747-496A-9BB7-6CB884149D33}"/>
              </a:ext>
            </a:extLst>
          </p:cNvPr>
          <p:cNvSpPr/>
          <p:nvPr/>
        </p:nvSpPr>
        <p:spPr>
          <a:xfrm>
            <a:off x="1572169" y="2107995"/>
            <a:ext cx="9029156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ลุงเลี้ยงไก่ 396 ตัว ขายไป 352 ตัว ลุงเหลือไก่กี่ตัว</a:t>
            </a:r>
          </a:p>
        </p:txBody>
      </p:sp>
      <p:sp>
        <p:nvSpPr>
          <p:cNvPr id="24" name="สี่เหลี่ยมผืนผ้า: มุมมน 23">
            <a:extLst>
              <a:ext uri="{FF2B5EF4-FFF2-40B4-BE49-F238E27FC236}">
                <a16:creationId xmlns:a16="http://schemas.microsoft.com/office/drawing/2014/main" id="{27EFB56D-3A34-4D96-803E-0606B3CD531B}"/>
              </a:ext>
            </a:extLst>
          </p:cNvPr>
          <p:cNvSpPr/>
          <p:nvPr/>
        </p:nvSpPr>
        <p:spPr>
          <a:xfrm>
            <a:off x="1572169" y="2698720"/>
            <a:ext cx="9029156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ขุนมีเงิน 479 บาท ต้นกล้ามีเงินมากกว่าขุน 220 บาท ต้นกล้ามีเงินกี่บาท</a:t>
            </a:r>
          </a:p>
        </p:txBody>
      </p:sp>
      <p:sp>
        <p:nvSpPr>
          <p:cNvPr id="25" name="กล่องข้อความ 66">
            <a:extLst>
              <a:ext uri="{FF2B5EF4-FFF2-40B4-BE49-F238E27FC236}">
                <a16:creationId xmlns:a16="http://schemas.microsoft.com/office/drawing/2014/main" id="{8EBD9DED-EA67-407A-B6BF-23812DB4D9FF}"/>
              </a:ext>
            </a:extLst>
          </p:cNvPr>
          <p:cNvSpPr txBox="1"/>
          <p:nvPr/>
        </p:nvSpPr>
        <p:spPr>
          <a:xfrm>
            <a:off x="818072" y="3330906"/>
            <a:ext cx="315535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="1" dirty="0">
                <a:solidFill>
                  <a:srgbClr val="0E5366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บัตรประโยคสัญลักษณ์</a:t>
            </a:r>
            <a:endParaRPr kumimoji="0" lang="th-TH" b="1" i="0" u="none" strike="noStrike" kern="1200" cap="none" spc="0" normalizeH="0" baseline="0" noProof="0" dirty="0">
              <a:ln>
                <a:noFill/>
              </a:ln>
              <a:solidFill>
                <a:srgbClr val="0E5366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8" name="สี่เหลี่ยมผืนผ้า: มุมมน 27">
            <a:extLst>
              <a:ext uri="{FF2B5EF4-FFF2-40B4-BE49-F238E27FC236}">
                <a16:creationId xmlns:a16="http://schemas.microsoft.com/office/drawing/2014/main" id="{66E9E83D-D50C-4E1B-849C-8858BE3C00F1}"/>
              </a:ext>
            </a:extLst>
          </p:cNvPr>
          <p:cNvSpPr/>
          <p:nvPr/>
        </p:nvSpPr>
        <p:spPr>
          <a:xfrm>
            <a:off x="1572169" y="3905824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405 + 120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39" name="สี่เหลี่ยมผืนผ้า: มุมมน 38">
            <a:extLst>
              <a:ext uri="{FF2B5EF4-FFF2-40B4-BE49-F238E27FC236}">
                <a16:creationId xmlns:a16="http://schemas.microsoft.com/office/drawing/2014/main" id="{0D8410BE-AF0A-4D9C-B748-146D81802FEA}"/>
              </a:ext>
            </a:extLst>
          </p:cNvPr>
          <p:cNvSpPr/>
          <p:nvPr/>
        </p:nvSpPr>
        <p:spPr>
          <a:xfrm>
            <a:off x="4748756" y="3905573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396 + 352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0" name="สี่เหลี่ยมผืนผ้า: มุมมน 39">
            <a:extLst>
              <a:ext uri="{FF2B5EF4-FFF2-40B4-BE49-F238E27FC236}">
                <a16:creationId xmlns:a16="http://schemas.microsoft.com/office/drawing/2014/main" id="{D7C3C224-3ECA-40EE-9D5E-2B6659978F6E}"/>
              </a:ext>
            </a:extLst>
          </p:cNvPr>
          <p:cNvSpPr/>
          <p:nvPr/>
        </p:nvSpPr>
        <p:spPr>
          <a:xfrm>
            <a:off x="7925343" y="3905573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479 + 220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1" name="สี่เหลี่ยมผืนผ้า: มุมมน 40">
            <a:extLst>
              <a:ext uri="{FF2B5EF4-FFF2-40B4-BE49-F238E27FC236}">
                <a16:creationId xmlns:a16="http://schemas.microsoft.com/office/drawing/2014/main" id="{F1CD6F65-EE96-4E7D-8723-FE0A2F167623}"/>
              </a:ext>
            </a:extLst>
          </p:cNvPr>
          <p:cNvSpPr/>
          <p:nvPr/>
        </p:nvSpPr>
        <p:spPr>
          <a:xfrm>
            <a:off x="1572169" y="4518879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405 - 120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2" name="สี่เหลี่ยมผืนผ้า: มุมมน 41">
            <a:extLst>
              <a:ext uri="{FF2B5EF4-FFF2-40B4-BE49-F238E27FC236}">
                <a16:creationId xmlns:a16="http://schemas.microsoft.com/office/drawing/2014/main" id="{7A769C45-8A45-465C-9E74-4022B60ACC86}"/>
              </a:ext>
            </a:extLst>
          </p:cNvPr>
          <p:cNvSpPr/>
          <p:nvPr/>
        </p:nvSpPr>
        <p:spPr>
          <a:xfrm>
            <a:off x="4748756" y="4518628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396 - 352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3" name="สี่เหลี่ยมผืนผ้า: มุมมน 42">
            <a:extLst>
              <a:ext uri="{FF2B5EF4-FFF2-40B4-BE49-F238E27FC236}">
                <a16:creationId xmlns:a16="http://schemas.microsoft.com/office/drawing/2014/main" id="{B5B71442-81D8-44CD-83F4-67C075DF3CA4}"/>
              </a:ext>
            </a:extLst>
          </p:cNvPr>
          <p:cNvSpPr/>
          <p:nvPr/>
        </p:nvSpPr>
        <p:spPr>
          <a:xfrm>
            <a:off x="7925343" y="4518628"/>
            <a:ext cx="2675981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479 - 220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dirty="0">
              <a:solidFill>
                <a:schemeClr val="tx1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66">
            <a:extLst>
              <a:ext uri="{FF2B5EF4-FFF2-40B4-BE49-F238E27FC236}">
                <a16:creationId xmlns:a16="http://schemas.microsoft.com/office/drawing/2014/main" id="{C93524F3-E154-4EF1-A568-12875AE0F5FD}"/>
              </a:ext>
            </a:extLst>
          </p:cNvPr>
          <p:cNvSpPr txBox="1"/>
          <p:nvPr/>
        </p:nvSpPr>
        <p:spPr>
          <a:xfrm>
            <a:off x="1419225" y="5137971"/>
            <a:ext cx="25542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บัตรคำตอบ</a:t>
            </a:r>
          </a:p>
        </p:txBody>
      </p:sp>
      <p:sp>
        <p:nvSpPr>
          <p:cNvPr id="45" name="สี่เหลี่ยมผืนผ้า: มุมมน 44">
            <a:extLst>
              <a:ext uri="{FF2B5EF4-FFF2-40B4-BE49-F238E27FC236}">
                <a16:creationId xmlns:a16="http://schemas.microsoft.com/office/drawing/2014/main" id="{3E3C1289-3F1C-4EFF-B803-463BFEE56AAB}"/>
              </a:ext>
            </a:extLst>
          </p:cNvPr>
          <p:cNvSpPr/>
          <p:nvPr/>
        </p:nvSpPr>
        <p:spPr>
          <a:xfrm>
            <a:off x="1572169" y="5712889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525</a:t>
            </a:r>
          </a:p>
        </p:txBody>
      </p:sp>
      <p:sp>
        <p:nvSpPr>
          <p:cNvPr id="46" name="สี่เหลี่ยมผืนผ้า: มุมมน 45">
            <a:extLst>
              <a:ext uri="{FF2B5EF4-FFF2-40B4-BE49-F238E27FC236}">
                <a16:creationId xmlns:a16="http://schemas.microsoft.com/office/drawing/2014/main" id="{FDDF7C98-830A-441C-9093-30D011F30A8C}"/>
              </a:ext>
            </a:extLst>
          </p:cNvPr>
          <p:cNvSpPr/>
          <p:nvPr/>
        </p:nvSpPr>
        <p:spPr>
          <a:xfrm>
            <a:off x="3110456" y="5712638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285</a:t>
            </a:r>
          </a:p>
        </p:txBody>
      </p:sp>
      <p:sp>
        <p:nvSpPr>
          <p:cNvPr id="47" name="สี่เหลี่ยมผืนผ้า: มุมมน 46">
            <a:extLst>
              <a:ext uri="{FF2B5EF4-FFF2-40B4-BE49-F238E27FC236}">
                <a16:creationId xmlns:a16="http://schemas.microsoft.com/office/drawing/2014/main" id="{25AA0C52-24A6-48CB-901D-5F8A679BDDF5}"/>
              </a:ext>
            </a:extLst>
          </p:cNvPr>
          <p:cNvSpPr/>
          <p:nvPr/>
        </p:nvSpPr>
        <p:spPr>
          <a:xfrm>
            <a:off x="4658268" y="5712638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748</a:t>
            </a:r>
          </a:p>
        </p:txBody>
      </p:sp>
      <p:sp>
        <p:nvSpPr>
          <p:cNvPr id="48" name="สี่เหลี่ยมผืนผ้า: มุมมน 47">
            <a:extLst>
              <a:ext uri="{FF2B5EF4-FFF2-40B4-BE49-F238E27FC236}">
                <a16:creationId xmlns:a16="http://schemas.microsoft.com/office/drawing/2014/main" id="{24C0D0BC-AF78-449F-B295-DF3AF05BA209}"/>
              </a:ext>
            </a:extLst>
          </p:cNvPr>
          <p:cNvSpPr/>
          <p:nvPr/>
        </p:nvSpPr>
        <p:spPr>
          <a:xfrm>
            <a:off x="6196555" y="5712638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44</a:t>
            </a:r>
          </a:p>
        </p:txBody>
      </p:sp>
      <p:sp>
        <p:nvSpPr>
          <p:cNvPr id="49" name="สี่เหลี่ยมผืนผ้า: มุมมน 48">
            <a:extLst>
              <a:ext uri="{FF2B5EF4-FFF2-40B4-BE49-F238E27FC236}">
                <a16:creationId xmlns:a16="http://schemas.microsoft.com/office/drawing/2014/main" id="{CF5936D1-5F92-452D-995E-19322394FF31}"/>
              </a:ext>
            </a:extLst>
          </p:cNvPr>
          <p:cNvSpPr/>
          <p:nvPr/>
        </p:nvSpPr>
        <p:spPr>
          <a:xfrm>
            <a:off x="7744367" y="5712387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699</a:t>
            </a: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0D1D8028-43C7-41CD-8A8B-6FDC7542918E}"/>
              </a:ext>
            </a:extLst>
          </p:cNvPr>
          <p:cNvSpPr/>
          <p:nvPr/>
        </p:nvSpPr>
        <p:spPr>
          <a:xfrm>
            <a:off x="9282654" y="5712387"/>
            <a:ext cx="1440000" cy="504000"/>
          </a:xfrm>
          <a:prstGeom prst="roundRect">
            <a:avLst/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259</a:t>
            </a:r>
          </a:p>
        </p:txBody>
      </p:sp>
    </p:spTree>
    <p:extLst>
      <p:ext uri="{BB962C8B-B14F-4D97-AF65-F5344CB8AC3E}">
        <p14:creationId xmlns:p14="http://schemas.microsoft.com/office/powerpoint/2010/main" val="41991404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319483"/>
            <a:ext cx="4553378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77039" y="3444331"/>
            <a:ext cx="4240289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หาผลบวก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01</a:t>
            </a: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B2645224-F98F-48D3-BFD3-8C8A6EDBF0E2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4719387-E57B-4009-AF7D-9B4EE9AD21CE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2A97BC3-557B-44B2-8B48-115327DF18A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972FCDA-9D8D-475B-99DA-1EB29CD11778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71D4CC1-3744-4E56-A693-6C86C2307A75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3" name="รูปภาพ 62">
            <a:hlinkClick r:id="rId8" action="ppaction://hlinksldjump"/>
            <a:extLst>
              <a:ext uri="{FF2B5EF4-FFF2-40B4-BE49-F238E27FC236}">
                <a16:creationId xmlns:a16="http://schemas.microsoft.com/office/drawing/2014/main" id="{5BB51292-5EF0-41A0-A2D8-849A472FB65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26" name="สี่เหลี่ยมผืนผ้า: มุมมน 25">
            <a:extLst>
              <a:ext uri="{FF2B5EF4-FFF2-40B4-BE49-F238E27FC236}">
                <a16:creationId xmlns:a16="http://schemas.microsoft.com/office/drawing/2014/main" id="{1DD351BD-997B-4DD1-BBBC-E01CC9A69AD2}"/>
              </a:ext>
            </a:extLst>
          </p:cNvPr>
          <p:cNvSpPr/>
          <p:nvPr/>
        </p:nvSpPr>
        <p:spPr>
          <a:xfrm>
            <a:off x="8754919" y="4086235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7" name="สี่เหลี่ยมผืนผ้า: มุมมน 26">
            <a:extLst>
              <a:ext uri="{FF2B5EF4-FFF2-40B4-BE49-F238E27FC236}">
                <a16:creationId xmlns:a16="http://schemas.microsoft.com/office/drawing/2014/main" id="{453C4321-F67E-42C5-BA78-C47642F5F1BB}"/>
              </a:ext>
            </a:extLst>
          </p:cNvPr>
          <p:cNvSpPr/>
          <p:nvPr/>
        </p:nvSpPr>
        <p:spPr>
          <a:xfrm>
            <a:off x="4447623" y="402962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aphicFrame>
        <p:nvGraphicFramePr>
          <p:cNvPr id="29" name="ตาราง 3">
            <a:extLst>
              <a:ext uri="{FF2B5EF4-FFF2-40B4-BE49-F238E27FC236}">
                <a16:creationId xmlns:a16="http://schemas.microsoft.com/office/drawing/2014/main" id="{24D4108E-FB58-405E-AE91-69306620A4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1684577"/>
              </p:ext>
            </p:extLst>
          </p:nvPr>
        </p:nvGraphicFramePr>
        <p:xfrm>
          <a:off x="1420268" y="3627406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31" name="Google Shape;512;p30">
            <a:extLst>
              <a:ext uri="{FF2B5EF4-FFF2-40B4-BE49-F238E27FC236}">
                <a16:creationId xmlns:a16="http://schemas.microsoft.com/office/drawing/2014/main" id="{7BEE136F-AB48-4706-B990-C50FEA40B454}"/>
              </a:ext>
            </a:extLst>
          </p:cNvPr>
          <p:cNvGrpSpPr/>
          <p:nvPr/>
        </p:nvGrpSpPr>
        <p:grpSpPr>
          <a:xfrm>
            <a:off x="2268830" y="694849"/>
            <a:ext cx="963903" cy="603002"/>
            <a:chOff x="7460091" y="634069"/>
            <a:chExt cx="963903" cy="603002"/>
          </a:xfrm>
        </p:grpSpPr>
        <p:sp>
          <p:nvSpPr>
            <p:cNvPr id="32" name="Google Shape;513;p30">
              <a:extLst>
                <a:ext uri="{FF2B5EF4-FFF2-40B4-BE49-F238E27FC236}">
                  <a16:creationId xmlns:a16="http://schemas.microsoft.com/office/drawing/2014/main" id="{B395A36F-AD0D-4A60-B2B5-EB89DF53D3D4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514;p30">
              <a:extLst>
                <a:ext uri="{FF2B5EF4-FFF2-40B4-BE49-F238E27FC236}">
                  <a16:creationId xmlns:a16="http://schemas.microsoft.com/office/drawing/2014/main" id="{BC393B5A-B43F-49E7-8C5C-451B6EA32304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515;p30">
              <a:extLst>
                <a:ext uri="{FF2B5EF4-FFF2-40B4-BE49-F238E27FC236}">
                  <a16:creationId xmlns:a16="http://schemas.microsoft.com/office/drawing/2014/main" id="{6CBCC932-DF18-42CA-80AD-48486585D8B7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516;p30">
              <a:extLst>
                <a:ext uri="{FF2B5EF4-FFF2-40B4-BE49-F238E27FC236}">
                  <a16:creationId xmlns:a16="http://schemas.microsoft.com/office/drawing/2014/main" id="{A780E504-5B51-4241-B113-7F77931ABCA0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517;p30">
              <a:extLst>
                <a:ext uri="{FF2B5EF4-FFF2-40B4-BE49-F238E27FC236}">
                  <a16:creationId xmlns:a16="http://schemas.microsoft.com/office/drawing/2014/main" id="{2E731C6F-748F-4F58-B2B5-DB2D5EEC1356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518;p30">
              <a:extLst>
                <a:ext uri="{FF2B5EF4-FFF2-40B4-BE49-F238E27FC236}">
                  <a16:creationId xmlns:a16="http://schemas.microsoft.com/office/drawing/2014/main" id="{DE0CA813-BF07-4F1B-8450-CE69416448A1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519;p30">
              <a:extLst>
                <a:ext uri="{FF2B5EF4-FFF2-40B4-BE49-F238E27FC236}">
                  <a16:creationId xmlns:a16="http://schemas.microsoft.com/office/drawing/2014/main" id="{0802E6C4-85C4-4484-8D79-62DDCD9FF13A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520;p30">
              <a:extLst>
                <a:ext uri="{FF2B5EF4-FFF2-40B4-BE49-F238E27FC236}">
                  <a16:creationId xmlns:a16="http://schemas.microsoft.com/office/drawing/2014/main" id="{24B4FC83-6D9F-4F3C-A2B3-D986D0ED3BD7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521;p30">
              <a:extLst>
                <a:ext uri="{FF2B5EF4-FFF2-40B4-BE49-F238E27FC236}">
                  <a16:creationId xmlns:a16="http://schemas.microsoft.com/office/drawing/2014/main" id="{6F0D3B1A-CD40-471B-BC41-8E187307E628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522;p30">
              <a:extLst>
                <a:ext uri="{FF2B5EF4-FFF2-40B4-BE49-F238E27FC236}">
                  <a16:creationId xmlns:a16="http://schemas.microsoft.com/office/drawing/2014/main" id="{8AF87A92-147F-4CA7-B223-9D95A4218080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523;p30">
              <a:extLst>
                <a:ext uri="{FF2B5EF4-FFF2-40B4-BE49-F238E27FC236}">
                  <a16:creationId xmlns:a16="http://schemas.microsoft.com/office/drawing/2014/main" id="{92C43354-79C1-449C-80A1-BE1EAF326CE0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7" name="Google Shape;524;p30">
            <a:extLst>
              <a:ext uri="{FF2B5EF4-FFF2-40B4-BE49-F238E27FC236}">
                <a16:creationId xmlns:a16="http://schemas.microsoft.com/office/drawing/2014/main" id="{FC39CF20-D68B-44AC-8A56-A24FEA4CD7F4}"/>
              </a:ext>
            </a:extLst>
          </p:cNvPr>
          <p:cNvGrpSpPr/>
          <p:nvPr/>
        </p:nvGrpSpPr>
        <p:grpSpPr>
          <a:xfrm rot="10800000" flipH="1">
            <a:off x="1041791" y="982894"/>
            <a:ext cx="644529" cy="64625"/>
            <a:chOff x="13023106" y="3520944"/>
            <a:chExt cx="735848" cy="73781"/>
          </a:xfrm>
        </p:grpSpPr>
        <p:sp>
          <p:nvSpPr>
            <p:cNvPr id="48" name="Google Shape;525;p30">
              <a:extLst>
                <a:ext uri="{FF2B5EF4-FFF2-40B4-BE49-F238E27FC236}">
                  <a16:creationId xmlns:a16="http://schemas.microsoft.com/office/drawing/2014/main" id="{CD6BCFD8-0CCD-4FB6-BE38-9A726F08CE9C}"/>
                </a:ext>
              </a:extLst>
            </p:cNvPr>
            <p:cNvSpPr/>
            <p:nvPr/>
          </p:nvSpPr>
          <p:spPr>
            <a:xfrm rot="5400000">
              <a:off x="13299781" y="3253430"/>
              <a:ext cx="64621" cy="617970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526;p30">
              <a:extLst>
                <a:ext uri="{FF2B5EF4-FFF2-40B4-BE49-F238E27FC236}">
                  <a16:creationId xmlns:a16="http://schemas.microsoft.com/office/drawing/2014/main" id="{31132616-0C89-4135-82D8-7006702AE12B}"/>
                </a:ext>
              </a:extLst>
            </p:cNvPr>
            <p:cNvSpPr/>
            <p:nvPr/>
          </p:nvSpPr>
          <p:spPr>
            <a:xfrm rot="5400000">
              <a:off x="13685367" y="3518686"/>
              <a:ext cx="71328" cy="75845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56249921-FE1B-41A8-B5D6-81812F2765AF}"/>
              </a:ext>
            </a:extLst>
          </p:cNvPr>
          <p:cNvGrpSpPr/>
          <p:nvPr/>
        </p:nvGrpSpPr>
        <p:grpSpPr>
          <a:xfrm>
            <a:off x="1198481" y="1753233"/>
            <a:ext cx="4505789" cy="457680"/>
            <a:chOff x="1198481" y="1753233"/>
            <a:chExt cx="4505789" cy="457680"/>
          </a:xfrm>
        </p:grpSpPr>
        <p:grpSp>
          <p:nvGrpSpPr>
            <p:cNvPr id="51" name="Google Shape;3831;p61">
              <a:extLst>
                <a:ext uri="{FF2B5EF4-FFF2-40B4-BE49-F238E27FC236}">
                  <a16:creationId xmlns:a16="http://schemas.microsoft.com/office/drawing/2014/main" id="{B41863DC-CF0B-44F9-B2F7-3FDE6ED6B409}"/>
                </a:ext>
              </a:extLst>
            </p:cNvPr>
            <p:cNvGrpSpPr/>
            <p:nvPr/>
          </p:nvGrpSpPr>
          <p:grpSpPr>
            <a:xfrm>
              <a:off x="1198481" y="1753233"/>
              <a:ext cx="4505789" cy="457680"/>
              <a:chOff x="3558882" y="4011427"/>
              <a:chExt cx="2188549" cy="111417"/>
            </a:xfrm>
          </p:grpSpPr>
          <p:sp>
            <p:nvSpPr>
              <p:cNvPr id="52" name="Google Shape;3832;p61">
                <a:extLst>
                  <a:ext uri="{FF2B5EF4-FFF2-40B4-BE49-F238E27FC236}">
                    <a16:creationId xmlns:a16="http://schemas.microsoft.com/office/drawing/2014/main" id="{8C318C73-68C0-44E8-9724-31F9DBB0D8BC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3833;p61">
                <a:extLst>
                  <a:ext uri="{FF2B5EF4-FFF2-40B4-BE49-F238E27FC236}">
                    <a16:creationId xmlns:a16="http://schemas.microsoft.com/office/drawing/2014/main" id="{DB526463-D741-42C7-B186-1ED4C96BDE43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4" name="Google Shape;3842;p61">
              <a:extLst>
                <a:ext uri="{FF2B5EF4-FFF2-40B4-BE49-F238E27FC236}">
                  <a16:creationId xmlns:a16="http://schemas.microsoft.com/office/drawing/2014/main" id="{9A8F579A-F4B6-4077-8555-A233E60D94FF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th-TH" sz="2600" b="1" kern="0" dirty="0">
                  <a:solidFill>
                    <a:srgbClr val="FFFFFF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ตัวอย่างที่ 1</a:t>
              </a:r>
              <a:endParaRPr sz="2600" b="1" kern="0" dirty="0">
                <a:solidFill>
                  <a:srgbClr val="FFFFFF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5" name="Google Shape;3842;p61">
              <a:extLst>
                <a:ext uri="{FF2B5EF4-FFF2-40B4-BE49-F238E27FC236}">
                  <a16:creationId xmlns:a16="http://schemas.microsoft.com/office/drawing/2014/main" id="{C03055AA-0C7A-42E6-85B1-AE14EF517A33}"/>
                </a:ext>
              </a:extLst>
            </p:cNvPr>
            <p:cNvSpPr txBox="1"/>
            <p:nvPr/>
          </p:nvSpPr>
          <p:spPr>
            <a:xfrm>
              <a:off x="2689994" y="1792008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4,547 + 1,420 </a:t>
              </a:r>
              <a:r>
                <a:rPr lang="en-US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lang="en-US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BF9B61A6-B313-4345-AC06-E239999ADC3F}"/>
              </a:ext>
            </a:extLst>
          </p:cNvPr>
          <p:cNvSpPr txBox="1"/>
          <p:nvPr/>
        </p:nvSpPr>
        <p:spPr>
          <a:xfrm>
            <a:off x="1198481" y="2749798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1 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บวกในหลักหน่วย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7 หน่วย บวก 0 หน่วย ได้ 7 หน่วย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FB14BB0D-74E4-4E03-BD6D-275BC02FA5F0}"/>
              </a:ext>
            </a:extLst>
          </p:cNvPr>
          <p:cNvSpPr txBox="1"/>
          <p:nvPr/>
        </p:nvSpPr>
        <p:spPr>
          <a:xfrm>
            <a:off x="4702709" y="424563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58" name="ตัวเชื่อมต่อตรง 57">
            <a:extLst>
              <a:ext uri="{FF2B5EF4-FFF2-40B4-BE49-F238E27FC236}">
                <a16:creationId xmlns:a16="http://schemas.microsoft.com/office/drawing/2014/main" id="{6BDC8A04-4341-47C7-9220-9288A2EF069F}"/>
              </a:ext>
            </a:extLst>
          </p:cNvPr>
          <p:cNvCxnSpPr/>
          <p:nvPr/>
        </p:nvCxnSpPr>
        <p:spPr>
          <a:xfrm>
            <a:off x="1768538" y="4796286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A1156590-85A3-427A-89E1-4EE1DAAF8119}"/>
              </a:ext>
            </a:extLst>
          </p:cNvPr>
          <p:cNvGrpSpPr/>
          <p:nvPr/>
        </p:nvGrpSpPr>
        <p:grpSpPr>
          <a:xfrm>
            <a:off x="1764604" y="5210643"/>
            <a:ext cx="2935229" cy="20131"/>
            <a:chOff x="1764604" y="5115751"/>
            <a:chExt cx="2935229" cy="20131"/>
          </a:xfrm>
        </p:grpSpPr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10BF1F5B-FA4E-4AB3-8ADE-20CD20A2BCDE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85A62B92-4899-41E2-9682-1F9A61E381B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Google Shape;3842;p61">
            <a:extLst>
              <a:ext uri="{FF2B5EF4-FFF2-40B4-BE49-F238E27FC236}">
                <a16:creationId xmlns:a16="http://schemas.microsoft.com/office/drawing/2014/main" id="{92EC0C79-83C8-42C8-BC6A-1C966839DBD9}"/>
              </a:ext>
            </a:extLst>
          </p:cNvPr>
          <p:cNvSpPr txBox="1"/>
          <p:nvPr/>
        </p:nvSpPr>
        <p:spPr>
          <a:xfrm>
            <a:off x="6372886" y="2767185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2 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บวกในหลักสิบ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4 สิบ บวก 2 สิบ ได้ 6 สิบ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63" name="ตาราง 3">
            <a:extLst>
              <a:ext uri="{FF2B5EF4-FFF2-40B4-BE49-F238E27FC236}">
                <a16:creationId xmlns:a16="http://schemas.microsoft.com/office/drawing/2014/main" id="{C51D3D9E-A1B0-4D66-8516-C0E410B409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246507"/>
              </p:ext>
            </p:extLst>
          </p:nvPr>
        </p:nvGraphicFramePr>
        <p:xfrm>
          <a:off x="6631651" y="3633524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315836A7-95DB-4D79-955E-5D981E4AC16A}"/>
              </a:ext>
            </a:extLst>
          </p:cNvPr>
          <p:cNvSpPr txBox="1"/>
          <p:nvPr/>
        </p:nvSpPr>
        <p:spPr>
          <a:xfrm>
            <a:off x="9914092" y="425175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65" name="ตัวเชื่อมต่อตรง 64">
            <a:extLst>
              <a:ext uri="{FF2B5EF4-FFF2-40B4-BE49-F238E27FC236}">
                <a16:creationId xmlns:a16="http://schemas.microsoft.com/office/drawing/2014/main" id="{18D0148C-AA7A-4455-BB79-EF241ADFDD8E}"/>
              </a:ext>
            </a:extLst>
          </p:cNvPr>
          <p:cNvCxnSpPr/>
          <p:nvPr/>
        </p:nvCxnSpPr>
        <p:spPr>
          <a:xfrm>
            <a:off x="6979921" y="4802404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1E7F5CF-0F23-4151-9B3A-02D6D39A694C}"/>
              </a:ext>
            </a:extLst>
          </p:cNvPr>
          <p:cNvGrpSpPr/>
          <p:nvPr/>
        </p:nvGrpSpPr>
        <p:grpSpPr>
          <a:xfrm>
            <a:off x="6975987" y="5216761"/>
            <a:ext cx="2935229" cy="20131"/>
            <a:chOff x="1764604" y="5115751"/>
            <a:chExt cx="2935229" cy="20131"/>
          </a:xfrm>
        </p:grpSpPr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F10894CA-C9D2-4BD4-96D6-AD2679C6E3E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80DA09C8-CB9E-4B95-AD9C-DD2178E35D7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Google Shape;1515;p54">
            <a:extLst>
              <a:ext uri="{FF2B5EF4-FFF2-40B4-BE49-F238E27FC236}">
                <a16:creationId xmlns:a16="http://schemas.microsoft.com/office/drawing/2014/main" id="{1C07E25F-B12C-45AC-90E2-0FBA2B3F7ABD}"/>
              </a:ext>
            </a:extLst>
          </p:cNvPr>
          <p:cNvGrpSpPr/>
          <p:nvPr/>
        </p:nvGrpSpPr>
        <p:grpSpPr>
          <a:xfrm rot="20445680" flipV="1">
            <a:off x="5632586" y="399175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70" name="Google Shape;1516;p54">
              <a:extLst>
                <a:ext uri="{FF2B5EF4-FFF2-40B4-BE49-F238E27FC236}">
                  <a16:creationId xmlns:a16="http://schemas.microsoft.com/office/drawing/2014/main" id="{BFF15AAD-3B29-4F04-B8F8-D23EFC225F20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1517;p54">
              <a:extLst>
                <a:ext uri="{FF2B5EF4-FFF2-40B4-BE49-F238E27FC236}">
                  <a16:creationId xmlns:a16="http://schemas.microsoft.com/office/drawing/2014/main" id="{D50955BB-BEDF-4DAA-B711-508F606E9534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1851;p57">
            <a:extLst>
              <a:ext uri="{FF2B5EF4-FFF2-40B4-BE49-F238E27FC236}">
                <a16:creationId xmlns:a16="http://schemas.microsoft.com/office/drawing/2014/main" id="{792CD32B-B0AE-4182-A366-742AD466BFF6}"/>
              </a:ext>
            </a:extLst>
          </p:cNvPr>
          <p:cNvSpPr/>
          <p:nvPr/>
        </p:nvSpPr>
        <p:spPr>
          <a:xfrm rot="10642270">
            <a:off x="8844646" y="5453502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D5A31887-C752-4888-8CEA-FC0FC900150B}"/>
              </a:ext>
            </a:extLst>
          </p:cNvPr>
          <p:cNvSpPr txBox="1"/>
          <p:nvPr/>
        </p:nvSpPr>
        <p:spPr>
          <a:xfrm>
            <a:off x="4457048" y="491943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lang="th-TH" sz="2200" dirty="0"/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08AB56F7-904E-48C1-ACEC-9F6B81743913}"/>
              </a:ext>
            </a:extLst>
          </p:cNvPr>
          <p:cNvSpPr txBox="1"/>
          <p:nvPr/>
        </p:nvSpPr>
        <p:spPr>
          <a:xfrm>
            <a:off x="8754919" y="492856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lang="th-TH" sz="2200" dirty="0"/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59D369DE-F4DF-44B9-82B0-F5A143B4FF29}"/>
              </a:ext>
            </a:extLst>
          </p:cNvPr>
          <p:cNvGrpSpPr/>
          <p:nvPr/>
        </p:nvGrpSpPr>
        <p:grpSpPr>
          <a:xfrm>
            <a:off x="3916392" y="655607"/>
            <a:ext cx="8755811" cy="700314"/>
            <a:chOff x="3916392" y="655607"/>
            <a:chExt cx="8755811" cy="700314"/>
          </a:xfrm>
        </p:grpSpPr>
        <p:sp>
          <p:nvSpPr>
            <p:cNvPr id="30" name="สี่เหลี่ยมผืนผ้า: มุมมน 29">
              <a:extLst>
                <a:ext uri="{FF2B5EF4-FFF2-40B4-BE49-F238E27FC236}">
                  <a16:creationId xmlns:a16="http://schemas.microsoft.com/office/drawing/2014/main" id="{7C6032F0-F278-4BA5-B704-7BA4E55B1675}"/>
                </a:ext>
              </a:extLst>
            </p:cNvPr>
            <p:cNvSpPr/>
            <p:nvPr/>
          </p:nvSpPr>
          <p:spPr>
            <a:xfrm>
              <a:off x="3916392" y="655607"/>
              <a:ext cx="8755811" cy="681487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0" name="Google Shape;436;p33">
              <a:extLst>
                <a:ext uri="{FF2B5EF4-FFF2-40B4-BE49-F238E27FC236}">
                  <a16:creationId xmlns:a16="http://schemas.microsoft.com/office/drawing/2014/main" id="{D4CD4E0E-EA6B-4D79-BD18-E10EAD0C4DED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674434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lang="th-TH" sz="3000" kern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chemeClr val="accent3">
                        <a:satMod val="175000"/>
                        <a:alpha val="40000"/>
                      </a:scheme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FC Candy" panose="020B0500040200020003" pitchFamily="34" charset="-34"/>
                  <a:cs typeface="FC Candy" panose="020B0500040200020003" pitchFamily="34" charset="-34"/>
                </a:rPr>
                <a:t>การหาผลบวกโดยการตั้งบวกไม่มีการทด</a:t>
              </a:r>
              <a:endParaRPr kumimoji="0" lang="en-US" sz="30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chemeClr val="accent3">
                      <a:satMod val="175000"/>
                      <a:alpha val="40000"/>
                    </a:scheme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grpSp>
          <p:nvGrpSpPr>
            <p:cNvPr id="75" name="Google Shape;1252;p48">
              <a:extLst>
                <a:ext uri="{FF2B5EF4-FFF2-40B4-BE49-F238E27FC236}">
                  <a16:creationId xmlns:a16="http://schemas.microsoft.com/office/drawing/2014/main" id="{E5BEE12D-9C0A-4651-94D0-E366038B8BC5}"/>
                </a:ext>
              </a:extLst>
            </p:cNvPr>
            <p:cNvGrpSpPr/>
            <p:nvPr/>
          </p:nvGrpSpPr>
          <p:grpSpPr>
            <a:xfrm>
              <a:off x="4383203" y="676909"/>
              <a:ext cx="465180" cy="645547"/>
              <a:chOff x="1689271" y="684050"/>
              <a:chExt cx="959791" cy="1660885"/>
            </a:xfrm>
          </p:grpSpPr>
          <p:sp>
            <p:nvSpPr>
              <p:cNvPr id="76" name="Google Shape;1253;p48">
                <a:extLst>
                  <a:ext uri="{FF2B5EF4-FFF2-40B4-BE49-F238E27FC236}">
                    <a16:creationId xmlns:a16="http://schemas.microsoft.com/office/drawing/2014/main" id="{6091AA36-4115-40F2-90F5-0801BB6648B8}"/>
                  </a:ext>
                </a:extLst>
              </p:cNvPr>
              <p:cNvSpPr/>
              <p:nvPr/>
            </p:nvSpPr>
            <p:spPr>
              <a:xfrm>
                <a:off x="1689271" y="684050"/>
                <a:ext cx="959791" cy="1660885"/>
              </a:xfrm>
              <a:custGeom>
                <a:avLst/>
                <a:gdLst/>
                <a:ahLst/>
                <a:cxnLst/>
                <a:rect l="l" t="t" r="r" b="b"/>
                <a:pathLst>
                  <a:path w="13015" h="22522" extrusionOk="0">
                    <a:moveTo>
                      <a:pt x="9045" y="1"/>
                    </a:moveTo>
                    <a:cubicBezTo>
                      <a:pt x="8899" y="1"/>
                      <a:pt x="8749" y="8"/>
                      <a:pt x="8601" y="25"/>
                    </a:cubicBezTo>
                    <a:cubicBezTo>
                      <a:pt x="8587" y="25"/>
                      <a:pt x="8578" y="25"/>
                      <a:pt x="8567" y="28"/>
                    </a:cubicBezTo>
                    <a:lnTo>
                      <a:pt x="8558" y="28"/>
                    </a:lnTo>
                    <a:cubicBezTo>
                      <a:pt x="8541" y="31"/>
                      <a:pt x="8528" y="31"/>
                      <a:pt x="8511" y="35"/>
                    </a:cubicBezTo>
                    <a:cubicBezTo>
                      <a:pt x="8359" y="55"/>
                      <a:pt x="8202" y="81"/>
                      <a:pt x="8049" y="118"/>
                    </a:cubicBezTo>
                    <a:cubicBezTo>
                      <a:pt x="8020" y="124"/>
                      <a:pt x="7990" y="135"/>
                      <a:pt x="7957" y="141"/>
                    </a:cubicBezTo>
                    <a:cubicBezTo>
                      <a:pt x="7634" y="224"/>
                      <a:pt x="7306" y="343"/>
                      <a:pt x="6973" y="503"/>
                    </a:cubicBezTo>
                    <a:lnTo>
                      <a:pt x="6794" y="503"/>
                    </a:lnTo>
                    <a:lnTo>
                      <a:pt x="6602" y="693"/>
                    </a:lnTo>
                    <a:cubicBezTo>
                      <a:pt x="6478" y="759"/>
                      <a:pt x="6352" y="832"/>
                      <a:pt x="6229" y="912"/>
                    </a:cubicBezTo>
                    <a:lnTo>
                      <a:pt x="6213" y="912"/>
                    </a:lnTo>
                    <a:lnTo>
                      <a:pt x="5950" y="1091"/>
                    </a:lnTo>
                    <a:cubicBezTo>
                      <a:pt x="5788" y="1204"/>
                      <a:pt x="5618" y="1326"/>
                      <a:pt x="5452" y="1456"/>
                    </a:cubicBezTo>
                    <a:lnTo>
                      <a:pt x="5054" y="1762"/>
                    </a:lnTo>
                    <a:lnTo>
                      <a:pt x="5054" y="1781"/>
                    </a:lnTo>
                    <a:cubicBezTo>
                      <a:pt x="4000" y="2685"/>
                      <a:pt x="2931" y="3931"/>
                      <a:pt x="1934" y="5416"/>
                    </a:cubicBezTo>
                    <a:cubicBezTo>
                      <a:pt x="1177" y="6538"/>
                      <a:pt x="738" y="7299"/>
                      <a:pt x="459" y="7953"/>
                    </a:cubicBezTo>
                    <a:cubicBezTo>
                      <a:pt x="94" y="8813"/>
                      <a:pt x="1" y="9537"/>
                      <a:pt x="164" y="10232"/>
                    </a:cubicBezTo>
                    <a:cubicBezTo>
                      <a:pt x="251" y="10594"/>
                      <a:pt x="410" y="10946"/>
                      <a:pt x="639" y="11278"/>
                    </a:cubicBezTo>
                    <a:cubicBezTo>
                      <a:pt x="703" y="11371"/>
                      <a:pt x="772" y="11464"/>
                      <a:pt x="865" y="11577"/>
                    </a:cubicBezTo>
                    <a:lnTo>
                      <a:pt x="1170" y="11946"/>
                    </a:lnTo>
                    <a:lnTo>
                      <a:pt x="1204" y="11946"/>
                    </a:lnTo>
                    <a:lnTo>
                      <a:pt x="1247" y="11989"/>
                    </a:lnTo>
                    <a:cubicBezTo>
                      <a:pt x="1270" y="12013"/>
                      <a:pt x="1293" y="12032"/>
                      <a:pt x="1316" y="12056"/>
                    </a:cubicBezTo>
                    <a:lnTo>
                      <a:pt x="1327" y="12062"/>
                    </a:lnTo>
                    <a:cubicBezTo>
                      <a:pt x="1772" y="12474"/>
                      <a:pt x="2263" y="12726"/>
                      <a:pt x="2788" y="12810"/>
                    </a:cubicBezTo>
                    <a:cubicBezTo>
                      <a:pt x="2917" y="12831"/>
                      <a:pt x="3047" y="12841"/>
                      <a:pt x="3177" y="12841"/>
                    </a:cubicBezTo>
                    <a:cubicBezTo>
                      <a:pt x="3520" y="12841"/>
                      <a:pt x="3863" y="12769"/>
                      <a:pt x="4203" y="12626"/>
                    </a:cubicBezTo>
                    <a:lnTo>
                      <a:pt x="4210" y="12626"/>
                    </a:lnTo>
                    <a:cubicBezTo>
                      <a:pt x="4233" y="12617"/>
                      <a:pt x="4260" y="12603"/>
                      <a:pt x="4283" y="12594"/>
                    </a:cubicBezTo>
                    <a:lnTo>
                      <a:pt x="4290" y="12591"/>
                    </a:lnTo>
                    <a:cubicBezTo>
                      <a:pt x="4316" y="12580"/>
                      <a:pt x="4339" y="12567"/>
                      <a:pt x="4362" y="12557"/>
                    </a:cubicBezTo>
                    <a:lnTo>
                      <a:pt x="4366" y="12554"/>
                    </a:lnTo>
                    <a:cubicBezTo>
                      <a:pt x="4393" y="12543"/>
                      <a:pt x="4416" y="12531"/>
                      <a:pt x="4439" y="12517"/>
                    </a:cubicBezTo>
                    <a:lnTo>
                      <a:pt x="4442" y="12514"/>
                    </a:lnTo>
                    <a:cubicBezTo>
                      <a:pt x="4465" y="12504"/>
                      <a:pt x="4489" y="12491"/>
                      <a:pt x="4512" y="12477"/>
                    </a:cubicBezTo>
                    <a:lnTo>
                      <a:pt x="4515" y="12477"/>
                    </a:lnTo>
                    <a:cubicBezTo>
                      <a:pt x="4539" y="12464"/>
                      <a:pt x="4562" y="12451"/>
                      <a:pt x="4585" y="12437"/>
                    </a:cubicBezTo>
                    <a:lnTo>
                      <a:pt x="4589" y="12434"/>
                    </a:lnTo>
                    <a:cubicBezTo>
                      <a:pt x="4672" y="12384"/>
                      <a:pt x="4758" y="12331"/>
                      <a:pt x="4841" y="12272"/>
                    </a:cubicBezTo>
                    <a:lnTo>
                      <a:pt x="4864" y="12255"/>
                    </a:lnTo>
                    <a:cubicBezTo>
                      <a:pt x="4881" y="12241"/>
                      <a:pt x="4897" y="12228"/>
                      <a:pt x="4914" y="12218"/>
                    </a:cubicBezTo>
                    <a:lnTo>
                      <a:pt x="4920" y="12212"/>
                    </a:lnTo>
                    <a:cubicBezTo>
                      <a:pt x="4940" y="12198"/>
                      <a:pt x="4960" y="12182"/>
                      <a:pt x="4977" y="12168"/>
                    </a:cubicBezTo>
                    <a:lnTo>
                      <a:pt x="4980" y="12165"/>
                    </a:lnTo>
                    <a:cubicBezTo>
                      <a:pt x="5000" y="12152"/>
                      <a:pt x="5020" y="12135"/>
                      <a:pt x="5040" y="12119"/>
                    </a:cubicBezTo>
                    <a:cubicBezTo>
                      <a:pt x="5060" y="12102"/>
                      <a:pt x="5077" y="12088"/>
                      <a:pt x="5093" y="12076"/>
                    </a:cubicBezTo>
                    <a:lnTo>
                      <a:pt x="5103" y="12065"/>
                    </a:lnTo>
                    <a:cubicBezTo>
                      <a:pt x="5455" y="11766"/>
                      <a:pt x="5781" y="11388"/>
                      <a:pt x="6010" y="11006"/>
                    </a:cubicBezTo>
                    <a:lnTo>
                      <a:pt x="6010" y="11006"/>
                    </a:lnTo>
                    <a:cubicBezTo>
                      <a:pt x="6010" y="11016"/>
                      <a:pt x="6007" y="11026"/>
                      <a:pt x="6007" y="11036"/>
                    </a:cubicBezTo>
                    <a:cubicBezTo>
                      <a:pt x="5817" y="12351"/>
                      <a:pt x="5588" y="14454"/>
                      <a:pt x="5506" y="16403"/>
                    </a:cubicBezTo>
                    <a:cubicBezTo>
                      <a:pt x="5366" y="19662"/>
                      <a:pt x="5714" y="20638"/>
                      <a:pt x="6033" y="21124"/>
                    </a:cubicBezTo>
                    <a:cubicBezTo>
                      <a:pt x="6226" y="21419"/>
                      <a:pt x="6472" y="21678"/>
                      <a:pt x="6757" y="21890"/>
                    </a:cubicBezTo>
                    <a:lnTo>
                      <a:pt x="6757" y="21973"/>
                    </a:lnTo>
                    <a:lnTo>
                      <a:pt x="7365" y="22243"/>
                    </a:lnTo>
                    <a:cubicBezTo>
                      <a:pt x="7594" y="22342"/>
                      <a:pt x="7837" y="22416"/>
                      <a:pt x="8083" y="22462"/>
                    </a:cubicBezTo>
                    <a:cubicBezTo>
                      <a:pt x="8296" y="22502"/>
                      <a:pt x="8511" y="22522"/>
                      <a:pt x="8730" y="22522"/>
                    </a:cubicBezTo>
                    <a:cubicBezTo>
                      <a:pt x="8874" y="22522"/>
                      <a:pt x="9016" y="22515"/>
                      <a:pt x="9159" y="22499"/>
                    </a:cubicBezTo>
                    <a:lnTo>
                      <a:pt x="9165" y="22499"/>
                    </a:lnTo>
                    <a:lnTo>
                      <a:pt x="9236" y="22488"/>
                    </a:lnTo>
                    <a:cubicBezTo>
                      <a:pt x="10102" y="22369"/>
                      <a:pt x="10913" y="21953"/>
                      <a:pt x="11580" y="21286"/>
                    </a:cubicBezTo>
                    <a:cubicBezTo>
                      <a:pt x="12069" y="20798"/>
                      <a:pt x="12388" y="19925"/>
                      <a:pt x="12607" y="18453"/>
                    </a:cubicBezTo>
                    <a:cubicBezTo>
                      <a:pt x="12763" y="17420"/>
                      <a:pt x="12872" y="16078"/>
                      <a:pt x="12926" y="14460"/>
                    </a:cubicBezTo>
                    <a:cubicBezTo>
                      <a:pt x="13015" y="11866"/>
                      <a:pt x="12955" y="9079"/>
                      <a:pt x="12892" y="7196"/>
                    </a:cubicBezTo>
                    <a:cubicBezTo>
                      <a:pt x="12793" y="4415"/>
                      <a:pt x="12434" y="1433"/>
                      <a:pt x="10534" y="370"/>
                    </a:cubicBezTo>
                    <a:cubicBezTo>
                      <a:pt x="10169" y="164"/>
                      <a:pt x="9757" y="41"/>
                      <a:pt x="9308" y="8"/>
                    </a:cubicBezTo>
                    <a:cubicBezTo>
                      <a:pt x="9248" y="5"/>
                      <a:pt x="9188" y="1"/>
                      <a:pt x="9129" y="1"/>
                    </a:cubicBezTo>
                    <a:cubicBezTo>
                      <a:pt x="9101" y="1"/>
                      <a:pt x="9073" y="1"/>
                      <a:pt x="90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28575" dist="19050" dir="19200000" algn="bl" rotWithShape="0">
                  <a:srgbClr val="000000">
                    <a:alpha val="21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1254;p48">
                <a:extLst>
                  <a:ext uri="{FF2B5EF4-FFF2-40B4-BE49-F238E27FC236}">
                    <a16:creationId xmlns:a16="http://schemas.microsoft.com/office/drawing/2014/main" id="{97B97AE3-1B6B-436A-9A28-B88BF987CA8C}"/>
                  </a:ext>
                </a:extLst>
              </p:cNvPr>
              <p:cNvSpPr/>
              <p:nvPr/>
            </p:nvSpPr>
            <p:spPr>
              <a:xfrm>
                <a:off x="1757411" y="753296"/>
                <a:ext cx="832434" cy="1511256"/>
              </a:xfrm>
              <a:custGeom>
                <a:avLst/>
                <a:gdLst/>
                <a:ahLst/>
                <a:cxnLst/>
                <a:rect l="l" t="t" r="r" b="b"/>
                <a:pathLst>
                  <a:path w="11288" h="20493" extrusionOk="0">
                    <a:moveTo>
                      <a:pt x="8165" y="0"/>
                    </a:moveTo>
                    <a:cubicBezTo>
                      <a:pt x="8131" y="0"/>
                      <a:pt x="8096" y="1"/>
                      <a:pt x="8062" y="2"/>
                    </a:cubicBezTo>
                    <a:cubicBezTo>
                      <a:pt x="7806" y="5"/>
                      <a:pt x="7547" y="42"/>
                      <a:pt x="7285" y="108"/>
                    </a:cubicBezTo>
                    <a:cubicBezTo>
                      <a:pt x="6960" y="195"/>
                      <a:pt x="6627" y="324"/>
                      <a:pt x="6299" y="497"/>
                    </a:cubicBezTo>
                    <a:cubicBezTo>
                      <a:pt x="6291" y="501"/>
                      <a:pt x="6288" y="501"/>
                      <a:pt x="6285" y="501"/>
                    </a:cubicBezTo>
                    <a:lnTo>
                      <a:pt x="6285" y="504"/>
                    </a:lnTo>
                    <a:cubicBezTo>
                      <a:pt x="6119" y="591"/>
                      <a:pt x="5953" y="683"/>
                      <a:pt x="5790" y="790"/>
                    </a:cubicBezTo>
                    <a:lnTo>
                      <a:pt x="5611" y="909"/>
                    </a:lnTo>
                    <a:lnTo>
                      <a:pt x="5604" y="909"/>
                    </a:lnTo>
                    <a:cubicBezTo>
                      <a:pt x="5451" y="1015"/>
                      <a:pt x="5299" y="1129"/>
                      <a:pt x="5146" y="1244"/>
                    </a:cubicBezTo>
                    <a:lnTo>
                      <a:pt x="5146" y="1248"/>
                    </a:lnTo>
                    <a:cubicBezTo>
                      <a:pt x="3973" y="2161"/>
                      <a:pt x="2837" y="3496"/>
                      <a:pt x="1851" y="4965"/>
                    </a:cubicBezTo>
                    <a:cubicBezTo>
                      <a:pt x="562" y="6888"/>
                      <a:pt x="1" y="8020"/>
                      <a:pt x="230" y="8984"/>
                    </a:cubicBezTo>
                    <a:cubicBezTo>
                      <a:pt x="286" y="9226"/>
                      <a:pt x="392" y="9459"/>
                      <a:pt x="556" y="9691"/>
                    </a:cubicBezTo>
                    <a:cubicBezTo>
                      <a:pt x="605" y="9765"/>
                      <a:pt x="662" y="9841"/>
                      <a:pt x="725" y="9914"/>
                    </a:cubicBezTo>
                    <a:cubicBezTo>
                      <a:pt x="815" y="10027"/>
                      <a:pt x="918" y="10137"/>
                      <a:pt x="1034" y="10249"/>
                    </a:cubicBezTo>
                    <a:cubicBezTo>
                      <a:pt x="1107" y="10319"/>
                      <a:pt x="1180" y="10382"/>
                      <a:pt x="1253" y="10439"/>
                    </a:cubicBezTo>
                    <a:cubicBezTo>
                      <a:pt x="1595" y="10704"/>
                      <a:pt x="1933" y="10811"/>
                      <a:pt x="2255" y="10811"/>
                    </a:cubicBezTo>
                    <a:cubicBezTo>
                      <a:pt x="3174" y="10811"/>
                      <a:pt x="3954" y="9936"/>
                      <a:pt x="4259" y="9392"/>
                    </a:cubicBezTo>
                    <a:cubicBezTo>
                      <a:pt x="4671" y="8662"/>
                      <a:pt x="5212" y="8097"/>
                      <a:pt x="5674" y="8057"/>
                    </a:cubicBezTo>
                    <a:cubicBezTo>
                      <a:pt x="5698" y="8054"/>
                      <a:pt x="5724" y="8054"/>
                      <a:pt x="5747" y="8054"/>
                    </a:cubicBezTo>
                    <a:cubicBezTo>
                      <a:pt x="5747" y="8054"/>
                      <a:pt x="5750" y="8053"/>
                      <a:pt x="5755" y="8053"/>
                    </a:cubicBezTo>
                    <a:cubicBezTo>
                      <a:pt x="5777" y="8053"/>
                      <a:pt x="5847" y="8060"/>
                      <a:pt x="5923" y="8130"/>
                    </a:cubicBezTo>
                    <a:cubicBezTo>
                      <a:pt x="6092" y="8287"/>
                      <a:pt x="6291" y="8758"/>
                      <a:pt x="6089" y="10166"/>
                    </a:cubicBezTo>
                    <a:cubicBezTo>
                      <a:pt x="5704" y="12847"/>
                      <a:pt x="5203" y="18397"/>
                      <a:pt x="5960" y="19553"/>
                    </a:cubicBezTo>
                    <a:cubicBezTo>
                      <a:pt x="6176" y="19886"/>
                      <a:pt x="6484" y="20138"/>
                      <a:pt x="6849" y="20294"/>
                    </a:cubicBezTo>
                    <a:lnTo>
                      <a:pt x="6849" y="20297"/>
                    </a:lnTo>
                    <a:cubicBezTo>
                      <a:pt x="7006" y="20367"/>
                      <a:pt x="7172" y="20417"/>
                      <a:pt x="7348" y="20450"/>
                    </a:cubicBezTo>
                    <a:cubicBezTo>
                      <a:pt x="7496" y="20478"/>
                      <a:pt x="7650" y="20493"/>
                      <a:pt x="7806" y="20493"/>
                    </a:cubicBezTo>
                    <a:cubicBezTo>
                      <a:pt x="7927" y="20493"/>
                      <a:pt x="8049" y="20484"/>
                      <a:pt x="8172" y="20467"/>
                    </a:cubicBezTo>
                    <a:lnTo>
                      <a:pt x="8175" y="20467"/>
                    </a:lnTo>
                    <a:cubicBezTo>
                      <a:pt x="8776" y="20384"/>
                      <a:pt x="9400" y="20091"/>
                      <a:pt x="9939" y="19553"/>
                    </a:cubicBezTo>
                    <a:cubicBezTo>
                      <a:pt x="11287" y="18208"/>
                      <a:pt x="11048" y="8961"/>
                      <a:pt x="10952" y="6217"/>
                    </a:cubicBezTo>
                    <a:cubicBezTo>
                      <a:pt x="10869" y="3855"/>
                      <a:pt x="10583" y="1059"/>
                      <a:pt x="9112" y="241"/>
                    </a:cubicBezTo>
                    <a:cubicBezTo>
                      <a:pt x="8876" y="105"/>
                      <a:pt x="8610" y="29"/>
                      <a:pt x="8312" y="5"/>
                    </a:cubicBezTo>
                    <a:cubicBezTo>
                      <a:pt x="8263" y="2"/>
                      <a:pt x="8214" y="0"/>
                      <a:pt x="8165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1255;p48">
                <a:extLst>
                  <a:ext uri="{FF2B5EF4-FFF2-40B4-BE49-F238E27FC236}">
                    <a16:creationId xmlns:a16="http://schemas.microsoft.com/office/drawing/2014/main" id="{1410012F-EC69-434E-92D5-131A82F6A5BE}"/>
                  </a:ext>
                </a:extLst>
              </p:cNvPr>
              <p:cNvSpPr/>
              <p:nvPr/>
            </p:nvSpPr>
            <p:spPr>
              <a:xfrm>
                <a:off x="1849814" y="1336691"/>
                <a:ext cx="326027" cy="213860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2900" extrusionOk="0">
                    <a:moveTo>
                      <a:pt x="3899" y="0"/>
                    </a:moveTo>
                    <a:cubicBezTo>
                      <a:pt x="3600" y="0"/>
                      <a:pt x="3262" y="86"/>
                      <a:pt x="2983" y="196"/>
                    </a:cubicBezTo>
                    <a:cubicBezTo>
                      <a:pt x="2248" y="492"/>
                      <a:pt x="2205" y="897"/>
                      <a:pt x="1176" y="1930"/>
                    </a:cubicBezTo>
                    <a:cubicBezTo>
                      <a:pt x="764" y="2338"/>
                      <a:pt x="372" y="2521"/>
                      <a:pt x="0" y="2528"/>
                    </a:cubicBezTo>
                    <a:cubicBezTo>
                      <a:pt x="342" y="2793"/>
                      <a:pt x="681" y="2899"/>
                      <a:pt x="1003" y="2899"/>
                    </a:cubicBezTo>
                    <a:cubicBezTo>
                      <a:pt x="1923" y="2899"/>
                      <a:pt x="2700" y="2027"/>
                      <a:pt x="3006" y="1481"/>
                    </a:cubicBezTo>
                    <a:cubicBezTo>
                      <a:pt x="3418" y="751"/>
                      <a:pt x="3959" y="186"/>
                      <a:pt x="4421" y="146"/>
                    </a:cubicBezTo>
                    <a:cubicBezTo>
                      <a:pt x="4292" y="40"/>
                      <a:pt x="4109" y="0"/>
                      <a:pt x="3899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1256;p48">
                <a:extLst>
                  <a:ext uri="{FF2B5EF4-FFF2-40B4-BE49-F238E27FC236}">
                    <a16:creationId xmlns:a16="http://schemas.microsoft.com/office/drawing/2014/main" id="{CFABB078-D5B1-4F5D-A4AE-ED9DA4CED18C}"/>
                  </a:ext>
                </a:extLst>
              </p:cNvPr>
              <p:cNvSpPr/>
              <p:nvPr/>
            </p:nvSpPr>
            <p:spPr>
              <a:xfrm>
                <a:off x="2351946" y="753223"/>
                <a:ext cx="219023" cy="1509413"/>
              </a:xfrm>
              <a:custGeom>
                <a:avLst/>
                <a:gdLst/>
                <a:ahLst/>
                <a:cxnLst/>
                <a:rect l="l" t="t" r="r" b="b"/>
                <a:pathLst>
                  <a:path w="2970" h="20468" extrusionOk="0">
                    <a:moveTo>
                      <a:pt x="83" y="0"/>
                    </a:moveTo>
                    <a:cubicBezTo>
                      <a:pt x="57" y="0"/>
                      <a:pt x="30" y="3"/>
                      <a:pt x="0" y="3"/>
                    </a:cubicBezTo>
                    <a:lnTo>
                      <a:pt x="27" y="30"/>
                    </a:lnTo>
                    <a:cubicBezTo>
                      <a:pt x="27" y="30"/>
                      <a:pt x="1303" y="408"/>
                      <a:pt x="1531" y="1435"/>
                    </a:cubicBezTo>
                    <a:cubicBezTo>
                      <a:pt x="1714" y="2255"/>
                      <a:pt x="2514" y="6397"/>
                      <a:pt x="2514" y="10307"/>
                    </a:cubicBezTo>
                    <a:cubicBezTo>
                      <a:pt x="2514" y="11280"/>
                      <a:pt x="2465" y="12240"/>
                      <a:pt x="2345" y="13130"/>
                    </a:cubicBezTo>
                    <a:cubicBezTo>
                      <a:pt x="1870" y="16598"/>
                      <a:pt x="944" y="19192"/>
                      <a:pt x="113" y="20468"/>
                    </a:cubicBezTo>
                    <a:cubicBezTo>
                      <a:pt x="714" y="20385"/>
                      <a:pt x="1338" y="20092"/>
                      <a:pt x="1877" y="19554"/>
                    </a:cubicBezTo>
                    <a:cubicBezTo>
                      <a:pt x="2777" y="18657"/>
                      <a:pt x="2970" y="14243"/>
                      <a:pt x="2970" y="10589"/>
                    </a:cubicBezTo>
                    <a:cubicBezTo>
                      <a:pt x="2970" y="8766"/>
                      <a:pt x="2923" y="7132"/>
                      <a:pt x="2890" y="6218"/>
                    </a:cubicBezTo>
                    <a:cubicBezTo>
                      <a:pt x="2807" y="3856"/>
                      <a:pt x="2521" y="1060"/>
                      <a:pt x="1050" y="242"/>
                    </a:cubicBezTo>
                    <a:cubicBezTo>
                      <a:pt x="814" y="106"/>
                      <a:pt x="548" y="30"/>
                      <a:pt x="250" y="6"/>
                    </a:cubicBezTo>
                    <a:cubicBezTo>
                      <a:pt x="193" y="3"/>
                      <a:pt x="140" y="0"/>
                      <a:pt x="83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257;p48">
                <a:extLst>
                  <a:ext uri="{FF2B5EF4-FFF2-40B4-BE49-F238E27FC236}">
                    <a16:creationId xmlns:a16="http://schemas.microsoft.com/office/drawing/2014/main" id="{20F2F86D-FCED-45BC-BA23-A1C4B2C362C0}"/>
                  </a:ext>
                </a:extLst>
              </p:cNvPr>
              <p:cNvSpPr/>
              <p:nvPr/>
            </p:nvSpPr>
            <p:spPr>
              <a:xfrm>
                <a:off x="2251505" y="1221575"/>
                <a:ext cx="70869" cy="88789"/>
              </a:xfrm>
              <a:custGeom>
                <a:avLst/>
                <a:gdLst/>
                <a:ahLst/>
                <a:cxnLst/>
                <a:rect l="l" t="t" r="r" b="b"/>
                <a:pathLst>
                  <a:path w="961" h="1204" extrusionOk="0">
                    <a:moveTo>
                      <a:pt x="801" y="0"/>
                    </a:moveTo>
                    <a:cubicBezTo>
                      <a:pt x="558" y="46"/>
                      <a:pt x="276" y="73"/>
                      <a:pt x="17" y="93"/>
                    </a:cubicBezTo>
                    <a:lnTo>
                      <a:pt x="17" y="96"/>
                    </a:lnTo>
                    <a:lnTo>
                      <a:pt x="0" y="1202"/>
                    </a:lnTo>
                    <a:cubicBezTo>
                      <a:pt x="19" y="1203"/>
                      <a:pt x="37" y="1204"/>
                      <a:pt x="55" y="1204"/>
                    </a:cubicBezTo>
                    <a:cubicBezTo>
                      <a:pt x="960" y="1204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258;p48">
                <a:extLst>
                  <a:ext uri="{FF2B5EF4-FFF2-40B4-BE49-F238E27FC236}">
                    <a16:creationId xmlns:a16="http://schemas.microsoft.com/office/drawing/2014/main" id="{4C421DB5-5F82-4D33-BD4D-E4C9F20885F0}"/>
                  </a:ext>
                </a:extLst>
              </p:cNvPr>
              <p:cNvSpPr/>
              <p:nvPr/>
            </p:nvSpPr>
            <p:spPr>
              <a:xfrm>
                <a:off x="2180488" y="1228360"/>
                <a:ext cx="72344" cy="81931"/>
              </a:xfrm>
              <a:custGeom>
                <a:avLst/>
                <a:gdLst/>
                <a:ahLst/>
                <a:cxnLst/>
                <a:rect l="l" t="t" r="r" b="b"/>
                <a:pathLst>
                  <a:path w="981" h="1111" extrusionOk="0">
                    <a:moveTo>
                      <a:pt x="980" y="1"/>
                    </a:moveTo>
                    <a:cubicBezTo>
                      <a:pt x="558" y="28"/>
                      <a:pt x="206" y="28"/>
                      <a:pt x="206" y="28"/>
                    </a:cubicBezTo>
                    <a:cubicBezTo>
                      <a:pt x="206" y="28"/>
                      <a:pt x="0" y="1060"/>
                      <a:pt x="963" y="1110"/>
                    </a:cubicBezTo>
                    <a:lnTo>
                      <a:pt x="980" y="4"/>
                    </a:lnTo>
                    <a:lnTo>
                      <a:pt x="980" y="1"/>
                    </a:ln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1259;p48">
                <a:extLst>
                  <a:ext uri="{FF2B5EF4-FFF2-40B4-BE49-F238E27FC236}">
                    <a16:creationId xmlns:a16="http://schemas.microsoft.com/office/drawing/2014/main" id="{88DECF02-52F6-4D9F-9456-7F54C1A98685}"/>
                  </a:ext>
                </a:extLst>
              </p:cNvPr>
              <p:cNvSpPr/>
              <p:nvPr/>
            </p:nvSpPr>
            <p:spPr>
              <a:xfrm>
                <a:off x="1969060" y="1068408"/>
                <a:ext cx="144393" cy="144393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1958" extrusionOk="0">
                    <a:moveTo>
                      <a:pt x="981" y="1"/>
                    </a:moveTo>
                    <a:cubicBezTo>
                      <a:pt x="439" y="1"/>
                      <a:pt x="1" y="439"/>
                      <a:pt x="1" y="977"/>
                    </a:cubicBezTo>
                    <a:cubicBezTo>
                      <a:pt x="1" y="1519"/>
                      <a:pt x="439" y="1958"/>
                      <a:pt x="981" y="1958"/>
                    </a:cubicBezTo>
                    <a:cubicBezTo>
                      <a:pt x="1519" y="1958"/>
                      <a:pt x="1957" y="1519"/>
                      <a:pt x="1957" y="977"/>
                    </a:cubicBezTo>
                    <a:cubicBezTo>
                      <a:pt x="1957" y="439"/>
                      <a:pt x="1519" y="1"/>
                      <a:pt x="98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1260;p48">
                <a:extLst>
                  <a:ext uri="{FF2B5EF4-FFF2-40B4-BE49-F238E27FC236}">
                    <a16:creationId xmlns:a16="http://schemas.microsoft.com/office/drawing/2014/main" id="{CE1B46AF-873C-49C6-A026-BC67E3B05487}"/>
                  </a:ext>
                </a:extLst>
              </p:cNvPr>
              <p:cNvSpPr/>
              <p:nvPr/>
            </p:nvSpPr>
            <p:spPr>
              <a:xfrm>
                <a:off x="2035210" y="1077773"/>
                <a:ext cx="62757" cy="6275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851" extrusionOk="0">
                    <a:moveTo>
                      <a:pt x="425" y="0"/>
                    </a:moveTo>
                    <a:cubicBezTo>
                      <a:pt x="190" y="0"/>
                      <a:pt x="1" y="189"/>
                      <a:pt x="1" y="425"/>
                    </a:cubicBezTo>
                    <a:cubicBezTo>
                      <a:pt x="1" y="661"/>
                      <a:pt x="190" y="850"/>
                      <a:pt x="425" y="850"/>
                    </a:cubicBezTo>
                    <a:cubicBezTo>
                      <a:pt x="661" y="850"/>
                      <a:pt x="850" y="661"/>
                      <a:pt x="850" y="425"/>
                    </a:cubicBezTo>
                    <a:cubicBezTo>
                      <a:pt x="850" y="189"/>
                      <a:pt x="661" y="0"/>
                      <a:pt x="4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1261;p48">
                <a:extLst>
                  <a:ext uri="{FF2B5EF4-FFF2-40B4-BE49-F238E27FC236}">
                    <a16:creationId xmlns:a16="http://schemas.microsoft.com/office/drawing/2014/main" id="{A51C1080-B595-4FAD-86A8-E894407155A5}"/>
                  </a:ext>
                </a:extLst>
              </p:cNvPr>
              <p:cNvSpPr/>
              <p:nvPr/>
            </p:nvSpPr>
            <p:spPr>
              <a:xfrm>
                <a:off x="1982040" y="1139276"/>
                <a:ext cx="67182" cy="66887"/>
              </a:xfrm>
              <a:custGeom>
                <a:avLst/>
                <a:gdLst/>
                <a:ahLst/>
                <a:cxnLst/>
                <a:rect l="l" t="t" r="r" b="b"/>
                <a:pathLst>
                  <a:path w="911" h="907" extrusionOk="0">
                    <a:moveTo>
                      <a:pt x="455" y="0"/>
                    </a:moveTo>
                    <a:cubicBezTo>
                      <a:pt x="207" y="0"/>
                      <a:pt x="1" y="203"/>
                      <a:pt x="1" y="451"/>
                    </a:cubicBezTo>
                    <a:cubicBezTo>
                      <a:pt x="1" y="704"/>
                      <a:pt x="207" y="907"/>
                      <a:pt x="455" y="907"/>
                    </a:cubicBezTo>
                    <a:cubicBezTo>
                      <a:pt x="708" y="907"/>
                      <a:pt x="911" y="704"/>
                      <a:pt x="911" y="451"/>
                    </a:cubicBezTo>
                    <a:cubicBezTo>
                      <a:pt x="911" y="203"/>
                      <a:pt x="708" y="0"/>
                      <a:pt x="4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1262;p48">
                <a:extLst>
                  <a:ext uri="{FF2B5EF4-FFF2-40B4-BE49-F238E27FC236}">
                    <a16:creationId xmlns:a16="http://schemas.microsoft.com/office/drawing/2014/main" id="{EC65EB3A-D0D7-4B5C-A9E5-DC27DB6810D1}"/>
                  </a:ext>
                </a:extLst>
              </p:cNvPr>
              <p:cNvSpPr/>
              <p:nvPr/>
            </p:nvSpPr>
            <p:spPr>
              <a:xfrm>
                <a:off x="2304675" y="1063393"/>
                <a:ext cx="141148" cy="138346"/>
              </a:xfrm>
              <a:custGeom>
                <a:avLst/>
                <a:gdLst/>
                <a:ahLst/>
                <a:cxnLst/>
                <a:rect l="l" t="t" r="r" b="b"/>
                <a:pathLst>
                  <a:path w="1914" h="1876" extrusionOk="0">
                    <a:moveTo>
                      <a:pt x="1692" y="0"/>
                    </a:moveTo>
                    <a:cubicBezTo>
                      <a:pt x="1660" y="0"/>
                      <a:pt x="1628" y="8"/>
                      <a:pt x="1598" y="26"/>
                    </a:cubicBezTo>
                    <a:lnTo>
                      <a:pt x="100" y="879"/>
                    </a:lnTo>
                    <a:cubicBezTo>
                      <a:pt x="37" y="916"/>
                      <a:pt x="0" y="985"/>
                      <a:pt x="3" y="1059"/>
                    </a:cubicBezTo>
                    <a:cubicBezTo>
                      <a:pt x="6" y="1132"/>
                      <a:pt x="53" y="1195"/>
                      <a:pt x="120" y="1224"/>
                    </a:cubicBezTo>
                    <a:lnTo>
                      <a:pt x="1618" y="1862"/>
                    </a:lnTo>
                    <a:cubicBezTo>
                      <a:pt x="1641" y="1873"/>
                      <a:pt x="1668" y="1876"/>
                      <a:pt x="1694" y="1876"/>
                    </a:cubicBezTo>
                    <a:cubicBezTo>
                      <a:pt x="1767" y="1876"/>
                      <a:pt x="1840" y="1833"/>
                      <a:pt x="1870" y="1759"/>
                    </a:cubicBezTo>
                    <a:cubicBezTo>
                      <a:pt x="1913" y="1660"/>
                      <a:pt x="1867" y="1547"/>
                      <a:pt x="1767" y="1503"/>
                    </a:cubicBezTo>
                    <a:lnTo>
                      <a:pt x="631" y="1022"/>
                    </a:lnTo>
                    <a:lnTo>
                      <a:pt x="1787" y="364"/>
                    </a:lnTo>
                    <a:cubicBezTo>
                      <a:pt x="1880" y="312"/>
                      <a:pt x="1913" y="192"/>
                      <a:pt x="1860" y="99"/>
                    </a:cubicBezTo>
                    <a:cubicBezTo>
                      <a:pt x="1824" y="36"/>
                      <a:pt x="1760" y="0"/>
                      <a:pt x="1692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1263;p48">
                <a:extLst>
                  <a:ext uri="{FF2B5EF4-FFF2-40B4-BE49-F238E27FC236}">
                    <a16:creationId xmlns:a16="http://schemas.microsoft.com/office/drawing/2014/main" id="{A4D6C3CB-DB30-48BA-827B-0DC66F120148}"/>
                  </a:ext>
                </a:extLst>
              </p:cNvPr>
              <p:cNvSpPr/>
              <p:nvPr/>
            </p:nvSpPr>
            <p:spPr>
              <a:xfrm>
                <a:off x="2089855" y="1205573"/>
                <a:ext cx="275585" cy="32227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437" extrusionOk="0">
                    <a:moveTo>
                      <a:pt x="110" y="0"/>
                    </a:moveTo>
                    <a:cubicBezTo>
                      <a:pt x="75" y="0"/>
                      <a:pt x="42" y="18"/>
                      <a:pt x="23" y="51"/>
                    </a:cubicBezTo>
                    <a:cubicBezTo>
                      <a:pt x="0" y="101"/>
                      <a:pt x="17" y="157"/>
                      <a:pt x="63" y="184"/>
                    </a:cubicBezTo>
                    <a:cubicBezTo>
                      <a:pt x="93" y="197"/>
                      <a:pt x="552" y="436"/>
                      <a:pt x="1595" y="436"/>
                    </a:cubicBezTo>
                    <a:cubicBezTo>
                      <a:pt x="2126" y="436"/>
                      <a:pt x="2804" y="373"/>
                      <a:pt x="3650" y="193"/>
                    </a:cubicBezTo>
                    <a:cubicBezTo>
                      <a:pt x="3704" y="181"/>
                      <a:pt x="3737" y="130"/>
                      <a:pt x="3727" y="78"/>
                    </a:cubicBezTo>
                    <a:cubicBezTo>
                      <a:pt x="3715" y="32"/>
                      <a:pt x="3678" y="1"/>
                      <a:pt x="3634" y="1"/>
                    </a:cubicBezTo>
                    <a:cubicBezTo>
                      <a:pt x="3627" y="1"/>
                      <a:pt x="3619" y="2"/>
                      <a:pt x="3611" y="4"/>
                    </a:cubicBezTo>
                    <a:cubicBezTo>
                      <a:pt x="2784" y="180"/>
                      <a:pt x="2122" y="239"/>
                      <a:pt x="1608" y="239"/>
                    </a:cubicBezTo>
                    <a:cubicBezTo>
                      <a:pt x="607" y="239"/>
                      <a:pt x="165" y="18"/>
                      <a:pt x="156" y="11"/>
                    </a:cubicBezTo>
                    <a:cubicBezTo>
                      <a:pt x="141" y="4"/>
                      <a:pt x="126" y="0"/>
                      <a:pt x="11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1264;p48">
                <a:extLst>
                  <a:ext uri="{FF2B5EF4-FFF2-40B4-BE49-F238E27FC236}">
                    <a16:creationId xmlns:a16="http://schemas.microsoft.com/office/drawing/2014/main" id="{94F369B4-FB4D-4373-A426-60EE329F7C3D}"/>
                  </a:ext>
                </a:extLst>
              </p:cNvPr>
              <p:cNvSpPr/>
              <p:nvPr/>
            </p:nvSpPr>
            <p:spPr>
              <a:xfrm>
                <a:off x="1907557" y="1230351"/>
                <a:ext cx="122785" cy="99261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1346" extrusionOk="0">
                    <a:moveTo>
                      <a:pt x="835" y="1"/>
                    </a:moveTo>
                    <a:cubicBezTo>
                      <a:pt x="376" y="1"/>
                      <a:pt x="1" y="303"/>
                      <a:pt x="1" y="674"/>
                    </a:cubicBezTo>
                    <a:cubicBezTo>
                      <a:pt x="1" y="1047"/>
                      <a:pt x="376" y="1346"/>
                      <a:pt x="835" y="1346"/>
                    </a:cubicBezTo>
                    <a:cubicBezTo>
                      <a:pt x="1293" y="1346"/>
                      <a:pt x="1665" y="1047"/>
                      <a:pt x="1665" y="674"/>
                    </a:cubicBezTo>
                    <a:cubicBezTo>
                      <a:pt x="1665" y="303"/>
                      <a:pt x="1293" y="1"/>
                      <a:pt x="835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1265;p48">
                <a:extLst>
                  <a:ext uri="{FF2B5EF4-FFF2-40B4-BE49-F238E27FC236}">
                    <a16:creationId xmlns:a16="http://schemas.microsoft.com/office/drawing/2014/main" id="{EFFD0B54-47F4-4E7C-B9E0-A1EB5F02015B}"/>
                  </a:ext>
                </a:extLst>
              </p:cNvPr>
              <p:cNvSpPr/>
              <p:nvPr/>
            </p:nvSpPr>
            <p:spPr>
              <a:xfrm>
                <a:off x="2382329" y="1230351"/>
                <a:ext cx="122712" cy="99261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1346" extrusionOk="0">
                    <a:moveTo>
                      <a:pt x="834" y="1"/>
                    </a:moveTo>
                    <a:cubicBezTo>
                      <a:pt x="372" y="1"/>
                      <a:pt x="0" y="303"/>
                      <a:pt x="0" y="674"/>
                    </a:cubicBezTo>
                    <a:cubicBezTo>
                      <a:pt x="0" y="1047"/>
                      <a:pt x="372" y="1346"/>
                      <a:pt x="834" y="1346"/>
                    </a:cubicBezTo>
                    <a:cubicBezTo>
                      <a:pt x="1292" y="1346"/>
                      <a:pt x="1664" y="1047"/>
                      <a:pt x="1664" y="674"/>
                    </a:cubicBezTo>
                    <a:cubicBezTo>
                      <a:pt x="1664" y="303"/>
                      <a:pt x="1292" y="1"/>
                      <a:pt x="834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56" grpId="0"/>
      <p:bldP spid="57" grpId="0"/>
      <p:bldP spid="62" grpId="0"/>
      <p:bldP spid="64" grpId="0"/>
      <p:bldP spid="72" grpId="0" animBg="1"/>
      <p:bldP spid="73" grpId="0"/>
      <p:bldP spid="7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76281EF9-3F23-408D-8CB2-6AB1C492B7BB}"/>
              </a:ext>
            </a:extLst>
          </p:cNvPr>
          <p:cNvSpPr/>
          <p:nvPr/>
        </p:nvSpPr>
        <p:spPr>
          <a:xfrm>
            <a:off x="6909312" y="2384722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CBDBA46C-CE85-43AB-91A4-CBCF839DB16A}"/>
              </a:ext>
            </a:extLst>
          </p:cNvPr>
          <p:cNvSpPr/>
          <p:nvPr/>
        </p:nvSpPr>
        <p:spPr>
          <a:xfrm>
            <a:off x="2623282" y="2376644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0" name="Google Shape;3842;p61">
            <a:extLst>
              <a:ext uri="{FF2B5EF4-FFF2-40B4-BE49-F238E27FC236}">
                <a16:creationId xmlns:a16="http://schemas.microsoft.com/office/drawing/2014/main" id="{849F008A-BA42-4C05-80A3-3EE14F0CB7C8}"/>
              </a:ext>
            </a:extLst>
          </p:cNvPr>
          <p:cNvSpPr txBox="1"/>
          <p:nvPr/>
        </p:nvSpPr>
        <p:spPr>
          <a:xfrm>
            <a:off x="1290919" y="1784186"/>
            <a:ext cx="122101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</a:pPr>
            <a:r>
              <a:rPr lang="th-TH" sz="2600" b="1" kern="0" dirty="0">
                <a:solidFill>
                  <a:srgbClr val="FFFFFF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ตัวอย่างที่ 1</a:t>
            </a:r>
            <a:endParaRPr sz="2600" b="1" kern="0" dirty="0">
              <a:solidFill>
                <a:srgbClr val="FFFFFF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" name="Google Shape;3842;p61">
            <a:extLst>
              <a:ext uri="{FF2B5EF4-FFF2-40B4-BE49-F238E27FC236}">
                <a16:creationId xmlns:a16="http://schemas.microsoft.com/office/drawing/2014/main" id="{2AD222C4-9741-4946-9936-95059C96DD69}"/>
              </a:ext>
            </a:extLst>
          </p:cNvPr>
          <p:cNvSpPr txBox="1"/>
          <p:nvPr/>
        </p:nvSpPr>
        <p:spPr>
          <a:xfrm>
            <a:off x="1198481" y="1054348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3 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บวกในหลักร้อย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5 ร้อย บวก 4 ร้อย ได้ 9 ร้อย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12" name="ตาราง 3">
            <a:extLst>
              <a:ext uri="{FF2B5EF4-FFF2-40B4-BE49-F238E27FC236}">
                <a16:creationId xmlns:a16="http://schemas.microsoft.com/office/drawing/2014/main" id="{D369CBA5-3EF3-462C-A5B1-4F02BD690F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248121"/>
              </p:ext>
            </p:extLst>
          </p:nvPr>
        </p:nvGraphicFramePr>
        <p:xfrm>
          <a:off x="1420268" y="1931956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3" name="กล่องข้อความ 12">
            <a:extLst>
              <a:ext uri="{FF2B5EF4-FFF2-40B4-BE49-F238E27FC236}">
                <a16:creationId xmlns:a16="http://schemas.microsoft.com/office/drawing/2014/main" id="{F2C52EE8-B972-4726-81FA-B0163A422FF8}"/>
              </a:ext>
            </a:extLst>
          </p:cNvPr>
          <p:cNvSpPr txBox="1"/>
          <p:nvPr/>
        </p:nvSpPr>
        <p:spPr>
          <a:xfrm>
            <a:off x="4702709" y="255018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0" name="ตัวเชื่อมต่อตรง 19">
            <a:extLst>
              <a:ext uri="{FF2B5EF4-FFF2-40B4-BE49-F238E27FC236}">
                <a16:creationId xmlns:a16="http://schemas.microsoft.com/office/drawing/2014/main" id="{20C7F823-A4FB-45AE-A71F-CCA6FF8DE090}"/>
              </a:ext>
            </a:extLst>
          </p:cNvPr>
          <p:cNvCxnSpPr/>
          <p:nvPr/>
        </p:nvCxnSpPr>
        <p:spPr>
          <a:xfrm>
            <a:off x="1768538" y="3100836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4D45998E-E385-4842-9E80-5C36B0B1D638}"/>
              </a:ext>
            </a:extLst>
          </p:cNvPr>
          <p:cNvGrpSpPr/>
          <p:nvPr/>
        </p:nvGrpSpPr>
        <p:grpSpPr>
          <a:xfrm>
            <a:off x="1764604" y="3515193"/>
            <a:ext cx="2935229" cy="20131"/>
            <a:chOff x="1764604" y="5115751"/>
            <a:chExt cx="2935229" cy="20131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10CDBF3F-634A-4CC4-A003-12416ADD6BC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03D75B64-4EB2-4658-B103-784EB1F58743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5D644540-2E64-486C-84DD-5D8F64BF5CC2}"/>
              </a:ext>
            </a:extLst>
          </p:cNvPr>
          <p:cNvSpPr txBox="1"/>
          <p:nvPr/>
        </p:nvSpPr>
        <p:spPr>
          <a:xfrm>
            <a:off x="6372886" y="1071735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4 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บวกในหลักพัน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4 พัน บวก 1 พัน ได้ 5 พัน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25" name="ตาราง 3">
            <a:extLst>
              <a:ext uri="{FF2B5EF4-FFF2-40B4-BE49-F238E27FC236}">
                <a16:creationId xmlns:a16="http://schemas.microsoft.com/office/drawing/2014/main" id="{3147621C-4DE3-4181-A4A0-4E28199846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2216393"/>
              </p:ext>
            </p:extLst>
          </p:nvPr>
        </p:nvGraphicFramePr>
        <p:xfrm>
          <a:off x="6631651" y="1938074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B0D452F7-B9E3-4D28-A42F-C1212D9E178E}"/>
              </a:ext>
            </a:extLst>
          </p:cNvPr>
          <p:cNvSpPr txBox="1"/>
          <p:nvPr/>
        </p:nvSpPr>
        <p:spPr>
          <a:xfrm>
            <a:off x="9914092" y="255630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7" name="ตัวเชื่อมต่อตรง 26">
            <a:extLst>
              <a:ext uri="{FF2B5EF4-FFF2-40B4-BE49-F238E27FC236}">
                <a16:creationId xmlns:a16="http://schemas.microsoft.com/office/drawing/2014/main" id="{DD1B46DE-23DC-4BDF-87AF-61A30C2F8E90}"/>
              </a:ext>
            </a:extLst>
          </p:cNvPr>
          <p:cNvCxnSpPr/>
          <p:nvPr/>
        </p:nvCxnSpPr>
        <p:spPr>
          <a:xfrm>
            <a:off x="6979921" y="3106954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F26992BD-1186-4240-BE59-E2E834A4C534}"/>
              </a:ext>
            </a:extLst>
          </p:cNvPr>
          <p:cNvGrpSpPr/>
          <p:nvPr/>
        </p:nvGrpSpPr>
        <p:grpSpPr>
          <a:xfrm>
            <a:off x="6975987" y="3521311"/>
            <a:ext cx="2935229" cy="20131"/>
            <a:chOff x="1764604" y="5115751"/>
            <a:chExt cx="2935229" cy="20131"/>
          </a:xfrm>
        </p:grpSpPr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881F250E-1BC8-4EC8-9EB5-B993202DB3D5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80AFD2D-E2F5-4491-8BAE-997C666D50E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oogle Shape;1515;p54">
            <a:extLst>
              <a:ext uri="{FF2B5EF4-FFF2-40B4-BE49-F238E27FC236}">
                <a16:creationId xmlns:a16="http://schemas.microsoft.com/office/drawing/2014/main" id="{EB2248BB-544C-453E-A841-46AAB14D6370}"/>
              </a:ext>
            </a:extLst>
          </p:cNvPr>
          <p:cNvGrpSpPr/>
          <p:nvPr/>
        </p:nvGrpSpPr>
        <p:grpSpPr>
          <a:xfrm rot="20445680" flipV="1">
            <a:off x="5632586" y="229630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2" name="Google Shape;1516;p54">
              <a:extLst>
                <a:ext uri="{FF2B5EF4-FFF2-40B4-BE49-F238E27FC236}">
                  <a16:creationId xmlns:a16="http://schemas.microsoft.com/office/drawing/2014/main" id="{DC09918A-A644-4E8D-B9C0-DF923A8663A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517;p54">
              <a:extLst>
                <a:ext uri="{FF2B5EF4-FFF2-40B4-BE49-F238E27FC236}">
                  <a16:creationId xmlns:a16="http://schemas.microsoft.com/office/drawing/2014/main" id="{F1E5203F-6C76-462F-9326-07923EF7B32B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" name="Google Shape;3842;p61">
            <a:extLst>
              <a:ext uri="{FF2B5EF4-FFF2-40B4-BE49-F238E27FC236}">
                <a16:creationId xmlns:a16="http://schemas.microsoft.com/office/drawing/2014/main" id="{837B4422-5CAF-410E-ADFA-70921659137F}"/>
              </a:ext>
            </a:extLst>
          </p:cNvPr>
          <p:cNvSpPr txBox="1"/>
          <p:nvPr/>
        </p:nvSpPr>
        <p:spPr>
          <a:xfrm>
            <a:off x="1337354" y="3828611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4,547 + 1,420 </a:t>
            </a:r>
            <a:r>
              <a:rPr lang="en-US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5,967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5" name="Google Shape;1473;p36">
            <a:extLst>
              <a:ext uri="{FF2B5EF4-FFF2-40B4-BE49-F238E27FC236}">
                <a16:creationId xmlns:a16="http://schemas.microsoft.com/office/drawing/2014/main" id="{B337185B-0E74-4878-B776-7296AE95EE6E}"/>
              </a:ext>
            </a:extLst>
          </p:cNvPr>
          <p:cNvSpPr/>
          <p:nvPr/>
        </p:nvSpPr>
        <p:spPr>
          <a:xfrm>
            <a:off x="2820204" y="4223652"/>
            <a:ext cx="6666696" cy="1869510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36" name="Google Shape;1475;p36">
            <a:extLst>
              <a:ext uri="{FF2B5EF4-FFF2-40B4-BE49-F238E27FC236}">
                <a16:creationId xmlns:a16="http://schemas.microsoft.com/office/drawing/2014/main" id="{BB9EA1AA-569E-4F48-87C5-A4FE652D57E3}"/>
              </a:ext>
            </a:extLst>
          </p:cNvPr>
          <p:cNvSpPr txBox="1">
            <a:spLocks/>
          </p:cNvSpPr>
          <p:nvPr/>
        </p:nvSpPr>
        <p:spPr>
          <a:xfrm>
            <a:off x="3221468" y="4630601"/>
            <a:ext cx="6302836" cy="7587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4,547 มากกว่า 4,000 และ 1,420 มากกว่า 1,000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4,000 + 1,000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= 5,000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จะได้ 4,527 + 1,420 มากกว่า 5,000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sz="24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5,967 เป็นคำตอบที่สมเหตุสมผล เพราะมากกว่า 5,000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 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B04A2522-FD6C-4321-8457-6F555323F6BF}"/>
              </a:ext>
            </a:extLst>
          </p:cNvPr>
          <p:cNvSpPr txBox="1"/>
          <p:nvPr/>
        </p:nvSpPr>
        <p:spPr>
          <a:xfrm>
            <a:off x="2638022" y="322550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lang="th-TH" sz="2200" dirty="0"/>
          </a:p>
        </p:txBody>
      </p:sp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0CC7297D-B82F-4C95-B3EF-942B13FC07F9}"/>
              </a:ext>
            </a:extLst>
          </p:cNvPr>
          <p:cNvSpPr txBox="1"/>
          <p:nvPr/>
        </p:nvSpPr>
        <p:spPr>
          <a:xfrm>
            <a:off x="6928362" y="323322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2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lang="th-TH" sz="2200" dirty="0"/>
          </a:p>
        </p:txBody>
      </p:sp>
    </p:spTree>
    <p:extLst>
      <p:ext uri="{BB962C8B-B14F-4D97-AF65-F5344CB8AC3E}">
        <p14:creationId xmlns:p14="http://schemas.microsoft.com/office/powerpoint/2010/main" val="275788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3" grpId="0"/>
      <p:bldP spid="24" grpId="0"/>
      <p:bldP spid="26" grpId="0"/>
      <p:bldP spid="34" grpId="0"/>
      <p:bldP spid="36" grpId="0"/>
      <p:bldP spid="37" grpId="0"/>
      <p:bldP spid="3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A0CBDB2F-D980-4AF2-ABF9-31B4CB5D7853}"/>
              </a:ext>
            </a:extLst>
          </p:cNvPr>
          <p:cNvGrpSpPr/>
          <p:nvPr/>
        </p:nvGrpSpPr>
        <p:grpSpPr>
          <a:xfrm>
            <a:off x="7620826" y="2264487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7CCBC04E-F6EA-4232-A21D-FB003EB42844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 dirty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7C2838E8-A45A-4CC0-A049-542C2224CA36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EE1A947F-8540-4F7A-A377-2938F0DD13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4259460"/>
              </p:ext>
            </p:extLst>
          </p:nvPr>
        </p:nvGraphicFramePr>
        <p:xfrm>
          <a:off x="1420269" y="2371207"/>
          <a:ext cx="4126456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Google Shape;3831;p61">
            <a:extLst>
              <a:ext uri="{FF2B5EF4-FFF2-40B4-BE49-F238E27FC236}">
                <a16:creationId xmlns:a16="http://schemas.microsoft.com/office/drawing/2014/main" id="{AF98A380-2821-4385-B16E-795B860C1DA1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3558882" y="4011427"/>
            <a:chExt cx="2188549" cy="111417"/>
          </a:xfrm>
        </p:grpSpPr>
        <p:sp>
          <p:nvSpPr>
            <p:cNvPr id="13" name="Google Shape;3832;p61">
              <a:extLst>
                <a:ext uri="{FF2B5EF4-FFF2-40B4-BE49-F238E27FC236}">
                  <a16:creationId xmlns:a16="http://schemas.microsoft.com/office/drawing/2014/main" id="{1B8C1C6F-36BB-4251-B9A8-5729B84EA80C}"/>
                </a:ext>
              </a:extLst>
            </p:cNvPr>
            <p:cNvSpPr/>
            <p:nvPr/>
          </p:nvSpPr>
          <p:spPr>
            <a:xfrm rot="5400000" flipH="1">
              <a:off x="4651370" y="3026667"/>
              <a:ext cx="111300" cy="2080822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3833;p61">
              <a:extLst>
                <a:ext uri="{FF2B5EF4-FFF2-40B4-BE49-F238E27FC236}">
                  <a16:creationId xmlns:a16="http://schemas.microsoft.com/office/drawing/2014/main" id="{AADA8443-BCC0-41E2-B126-EFFF76E22F26}"/>
                </a:ext>
              </a:extLst>
            </p:cNvPr>
            <p:cNvSpPr/>
            <p:nvPr/>
          </p:nvSpPr>
          <p:spPr>
            <a:xfrm rot="5400000" flipH="1">
              <a:off x="3848996" y="3721313"/>
              <a:ext cx="111417" cy="691645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C3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" name="Google Shape;3842;p61">
            <a:extLst>
              <a:ext uri="{FF2B5EF4-FFF2-40B4-BE49-F238E27FC236}">
                <a16:creationId xmlns:a16="http://schemas.microsoft.com/office/drawing/2014/main" id="{703152A6-341F-4782-A3C6-270F04787FE3}"/>
              </a:ext>
            </a:extLst>
          </p:cNvPr>
          <p:cNvSpPr txBox="1"/>
          <p:nvPr/>
        </p:nvSpPr>
        <p:spPr>
          <a:xfrm>
            <a:off x="1282293" y="846151"/>
            <a:ext cx="126250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ตัวอย่างที่ 2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" name="Google Shape;3842;p61">
            <a:extLst>
              <a:ext uri="{FF2B5EF4-FFF2-40B4-BE49-F238E27FC236}">
                <a16:creationId xmlns:a16="http://schemas.microsoft.com/office/drawing/2014/main" id="{EC373A87-349B-4487-802C-8C41CC7FF9C3}"/>
              </a:ext>
            </a:extLst>
          </p:cNvPr>
          <p:cNvSpPr txBox="1"/>
          <p:nvPr/>
        </p:nvSpPr>
        <p:spPr>
          <a:xfrm>
            <a:off x="2639693" y="860347"/>
            <a:ext cx="268426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12,401 + 5,572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" name="Google Shape;3842;p61">
            <a:extLst>
              <a:ext uri="{FF2B5EF4-FFF2-40B4-BE49-F238E27FC236}">
                <a16:creationId xmlns:a16="http://schemas.microsoft.com/office/drawing/2014/main" id="{124A872A-CF52-4B49-8AFC-90558AD00A64}"/>
              </a:ext>
            </a:extLst>
          </p:cNvPr>
          <p:cNvSpPr txBox="1"/>
          <p:nvPr/>
        </p:nvSpPr>
        <p:spPr>
          <a:xfrm>
            <a:off x="1136808" y="1498428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นำจำนวนในหลักเดียวกันมาบวกกัน เริ่มบวกจากหลักหน่วย หลักสิบ หลักร้อย หลักพัน และหลักหมื่น ตามลำดับ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40FBE448-4624-49E6-A492-7FAB62595E3A}"/>
              </a:ext>
            </a:extLst>
          </p:cNvPr>
          <p:cNvSpPr txBox="1"/>
          <p:nvPr/>
        </p:nvSpPr>
        <p:spPr>
          <a:xfrm>
            <a:off x="5144691" y="299375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3B868E5A-8F44-40BE-8DC3-460800CFE706}"/>
              </a:ext>
            </a:extLst>
          </p:cNvPr>
          <p:cNvCxnSpPr/>
          <p:nvPr/>
        </p:nvCxnSpPr>
        <p:spPr>
          <a:xfrm>
            <a:off x="1739266" y="3548714"/>
            <a:ext cx="34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4B49FB4F-F710-43E6-8DFA-9FDAFA6A682B}"/>
              </a:ext>
            </a:extLst>
          </p:cNvPr>
          <p:cNvGrpSpPr/>
          <p:nvPr/>
        </p:nvGrpSpPr>
        <p:grpSpPr>
          <a:xfrm>
            <a:off x="1734432" y="3980327"/>
            <a:ext cx="3456000" cy="20131"/>
            <a:chOff x="1764604" y="5115751"/>
            <a:chExt cx="2935229" cy="20131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0570FDA0-169D-42A2-8B10-966711C628E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08B5F099-F6D0-4EF5-88E1-A6968F32A639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oogle Shape;1515;p54">
            <a:extLst>
              <a:ext uri="{FF2B5EF4-FFF2-40B4-BE49-F238E27FC236}">
                <a16:creationId xmlns:a16="http://schemas.microsoft.com/office/drawing/2014/main" id="{12CA7B27-BBE8-42C4-97ED-007E459C9294}"/>
              </a:ext>
            </a:extLst>
          </p:cNvPr>
          <p:cNvGrpSpPr/>
          <p:nvPr/>
        </p:nvGrpSpPr>
        <p:grpSpPr>
          <a:xfrm rot="20445680" flipV="1">
            <a:off x="6371051" y="307118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0" name="Google Shape;1516;p54">
              <a:extLst>
                <a:ext uri="{FF2B5EF4-FFF2-40B4-BE49-F238E27FC236}">
                  <a16:creationId xmlns:a16="http://schemas.microsoft.com/office/drawing/2014/main" id="{0597F8A7-8BBC-4FE6-85EB-DC1466D2703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1517;p54">
              <a:extLst>
                <a:ext uri="{FF2B5EF4-FFF2-40B4-BE49-F238E27FC236}">
                  <a16:creationId xmlns:a16="http://schemas.microsoft.com/office/drawing/2014/main" id="{A7AC6AEE-B16F-47C1-9CE8-90970335CE1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CEBC96C6-8508-4D80-8D1B-6EA5AE3ED1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4406210"/>
              </p:ext>
            </p:extLst>
          </p:nvPr>
        </p:nvGraphicFramePr>
        <p:xfrm>
          <a:off x="7897326" y="2815548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6A5F06A4-1CA8-46B0-A36E-B519D7E0770E}"/>
              </a:ext>
            </a:extLst>
          </p:cNvPr>
          <p:cNvSpPr txBox="1"/>
          <p:nvPr/>
        </p:nvSpPr>
        <p:spPr>
          <a:xfrm>
            <a:off x="9601113" y="303426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D1665D93-8EDD-4671-AB7C-16CA2AA1F022}"/>
              </a:ext>
            </a:extLst>
          </p:cNvPr>
          <p:cNvGrpSpPr/>
          <p:nvPr/>
        </p:nvGrpSpPr>
        <p:grpSpPr>
          <a:xfrm>
            <a:off x="8001962" y="3602378"/>
            <a:ext cx="1548000" cy="451744"/>
            <a:chOff x="6755075" y="4085228"/>
            <a:chExt cx="3460691" cy="451744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1565D9B-03C1-4A36-9958-06DD6B1D2D5C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4A85DC9C-D845-4927-ACC4-99C208D7CD20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7" name="ตัวเชื่อมต่อตรง 36">
                <a:extLst>
                  <a:ext uri="{FF2B5EF4-FFF2-40B4-BE49-F238E27FC236}">
                    <a16:creationId xmlns:a16="http://schemas.microsoft.com/office/drawing/2014/main" id="{05F22921-A9F4-468D-A164-66DC5B2EBCF7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9F2D31E9-20B8-48E9-83E4-BECEE525E916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3F0E6EA1-7913-4F57-A9EA-B30A10E935A0}"/>
              </a:ext>
            </a:extLst>
          </p:cNvPr>
          <p:cNvSpPr txBox="1"/>
          <p:nvPr/>
        </p:nvSpPr>
        <p:spPr>
          <a:xfrm>
            <a:off x="1485454" y="4226106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b="1" kern="0" dirty="0">
                <a:solidFill>
                  <a:srgbClr val="E73D91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lang="th-TH"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12,401 + 5,572 </a:t>
            </a:r>
            <a:r>
              <a:rPr lang="en-US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17,973</a:t>
            </a:r>
            <a:endParaRPr sz="2400" b="1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Google Shape;1851;p57">
            <a:extLst>
              <a:ext uri="{FF2B5EF4-FFF2-40B4-BE49-F238E27FC236}">
                <a16:creationId xmlns:a16="http://schemas.microsoft.com/office/drawing/2014/main" id="{3EC64398-17DE-4617-981F-CEBCD892E2B5}"/>
              </a:ext>
            </a:extLst>
          </p:cNvPr>
          <p:cNvSpPr/>
          <p:nvPr/>
        </p:nvSpPr>
        <p:spPr>
          <a:xfrm rot="11720771">
            <a:off x="8371129" y="4367574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Google Shape;1473;p36">
            <a:extLst>
              <a:ext uri="{FF2B5EF4-FFF2-40B4-BE49-F238E27FC236}">
                <a16:creationId xmlns:a16="http://schemas.microsoft.com/office/drawing/2014/main" id="{297EF498-8982-45DC-8E6D-0B8C5329D152}"/>
              </a:ext>
            </a:extLst>
          </p:cNvPr>
          <p:cNvSpPr/>
          <p:nvPr/>
        </p:nvSpPr>
        <p:spPr>
          <a:xfrm>
            <a:off x="1519866" y="4621147"/>
            <a:ext cx="6678211" cy="1699930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42" name="Google Shape;1475;p36">
            <a:extLst>
              <a:ext uri="{FF2B5EF4-FFF2-40B4-BE49-F238E27FC236}">
                <a16:creationId xmlns:a16="http://schemas.microsoft.com/office/drawing/2014/main" id="{B0251488-FED6-4160-8BE2-10018C0AE010}"/>
              </a:ext>
            </a:extLst>
          </p:cNvPr>
          <p:cNvSpPr txBox="1">
            <a:spLocks/>
          </p:cNvSpPr>
          <p:nvPr/>
        </p:nvSpPr>
        <p:spPr>
          <a:xfrm>
            <a:off x="1910461" y="4997233"/>
            <a:ext cx="6028521" cy="7308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sz="22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12,401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 มากกว่า 12,000 และ 5,572 มากกว่า 5,000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sz="22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,000 + 5,000 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= 17,000 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จะได้ </a:t>
            </a:r>
            <a:r>
              <a:rPr lang="th-TH" sz="22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,401 + 5,572 มากกว่า 17,000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ดังนั้น 17,973 เป็นคำตอบที่สมเหตุสมผล เพราะมากกว่า 17,000 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C544C3F6-F16F-47D4-AE68-C74BA47FBBE4}"/>
              </a:ext>
            </a:extLst>
          </p:cNvPr>
          <p:cNvSpPr txBox="1"/>
          <p:nvPr/>
        </p:nvSpPr>
        <p:spPr>
          <a:xfrm>
            <a:off x="7873796" y="2276658"/>
            <a:ext cx="19527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แสดงวิธีหาผลบวก ดังนี้</a:t>
            </a:r>
          </a:p>
        </p:txBody>
      </p:sp>
    </p:spTree>
    <p:extLst>
      <p:ext uri="{BB962C8B-B14F-4D97-AF65-F5344CB8AC3E}">
        <p14:creationId xmlns:p14="http://schemas.microsoft.com/office/powerpoint/2010/main" val="2509229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33" grpId="0"/>
      <p:bldP spid="39" grpId="0"/>
      <p:bldP spid="42" grpId="0"/>
      <p:bldP spid="4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6EF9C86B-EBDC-44EB-A706-D0398D496F3E}"/>
              </a:ext>
            </a:extLst>
          </p:cNvPr>
          <p:cNvGrpSpPr/>
          <p:nvPr/>
        </p:nvGrpSpPr>
        <p:grpSpPr>
          <a:xfrm>
            <a:off x="7886002" y="2675967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2679F319-0C90-4801-A7EA-AB8E2A0E1934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45E3213E-987C-4ACB-B737-FB7BA84AA3B6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1E522A2C-1310-4B42-BA70-B97DFCEBD9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7481341"/>
              </p:ext>
            </p:extLst>
          </p:nvPr>
        </p:nvGraphicFramePr>
        <p:xfrm>
          <a:off x="1685445" y="2782687"/>
          <a:ext cx="4126456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AC071A1E-63FD-4BB9-A393-3A95E29C31F0}"/>
              </a:ext>
            </a:extLst>
          </p:cNvPr>
          <p:cNvGrpSpPr/>
          <p:nvPr/>
        </p:nvGrpSpPr>
        <p:grpSpPr>
          <a:xfrm>
            <a:off x="1463657" y="1442334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9985BF00-1F73-4414-A504-ABEF0064E837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A05D70D2-9A7C-4491-9BAD-313D84D40A61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F362BCA0-24F1-4E55-85C8-60EC0B9E756C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080B3C15-C1E6-486A-AF6A-71AD83226728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ตัวอย่างที่ 3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7ED6B7D0-3849-419B-8C9E-56368C11078D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32,138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+ 55,421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5E814191-7891-4CA9-AD94-32564EFF5E9B}"/>
              </a:ext>
            </a:extLst>
          </p:cNvPr>
          <p:cNvSpPr txBox="1"/>
          <p:nvPr/>
        </p:nvSpPr>
        <p:spPr>
          <a:xfrm>
            <a:off x="5409867" y="340523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94D628E1-6E18-4BF6-8B9D-463801D68771}"/>
              </a:ext>
            </a:extLst>
          </p:cNvPr>
          <p:cNvCxnSpPr/>
          <p:nvPr/>
        </p:nvCxnSpPr>
        <p:spPr>
          <a:xfrm>
            <a:off x="2004442" y="3960194"/>
            <a:ext cx="34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D279DF77-A13A-44A0-89CD-3596BFB8558D}"/>
              </a:ext>
            </a:extLst>
          </p:cNvPr>
          <p:cNvGrpSpPr/>
          <p:nvPr/>
        </p:nvGrpSpPr>
        <p:grpSpPr>
          <a:xfrm>
            <a:off x="1999608" y="4391807"/>
            <a:ext cx="3456000" cy="20131"/>
            <a:chOff x="1764604" y="5115751"/>
            <a:chExt cx="2935229" cy="20131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806FFECA-2811-405B-B61F-79E1316563F7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940973A0-67A1-4529-9F9C-22E6D049FE6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oogle Shape;1515;p54">
            <a:extLst>
              <a:ext uri="{FF2B5EF4-FFF2-40B4-BE49-F238E27FC236}">
                <a16:creationId xmlns:a16="http://schemas.microsoft.com/office/drawing/2014/main" id="{FA6B95E6-72BD-43FA-883C-98E8E2C4BE9F}"/>
              </a:ext>
            </a:extLst>
          </p:cNvPr>
          <p:cNvGrpSpPr/>
          <p:nvPr/>
        </p:nvGrpSpPr>
        <p:grpSpPr>
          <a:xfrm rot="20445680" flipV="1">
            <a:off x="6636227" y="348266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0" name="Google Shape;1516;p54">
              <a:extLst>
                <a:ext uri="{FF2B5EF4-FFF2-40B4-BE49-F238E27FC236}">
                  <a16:creationId xmlns:a16="http://schemas.microsoft.com/office/drawing/2014/main" id="{D01A7A6F-91F9-45E3-9015-C4FC7299DD6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1517;p54">
              <a:extLst>
                <a:ext uri="{FF2B5EF4-FFF2-40B4-BE49-F238E27FC236}">
                  <a16:creationId xmlns:a16="http://schemas.microsoft.com/office/drawing/2014/main" id="{A7D644B3-5141-4B39-A354-B0406583DA2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50DD27D7-A8EB-44E4-BBC1-6EC725E3D0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7177038"/>
              </p:ext>
            </p:extLst>
          </p:nvPr>
        </p:nvGraphicFramePr>
        <p:xfrm>
          <a:off x="8162502" y="3227028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00EBBE61-6713-43E0-9DB3-8CA2ACA8F535}"/>
              </a:ext>
            </a:extLst>
          </p:cNvPr>
          <p:cNvSpPr txBox="1"/>
          <p:nvPr/>
        </p:nvSpPr>
        <p:spPr>
          <a:xfrm>
            <a:off x="9866289" y="344574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42A3A69D-C5ED-4AF8-8BF8-9371FA42F79B}"/>
              </a:ext>
            </a:extLst>
          </p:cNvPr>
          <p:cNvGrpSpPr/>
          <p:nvPr/>
        </p:nvGrpSpPr>
        <p:grpSpPr>
          <a:xfrm>
            <a:off x="8267138" y="4013858"/>
            <a:ext cx="1548000" cy="451744"/>
            <a:chOff x="6755075" y="4085228"/>
            <a:chExt cx="3460691" cy="451744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98706B83-0387-4F12-8077-23FEF5C7C31A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22DAC8A5-D791-4BC0-B3DC-7B120CFF85E9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7" name="ตัวเชื่อมต่อตรง 36">
                <a:extLst>
                  <a:ext uri="{FF2B5EF4-FFF2-40B4-BE49-F238E27FC236}">
                    <a16:creationId xmlns:a16="http://schemas.microsoft.com/office/drawing/2014/main" id="{14E334F0-928E-4DF5-BA9B-1D216F798CAE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C96477BE-1BFC-47E5-883C-E9CD59D28DCA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01A4669A-BAB6-491E-9F55-59887427EC77}"/>
              </a:ext>
            </a:extLst>
          </p:cNvPr>
          <p:cNvSpPr txBox="1"/>
          <p:nvPr/>
        </p:nvSpPr>
        <p:spPr>
          <a:xfrm>
            <a:off x="1547469" y="4977199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๘๗,๕๕๙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460624F2-167C-413D-B3A0-CB811892DA97}"/>
              </a:ext>
            </a:extLst>
          </p:cNvPr>
          <p:cNvSpPr txBox="1"/>
          <p:nvPr/>
        </p:nvSpPr>
        <p:spPr>
          <a:xfrm>
            <a:off x="8148116" y="2688138"/>
            <a:ext cx="19527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แสดงวิธีหาผลบวก ดังนี้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17FBE596-A7EA-457C-B9B1-F6FFAA5ED2C8}"/>
              </a:ext>
            </a:extLst>
          </p:cNvPr>
          <p:cNvSpPr txBox="1"/>
          <p:nvPr/>
        </p:nvSpPr>
        <p:spPr>
          <a:xfrm>
            <a:off x="1472806" y="218562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</p:spTree>
    <p:extLst>
      <p:ext uri="{BB962C8B-B14F-4D97-AF65-F5344CB8AC3E}">
        <p14:creationId xmlns:p14="http://schemas.microsoft.com/office/powerpoint/2010/main" val="738645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33" grpId="0"/>
      <p:bldP spid="39" grpId="0"/>
      <p:bldP spid="4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4C1DEB10-5F4E-445B-8C4C-29B9092D8181}"/>
              </a:ext>
            </a:extLst>
          </p:cNvPr>
          <p:cNvSpPr txBox="1"/>
          <p:nvPr/>
        </p:nvSpPr>
        <p:spPr>
          <a:xfrm>
            <a:off x="1197759" y="967262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8C4D8427-82B2-4983-9FE9-E0F73027ADD7}"/>
              </a:ext>
            </a:extLst>
          </p:cNvPr>
          <p:cNvGrpSpPr/>
          <p:nvPr/>
        </p:nvGrpSpPr>
        <p:grpSpPr>
          <a:xfrm rot="14045225">
            <a:off x="5015927" y="930246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E49AADAE-602C-4EA9-A43B-421DD3ED494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0FC16D8A-779E-4E09-B0CA-C7BD1C13D312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81777C63-FFA5-4770-A9F1-189B52AC8E42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61B6922C-99BD-4E9B-8158-0919EF352768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CA2EC610-031B-4653-B0CE-90CBE3E1865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CE3F8B65-7D60-4A71-A730-E5CED97F16C0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6DA1F388-7358-4F11-B9C9-046EF683DFC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2A1300A6-82AA-438E-B266-EBE981DBCD1A}"/>
              </a:ext>
            </a:extLst>
          </p:cNvPr>
          <p:cNvSpPr/>
          <p:nvPr/>
        </p:nvSpPr>
        <p:spPr>
          <a:xfrm rot="191175">
            <a:off x="1483201" y="134408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4343CF7D-68EF-412D-90D8-D7CD9A6D96D6}"/>
              </a:ext>
            </a:extLst>
          </p:cNvPr>
          <p:cNvGrpSpPr/>
          <p:nvPr/>
        </p:nvGrpSpPr>
        <p:grpSpPr>
          <a:xfrm>
            <a:off x="1477613" y="1876486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11776D2F-68D8-4D68-A563-32B1BC8CAE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DF87C110-6D1F-4177-B90F-31F353C9D51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8EB8749F-9BED-4BCD-A1B7-0732D8BDFA0A}"/>
              </a:ext>
            </a:extLst>
          </p:cNvPr>
          <p:cNvSpPr txBox="1"/>
          <p:nvPr/>
        </p:nvSpPr>
        <p:spPr>
          <a:xfrm>
            <a:off x="2158195" y="1848818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2,190 + 702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20D91538-576D-447B-B39F-EFB6326EA2B7}"/>
              </a:ext>
            </a:extLst>
          </p:cNvPr>
          <p:cNvGrpSpPr/>
          <p:nvPr/>
        </p:nvGrpSpPr>
        <p:grpSpPr>
          <a:xfrm>
            <a:off x="6554438" y="1860370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D3CF5A91-36CA-4D14-B32C-D0FC2BCE695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3350B10-4D50-40A8-8266-BBA62DF30E1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AB7233A0-0406-4AB0-9554-99FA46117D83}"/>
              </a:ext>
            </a:extLst>
          </p:cNvPr>
          <p:cNvSpPr txBox="1"/>
          <p:nvPr/>
        </p:nvSpPr>
        <p:spPr>
          <a:xfrm>
            <a:off x="7235020" y="1832702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14,201 + 35,572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8E36DC51-E5E0-4C5B-88B0-10111FFA70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7903615"/>
              </p:ext>
            </p:extLst>
          </p:nvPr>
        </p:nvGraphicFramePr>
        <p:xfrm>
          <a:off x="3201734" y="2798734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283861BC-3A5B-4CB8-BB67-01056DE51DA7}"/>
              </a:ext>
            </a:extLst>
          </p:cNvPr>
          <p:cNvSpPr txBox="1"/>
          <p:nvPr/>
        </p:nvSpPr>
        <p:spPr>
          <a:xfrm>
            <a:off x="5000772" y="301745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CD5C6919-210F-4D22-8C9D-1B3CA9783C49}"/>
              </a:ext>
            </a:extLst>
          </p:cNvPr>
          <p:cNvSpPr txBox="1"/>
          <p:nvPr/>
        </p:nvSpPr>
        <p:spPr>
          <a:xfrm>
            <a:off x="2158195" y="273939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3D0C3F63-74BE-4211-8B54-E250108C5FD3}"/>
              </a:ext>
            </a:extLst>
          </p:cNvPr>
          <p:cNvCxnSpPr/>
          <p:nvPr/>
        </p:nvCxnSpPr>
        <p:spPr>
          <a:xfrm>
            <a:off x="3648309" y="3622331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5530928A-36B2-44AF-ADE1-AC581674EE9A}"/>
              </a:ext>
            </a:extLst>
          </p:cNvPr>
          <p:cNvGrpSpPr/>
          <p:nvPr/>
        </p:nvGrpSpPr>
        <p:grpSpPr>
          <a:xfrm>
            <a:off x="3638784" y="4037214"/>
            <a:ext cx="129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AC7FC85C-87AB-46F5-88AF-BCDDFA6FABE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3A4ABFD1-B38C-49EE-88DC-888D7A15976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F33D62D4-02A1-4F5B-B9E3-6F2AD2C18B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0856706"/>
              </p:ext>
            </p:extLst>
          </p:nvPr>
        </p:nvGraphicFramePr>
        <p:xfrm>
          <a:off x="8332471" y="2739393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8C768E5F-03C3-4283-8373-FD2D8FA53E28}"/>
              </a:ext>
            </a:extLst>
          </p:cNvPr>
          <p:cNvSpPr txBox="1"/>
          <p:nvPr/>
        </p:nvSpPr>
        <p:spPr>
          <a:xfrm>
            <a:off x="10131509" y="295811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7E9D4F69-517F-4972-AD6B-EF10F2ACBD3F}"/>
              </a:ext>
            </a:extLst>
          </p:cNvPr>
          <p:cNvSpPr txBox="1"/>
          <p:nvPr/>
        </p:nvSpPr>
        <p:spPr>
          <a:xfrm>
            <a:off x="7288932" y="268005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7830A97E-653D-4913-8465-49D6E1BF7DB6}"/>
              </a:ext>
            </a:extLst>
          </p:cNvPr>
          <p:cNvCxnSpPr/>
          <p:nvPr/>
        </p:nvCxnSpPr>
        <p:spPr>
          <a:xfrm>
            <a:off x="8426621" y="3562990"/>
            <a:ext cx="16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CF57FEE2-B302-473C-B1F2-CF927C00E571}"/>
              </a:ext>
            </a:extLst>
          </p:cNvPr>
          <p:cNvGrpSpPr/>
          <p:nvPr/>
        </p:nvGrpSpPr>
        <p:grpSpPr>
          <a:xfrm>
            <a:off x="8426621" y="397787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BE7C639-514D-41B8-877A-8D238062FAA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FFE43415-F179-42AE-A4FA-CAEAD2F50326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4C1E12B5-3CCB-4DC0-9502-0594E0B4727E}"/>
              </a:ext>
            </a:extLst>
          </p:cNvPr>
          <p:cNvSpPr txBox="1"/>
          <p:nvPr/>
        </p:nvSpPr>
        <p:spPr>
          <a:xfrm>
            <a:off x="2158195" y="4243490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๒,๘๙๒</a:t>
            </a:r>
            <a:endParaRPr kumimoji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2FFA380C-952E-4819-9854-763433850523}"/>
              </a:ext>
            </a:extLst>
          </p:cNvPr>
          <p:cNvSpPr txBox="1"/>
          <p:nvPr/>
        </p:nvSpPr>
        <p:spPr>
          <a:xfrm>
            <a:off x="7358083" y="4218060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noProof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๔๙,๗๗๓</a:t>
            </a:r>
            <a:endParaRPr kumimoji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433042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46" grpId="0"/>
      <p:bldP spid="4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FE09B8EA-9D9E-4640-9D24-5A155FDD3360}"/>
              </a:ext>
            </a:extLst>
          </p:cNvPr>
          <p:cNvSpPr txBox="1"/>
          <p:nvPr/>
        </p:nvSpPr>
        <p:spPr>
          <a:xfrm>
            <a:off x="1088031" y="456238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5D0C3D7B-B274-4AD7-84D1-EF3606888654}"/>
              </a:ext>
            </a:extLst>
          </p:cNvPr>
          <p:cNvGrpSpPr/>
          <p:nvPr/>
        </p:nvGrpSpPr>
        <p:grpSpPr>
          <a:xfrm rot="14045225">
            <a:off x="4906199" y="419222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CA1629B0-314C-42F5-9458-89CF4ABD90C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316B803F-A7F5-4582-8EA0-CA4E54FC914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B511AEFC-3C0B-406D-81DE-AC015AF2757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F5968E4E-FDB3-49AB-88AA-A11E660F5C7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23A6FC8B-88F1-4F57-A071-FD871A78279B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13E38BD5-1991-40FD-88A4-9448A2760134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19FE3D02-DE61-40A4-BE7E-07435B3EA1A6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6F771833-2DE5-45D1-A666-29D9D69F4A9C}"/>
              </a:ext>
            </a:extLst>
          </p:cNvPr>
          <p:cNvSpPr/>
          <p:nvPr/>
        </p:nvSpPr>
        <p:spPr>
          <a:xfrm rot="191175">
            <a:off x="1373473" y="83306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F414EC4E-29D5-4B2B-AD15-252A2D12806C}"/>
              </a:ext>
            </a:extLst>
          </p:cNvPr>
          <p:cNvGrpSpPr/>
          <p:nvPr/>
        </p:nvGrpSpPr>
        <p:grpSpPr>
          <a:xfrm>
            <a:off x="1367885" y="3861774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1124142-E743-4C65-B2A4-24030863C1A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EA1EDCA0-7C30-4B0A-B909-C2A80F76BEF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2024221B-B4CF-426F-99E6-620CA124E38F}"/>
              </a:ext>
            </a:extLst>
          </p:cNvPr>
          <p:cNvSpPr txBox="1"/>
          <p:nvPr/>
        </p:nvSpPr>
        <p:spPr>
          <a:xfrm>
            <a:off x="2048467" y="3834106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142 + 3,257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7CAC4F65-7209-41AB-8221-426B6C822417}"/>
              </a:ext>
            </a:extLst>
          </p:cNvPr>
          <p:cNvGrpSpPr/>
          <p:nvPr/>
        </p:nvGrpSpPr>
        <p:grpSpPr>
          <a:xfrm>
            <a:off x="6444710" y="3845658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8FB920FD-9633-44B7-92B4-658F1FDEE12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81BA246-6529-4438-A12E-5EAE12812F9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5AF9A93C-530C-4296-8CFF-33CEAC451743}"/>
              </a:ext>
            </a:extLst>
          </p:cNvPr>
          <p:cNvSpPr txBox="1"/>
          <p:nvPr/>
        </p:nvSpPr>
        <p:spPr>
          <a:xfrm>
            <a:off x="7125292" y="3817990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5,290 + 1,305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CE67D7C4-132C-4428-9EC9-6F64AA4396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784201"/>
              </p:ext>
            </p:extLst>
          </p:nvPr>
        </p:nvGraphicFramePr>
        <p:xfrm>
          <a:off x="3092006" y="4390830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DA9F5986-0338-4BFE-AE16-BDC0ECEC5DC6}"/>
              </a:ext>
            </a:extLst>
          </p:cNvPr>
          <p:cNvSpPr txBox="1"/>
          <p:nvPr/>
        </p:nvSpPr>
        <p:spPr>
          <a:xfrm>
            <a:off x="4891044" y="460954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005F19CF-1C39-4584-9DDC-F701BDAF6493}"/>
              </a:ext>
            </a:extLst>
          </p:cNvPr>
          <p:cNvSpPr txBox="1"/>
          <p:nvPr/>
        </p:nvSpPr>
        <p:spPr>
          <a:xfrm>
            <a:off x="2048467" y="4331489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7BED33EC-4BD1-4352-AE84-65EA40BA4DCB}"/>
              </a:ext>
            </a:extLst>
          </p:cNvPr>
          <p:cNvCxnSpPr/>
          <p:nvPr/>
        </p:nvCxnSpPr>
        <p:spPr>
          <a:xfrm>
            <a:off x="3538581" y="5214427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31638EAC-10F9-436A-9DCE-8AC7BB44E8C1}"/>
              </a:ext>
            </a:extLst>
          </p:cNvPr>
          <p:cNvGrpSpPr/>
          <p:nvPr/>
        </p:nvGrpSpPr>
        <p:grpSpPr>
          <a:xfrm>
            <a:off x="3529056" y="5629310"/>
            <a:ext cx="129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3CB642F8-AB96-44D8-A7FD-BB1AF2A23B0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1B0434A6-A0B1-4D06-9AD5-4FC7B5C7C70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F6A8E793-1FD2-49C8-B260-B5C873B86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508278"/>
              </p:ext>
            </p:extLst>
          </p:nvPr>
        </p:nvGraphicFramePr>
        <p:xfrm>
          <a:off x="8222743" y="4395497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A685A87D-A0C7-4CDE-A821-994406C04018}"/>
              </a:ext>
            </a:extLst>
          </p:cNvPr>
          <p:cNvSpPr txBox="1"/>
          <p:nvPr/>
        </p:nvSpPr>
        <p:spPr>
          <a:xfrm>
            <a:off x="10021781" y="461421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6541487E-DFAB-4BB8-A834-14E7167A2783}"/>
              </a:ext>
            </a:extLst>
          </p:cNvPr>
          <p:cNvSpPr txBox="1"/>
          <p:nvPr/>
        </p:nvSpPr>
        <p:spPr>
          <a:xfrm>
            <a:off x="7179204" y="4336156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750946AE-2A9C-49EF-BF9A-423B58F8FA78}"/>
              </a:ext>
            </a:extLst>
          </p:cNvPr>
          <p:cNvCxnSpPr/>
          <p:nvPr/>
        </p:nvCxnSpPr>
        <p:spPr>
          <a:xfrm>
            <a:off x="8636933" y="5219094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2B86376F-64EE-47FE-841E-516A4200C762}"/>
              </a:ext>
            </a:extLst>
          </p:cNvPr>
          <p:cNvGrpSpPr/>
          <p:nvPr/>
        </p:nvGrpSpPr>
        <p:grpSpPr>
          <a:xfrm>
            <a:off x="8636933" y="5633977"/>
            <a:ext cx="129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5A20D6A-B4BA-41EA-8976-2214A2F4222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CFB12125-A6B9-4BE5-8CD6-6BCFBAA65F9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80F376F7-FFE6-482C-A187-9FCE80AF77B6}"/>
              </a:ext>
            </a:extLst>
          </p:cNvPr>
          <p:cNvGrpSpPr/>
          <p:nvPr/>
        </p:nvGrpSpPr>
        <p:grpSpPr>
          <a:xfrm>
            <a:off x="7568789" y="1388604"/>
            <a:ext cx="2351849" cy="2040396"/>
            <a:chOff x="7368728" y="2235912"/>
            <a:chExt cx="2351849" cy="2040396"/>
          </a:xfrm>
        </p:grpSpPr>
        <p:sp>
          <p:nvSpPr>
            <p:cNvPr id="47" name="Google Shape;3488;p71">
              <a:extLst>
                <a:ext uri="{FF2B5EF4-FFF2-40B4-BE49-F238E27FC236}">
                  <a16:creationId xmlns:a16="http://schemas.microsoft.com/office/drawing/2014/main" id="{96B53DD0-3D00-472E-98A7-79588F3228B6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489;p71">
              <a:extLst>
                <a:ext uri="{FF2B5EF4-FFF2-40B4-BE49-F238E27FC236}">
                  <a16:creationId xmlns:a16="http://schemas.microsoft.com/office/drawing/2014/main" id="{61D7D504-67CD-4AA0-9DA2-F8CA03AC0F06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E6827F00-485B-411D-843F-6DEEA9C048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1643526"/>
              </p:ext>
            </p:extLst>
          </p:nvPr>
        </p:nvGraphicFramePr>
        <p:xfrm>
          <a:off x="2580534" y="1752271"/>
          <a:ext cx="2160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F0B83CF4-2BC1-48EE-8BFC-500971574CD7}"/>
              </a:ext>
            </a:extLst>
          </p:cNvPr>
          <p:cNvGrpSpPr/>
          <p:nvPr/>
        </p:nvGrpSpPr>
        <p:grpSpPr>
          <a:xfrm>
            <a:off x="1408793" y="1178198"/>
            <a:ext cx="4505789" cy="457680"/>
            <a:chOff x="1198481" y="815198"/>
            <a:chExt cx="4505789" cy="457680"/>
          </a:xfrm>
        </p:grpSpPr>
        <p:grpSp>
          <p:nvGrpSpPr>
            <p:cNvPr id="51" name="Google Shape;3831;p61">
              <a:extLst>
                <a:ext uri="{FF2B5EF4-FFF2-40B4-BE49-F238E27FC236}">
                  <a16:creationId xmlns:a16="http://schemas.microsoft.com/office/drawing/2014/main" id="{2CFE7038-78AC-418D-AFDA-51008846373D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54" name="Google Shape;3832;p61">
                <a:extLst>
                  <a:ext uri="{FF2B5EF4-FFF2-40B4-BE49-F238E27FC236}">
                    <a16:creationId xmlns:a16="http://schemas.microsoft.com/office/drawing/2014/main" id="{32C7D811-E5CF-4582-854D-BFF5DE0F6A67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3833;p61">
                <a:extLst>
                  <a:ext uri="{FF2B5EF4-FFF2-40B4-BE49-F238E27FC236}">
                    <a16:creationId xmlns:a16="http://schemas.microsoft.com/office/drawing/2014/main" id="{5C2A7627-549A-4009-B8D3-9C48C870AC91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91F316B0-D449-4FF9-9BDC-B417A53AB8F5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3" name="Google Shape;3842;p61">
              <a:extLst>
                <a:ext uri="{FF2B5EF4-FFF2-40B4-BE49-F238E27FC236}">
                  <a16:creationId xmlns:a16="http://schemas.microsoft.com/office/drawing/2014/main" id="{922DA059-687A-4D72-ADF9-1819A3A10486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439 + 37,160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1CCBFA33-CB1A-4712-8B9C-593421EAE2CA}"/>
              </a:ext>
            </a:extLst>
          </p:cNvPr>
          <p:cNvSpPr txBox="1"/>
          <p:nvPr/>
        </p:nvSpPr>
        <p:spPr>
          <a:xfrm>
            <a:off x="4691580" y="197043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57" name="ตัวเชื่อมต่อตรง 56">
            <a:extLst>
              <a:ext uri="{FF2B5EF4-FFF2-40B4-BE49-F238E27FC236}">
                <a16:creationId xmlns:a16="http://schemas.microsoft.com/office/drawing/2014/main" id="{5109DAC8-4B72-4346-94F4-B986C019F042}"/>
              </a:ext>
            </a:extLst>
          </p:cNvPr>
          <p:cNvCxnSpPr/>
          <p:nvPr/>
        </p:nvCxnSpPr>
        <p:spPr>
          <a:xfrm>
            <a:off x="2670957" y="2595739"/>
            <a:ext cx="19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85EFC48A-3552-40CC-91A5-E17EE2925F5F}"/>
              </a:ext>
            </a:extLst>
          </p:cNvPr>
          <p:cNvGrpSpPr/>
          <p:nvPr/>
        </p:nvGrpSpPr>
        <p:grpSpPr>
          <a:xfrm>
            <a:off x="2666123" y="3027352"/>
            <a:ext cx="1980000" cy="20131"/>
            <a:chOff x="1764604" y="5115751"/>
            <a:chExt cx="2935229" cy="20131"/>
          </a:xfrm>
        </p:grpSpPr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4AEEEF5B-0B64-4CAA-BFD0-92AAF2B4F1D5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F21C3A6E-C096-477D-9AF1-CC75062C43F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Google Shape;1515;p54">
            <a:extLst>
              <a:ext uri="{FF2B5EF4-FFF2-40B4-BE49-F238E27FC236}">
                <a16:creationId xmlns:a16="http://schemas.microsoft.com/office/drawing/2014/main" id="{6C10A7C4-5FDD-4773-A122-14FE9FE28417}"/>
              </a:ext>
            </a:extLst>
          </p:cNvPr>
          <p:cNvGrpSpPr/>
          <p:nvPr/>
        </p:nvGrpSpPr>
        <p:grpSpPr>
          <a:xfrm rot="20445680" flipV="1">
            <a:off x="6164812" y="2371984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2" name="Google Shape;1516;p54">
              <a:extLst>
                <a:ext uri="{FF2B5EF4-FFF2-40B4-BE49-F238E27FC236}">
                  <a16:creationId xmlns:a16="http://schemas.microsoft.com/office/drawing/2014/main" id="{C07EDDA0-D791-4526-BA67-2E4B76DF62E4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1517;p54">
              <a:extLst>
                <a:ext uri="{FF2B5EF4-FFF2-40B4-BE49-F238E27FC236}">
                  <a16:creationId xmlns:a16="http://schemas.microsoft.com/office/drawing/2014/main" id="{E1EF9BB7-3B9B-44BB-9EB5-1BB2B5361E2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4" name="ตาราง 3">
            <a:extLst>
              <a:ext uri="{FF2B5EF4-FFF2-40B4-BE49-F238E27FC236}">
                <a16:creationId xmlns:a16="http://schemas.microsoft.com/office/drawing/2014/main" id="{B6572C35-81CE-4319-9770-D9A5C7EBBD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9326289"/>
              </p:ext>
            </p:extLst>
          </p:nvPr>
        </p:nvGraphicFramePr>
        <p:xfrm>
          <a:off x="7845289" y="1939665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971981A2-E743-4EA5-B8B6-994E3E896ADB}"/>
              </a:ext>
            </a:extLst>
          </p:cNvPr>
          <p:cNvSpPr txBox="1"/>
          <p:nvPr/>
        </p:nvSpPr>
        <p:spPr>
          <a:xfrm>
            <a:off x="9549076" y="2158383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33330A84-EF5A-4A8D-953B-B9CA845EF12C}"/>
              </a:ext>
            </a:extLst>
          </p:cNvPr>
          <p:cNvGrpSpPr/>
          <p:nvPr/>
        </p:nvGrpSpPr>
        <p:grpSpPr>
          <a:xfrm>
            <a:off x="7949925" y="2726495"/>
            <a:ext cx="1548000" cy="451744"/>
            <a:chOff x="6755075" y="4085228"/>
            <a:chExt cx="3460691" cy="451744"/>
          </a:xfrm>
        </p:grpSpPr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1C2FFAF7-19E0-4426-BC7C-DACAC072AF3C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กลุ่ม 67">
              <a:extLst>
                <a:ext uri="{FF2B5EF4-FFF2-40B4-BE49-F238E27FC236}">
                  <a16:creationId xmlns:a16="http://schemas.microsoft.com/office/drawing/2014/main" id="{04D848DA-EBB4-4627-BE51-3697F8EC424D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9" name="ตัวเชื่อมต่อตรง 68">
                <a:extLst>
                  <a:ext uri="{FF2B5EF4-FFF2-40B4-BE49-F238E27FC236}">
                    <a16:creationId xmlns:a16="http://schemas.microsoft.com/office/drawing/2014/main" id="{A9C21F56-D922-4786-BFC0-2C8985C70D8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ตัวเชื่อมต่อตรง 69">
                <a:extLst>
                  <a:ext uri="{FF2B5EF4-FFF2-40B4-BE49-F238E27FC236}">
                    <a16:creationId xmlns:a16="http://schemas.microsoft.com/office/drawing/2014/main" id="{033B77DE-05EE-448B-99BF-2AE3E153722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191D324D-D8F6-4D7A-BDD0-CDCF15F31D6D}"/>
              </a:ext>
            </a:extLst>
          </p:cNvPr>
          <p:cNvSpPr txBox="1"/>
          <p:nvPr/>
        </p:nvSpPr>
        <p:spPr>
          <a:xfrm>
            <a:off x="1503973" y="318628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๓๗,๕๙๙</a:t>
            </a:r>
            <a:endParaRPr kumimoji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23F58D8F-C5E7-4196-B7BC-B410ADCDA392}"/>
              </a:ext>
            </a:extLst>
          </p:cNvPr>
          <p:cNvSpPr txBox="1"/>
          <p:nvPr/>
        </p:nvSpPr>
        <p:spPr>
          <a:xfrm>
            <a:off x="7785183" y="1400775"/>
            <a:ext cx="19527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แสดงวิธีหาผลบวก ดังนี้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1AEE2E12-259D-4480-A048-D57B5A5DA488}"/>
              </a:ext>
            </a:extLst>
          </p:cNvPr>
          <p:cNvSpPr txBox="1"/>
          <p:nvPr/>
        </p:nvSpPr>
        <p:spPr>
          <a:xfrm>
            <a:off x="1417942" y="169289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74" name="Google Shape;3842;p61">
            <a:extLst>
              <a:ext uri="{FF2B5EF4-FFF2-40B4-BE49-F238E27FC236}">
                <a16:creationId xmlns:a16="http://schemas.microsoft.com/office/drawing/2014/main" id="{D2FA09E6-D155-40B5-BE1D-7851C01A8FE9}"/>
              </a:ext>
            </a:extLst>
          </p:cNvPr>
          <p:cNvSpPr txBox="1"/>
          <p:nvPr/>
        </p:nvSpPr>
        <p:spPr>
          <a:xfrm>
            <a:off x="2086715" y="583175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๓,๓๙๙</a:t>
            </a:r>
            <a:endParaRPr kumimoji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5" name="Google Shape;3842;p61">
            <a:extLst>
              <a:ext uri="{FF2B5EF4-FFF2-40B4-BE49-F238E27FC236}">
                <a16:creationId xmlns:a16="http://schemas.microsoft.com/office/drawing/2014/main" id="{4D2635E5-A41B-47FD-A26D-829987CC385C}"/>
              </a:ext>
            </a:extLst>
          </p:cNvPr>
          <p:cNvSpPr txBox="1"/>
          <p:nvPr/>
        </p:nvSpPr>
        <p:spPr>
          <a:xfrm>
            <a:off x="7286603" y="580632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๖,๕๙๕</a:t>
            </a:r>
            <a:endParaRPr kumimoji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0287499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6" grpId="0"/>
      <p:bldP spid="65" grpId="0"/>
      <p:bldP spid="71" grpId="0"/>
      <p:bldP spid="72" grpId="0"/>
      <p:bldP spid="74" grpId="0"/>
      <p:bldP spid="7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87D84C27-7ABA-4126-A69E-7D3B90E19E4A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C1A3279C-7F20-441B-AEC1-05AB66E5AF8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3A4FD29F-2D89-462F-A648-CD03834151C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8DC09C4F-B5E7-43AF-9C24-A1CDBBA58778}"/>
              </a:ext>
            </a:extLst>
          </p:cNvPr>
          <p:cNvSpPr txBox="1"/>
          <p:nvPr/>
        </p:nvSpPr>
        <p:spPr>
          <a:xfrm>
            <a:off x="1819867" y="761545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1,243 + 2,610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4E6CF3FC-0250-44A3-9713-47EF7D7FC836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C523E8BF-FB18-49AC-8013-213E555D23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2B5AD597-8A37-4EEE-BD6A-7F192BEBC38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5A225AA1-5B22-4DEE-BB8D-7E7A6EE5366A}"/>
              </a:ext>
            </a:extLst>
          </p:cNvPr>
          <p:cNvSpPr txBox="1"/>
          <p:nvPr/>
        </p:nvSpPr>
        <p:spPr>
          <a:xfrm>
            <a:off x="6896692" y="745429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6,060 + 404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22" name="ตาราง 3">
            <a:extLst>
              <a:ext uri="{FF2B5EF4-FFF2-40B4-BE49-F238E27FC236}">
                <a16:creationId xmlns:a16="http://schemas.microsoft.com/office/drawing/2014/main" id="{54A5909D-A10B-478E-8B8B-44D60D8696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2365858"/>
              </p:ext>
            </p:extLst>
          </p:nvPr>
        </p:nvGraphicFramePr>
        <p:xfrm>
          <a:off x="2863406" y="1318269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23" name="กล่องข้อความ 22">
            <a:extLst>
              <a:ext uri="{FF2B5EF4-FFF2-40B4-BE49-F238E27FC236}">
                <a16:creationId xmlns:a16="http://schemas.microsoft.com/office/drawing/2014/main" id="{7C00ECFE-86A5-4B23-8304-6C5C2C757D32}"/>
              </a:ext>
            </a:extLst>
          </p:cNvPr>
          <p:cNvSpPr txBox="1"/>
          <p:nvPr/>
        </p:nvSpPr>
        <p:spPr>
          <a:xfrm>
            <a:off x="4662444" y="153698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B0220E1F-4E42-460C-B6BC-E46A69B0D9F7}"/>
              </a:ext>
            </a:extLst>
          </p:cNvPr>
          <p:cNvSpPr txBox="1"/>
          <p:nvPr/>
        </p:nvSpPr>
        <p:spPr>
          <a:xfrm>
            <a:off x="1819867" y="1258928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55C39A45-90B9-45F0-9F5D-EAD26248FCAA}"/>
              </a:ext>
            </a:extLst>
          </p:cNvPr>
          <p:cNvCxnSpPr/>
          <p:nvPr/>
        </p:nvCxnSpPr>
        <p:spPr>
          <a:xfrm>
            <a:off x="3309981" y="2141866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D846301B-4437-4842-BE81-39DDA47573E8}"/>
              </a:ext>
            </a:extLst>
          </p:cNvPr>
          <p:cNvGrpSpPr/>
          <p:nvPr/>
        </p:nvGrpSpPr>
        <p:grpSpPr>
          <a:xfrm>
            <a:off x="3300456" y="2556749"/>
            <a:ext cx="1296000" cy="32792"/>
            <a:chOff x="2837762" y="4290467"/>
            <a:chExt cx="1296000" cy="32792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0D220398-0893-4A60-B5E7-E3283A1F1CA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D4898C09-85A8-451D-947D-BF2A53182B1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9" name="ตาราง 3">
            <a:extLst>
              <a:ext uri="{FF2B5EF4-FFF2-40B4-BE49-F238E27FC236}">
                <a16:creationId xmlns:a16="http://schemas.microsoft.com/office/drawing/2014/main" id="{151F6A66-6CF3-4225-AB8E-03DB122006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154602"/>
              </p:ext>
            </p:extLst>
          </p:nvPr>
        </p:nvGraphicFramePr>
        <p:xfrm>
          <a:off x="7994143" y="1322936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311D9D93-1EFD-4CFC-B8C3-3AC4474FEC8A}"/>
              </a:ext>
            </a:extLst>
          </p:cNvPr>
          <p:cNvSpPr txBox="1"/>
          <p:nvPr/>
        </p:nvSpPr>
        <p:spPr>
          <a:xfrm>
            <a:off x="9793181" y="154165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C064E13B-D5EA-47EE-BC4D-CFAE991C81EA}"/>
              </a:ext>
            </a:extLst>
          </p:cNvPr>
          <p:cNvSpPr txBox="1"/>
          <p:nvPr/>
        </p:nvSpPr>
        <p:spPr>
          <a:xfrm>
            <a:off x="6950604" y="1263595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2" name="ตัวเชื่อมต่อตรง 31">
            <a:extLst>
              <a:ext uri="{FF2B5EF4-FFF2-40B4-BE49-F238E27FC236}">
                <a16:creationId xmlns:a16="http://schemas.microsoft.com/office/drawing/2014/main" id="{720E7398-4751-4A97-8393-0E0EF3735B51}"/>
              </a:ext>
            </a:extLst>
          </p:cNvPr>
          <p:cNvCxnSpPr/>
          <p:nvPr/>
        </p:nvCxnSpPr>
        <p:spPr>
          <a:xfrm>
            <a:off x="8408333" y="2146533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FA765E65-EC33-4BD9-8538-7F8123833E9F}"/>
              </a:ext>
            </a:extLst>
          </p:cNvPr>
          <p:cNvGrpSpPr/>
          <p:nvPr/>
        </p:nvGrpSpPr>
        <p:grpSpPr>
          <a:xfrm>
            <a:off x="8408333" y="2561416"/>
            <a:ext cx="1296000" cy="32792"/>
            <a:chOff x="2837762" y="4290467"/>
            <a:chExt cx="1296000" cy="32792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4506FF50-ADD1-4AC3-AA93-421D365A473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07EDF502-2ECE-458B-8373-F1ACB327C94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1F847967-0EEA-42CD-A7A7-F5A65F56FEDD}"/>
              </a:ext>
            </a:extLst>
          </p:cNvPr>
          <p:cNvSpPr txBox="1"/>
          <p:nvPr/>
        </p:nvSpPr>
        <p:spPr>
          <a:xfrm>
            <a:off x="1858115" y="275919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๓,๘๕๓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7" name="Google Shape;3842;p61">
            <a:extLst>
              <a:ext uri="{FF2B5EF4-FFF2-40B4-BE49-F238E27FC236}">
                <a16:creationId xmlns:a16="http://schemas.microsoft.com/office/drawing/2014/main" id="{306C6312-8F9C-4925-B61E-2FBDF04EFD4E}"/>
              </a:ext>
            </a:extLst>
          </p:cNvPr>
          <p:cNvSpPr txBox="1"/>
          <p:nvPr/>
        </p:nvSpPr>
        <p:spPr>
          <a:xfrm>
            <a:off x="7058003" y="273376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๖,๔๖๔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68866998-234E-48A9-8594-2A0533183E34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A32F8885-52E1-4CDF-A0F5-B259216BC3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5CC04451-1A98-42A4-B223-35B8E421EC7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FA1AB5C7-AE59-4B3E-8ADF-418244EDE63F}"/>
              </a:ext>
            </a:extLst>
          </p:cNvPr>
          <p:cNvSpPr txBox="1"/>
          <p:nvPr/>
        </p:nvSpPr>
        <p:spPr>
          <a:xfrm>
            <a:off x="1819867" y="3714244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15,084 + 912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77E027DD-C806-4BE5-A294-7071BF36B5AF}"/>
              </a:ext>
            </a:extLst>
          </p:cNvPr>
          <p:cNvGrpSpPr/>
          <p:nvPr/>
        </p:nvGrpSpPr>
        <p:grpSpPr>
          <a:xfrm>
            <a:off x="6216110" y="3725796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F1266745-27E9-4EE0-ACC4-69F74F076E5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2010588F-5BDF-43EB-AC62-DEE8B18C393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4D343CAE-5518-47A6-8616-6E700705AC46}"/>
              </a:ext>
            </a:extLst>
          </p:cNvPr>
          <p:cNvSpPr txBox="1"/>
          <p:nvPr/>
        </p:nvSpPr>
        <p:spPr>
          <a:xfrm>
            <a:off x="6896692" y="3698128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22,161 + 7,532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C41AA7EF-37D9-47DA-B578-4A333A820B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4999919"/>
              </p:ext>
            </p:extLst>
          </p:nvPr>
        </p:nvGraphicFramePr>
        <p:xfrm>
          <a:off x="2863406" y="4270968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4DF4D0A8-16FA-4CAF-B72B-7095056320A7}"/>
              </a:ext>
            </a:extLst>
          </p:cNvPr>
          <p:cNvSpPr txBox="1"/>
          <p:nvPr/>
        </p:nvSpPr>
        <p:spPr>
          <a:xfrm>
            <a:off x="4662444" y="448968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77B0ADCC-DC1B-4E6B-AA30-DA78D7EDB95C}"/>
              </a:ext>
            </a:extLst>
          </p:cNvPr>
          <p:cNvSpPr txBox="1"/>
          <p:nvPr/>
        </p:nvSpPr>
        <p:spPr>
          <a:xfrm>
            <a:off x="1819867" y="4211627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9" name="ตัวเชื่อมต่อตรง 48">
            <a:extLst>
              <a:ext uri="{FF2B5EF4-FFF2-40B4-BE49-F238E27FC236}">
                <a16:creationId xmlns:a16="http://schemas.microsoft.com/office/drawing/2014/main" id="{8EB3DF24-6464-4A93-A726-1ABDBA27C4A7}"/>
              </a:ext>
            </a:extLst>
          </p:cNvPr>
          <p:cNvCxnSpPr/>
          <p:nvPr/>
        </p:nvCxnSpPr>
        <p:spPr>
          <a:xfrm>
            <a:off x="2971653" y="509456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95551093-6F27-435C-9323-C93ABC8F91F7}"/>
              </a:ext>
            </a:extLst>
          </p:cNvPr>
          <p:cNvGrpSpPr/>
          <p:nvPr/>
        </p:nvGrpSpPr>
        <p:grpSpPr>
          <a:xfrm>
            <a:off x="2962128" y="5509448"/>
            <a:ext cx="1656000" cy="32792"/>
            <a:chOff x="2837762" y="4290467"/>
            <a:chExt cx="1296000" cy="32792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9045CDF5-1658-4325-A4BB-EDD28F3A943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0440B56A-F600-4B52-B7FF-E021106A378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3" name="ตาราง 3">
            <a:extLst>
              <a:ext uri="{FF2B5EF4-FFF2-40B4-BE49-F238E27FC236}">
                <a16:creationId xmlns:a16="http://schemas.microsoft.com/office/drawing/2014/main" id="{89C1D1B0-41C1-4CDB-AC9A-55A3A3B7EC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248119"/>
              </p:ext>
            </p:extLst>
          </p:nvPr>
        </p:nvGraphicFramePr>
        <p:xfrm>
          <a:off x="7994143" y="4275635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86FB9AB8-6B2F-4DF8-AE8D-CF33FBFFCA31}"/>
              </a:ext>
            </a:extLst>
          </p:cNvPr>
          <p:cNvSpPr txBox="1"/>
          <p:nvPr/>
        </p:nvSpPr>
        <p:spPr>
          <a:xfrm>
            <a:off x="9793181" y="449435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4F586378-D97D-4C75-9EFD-21380774742F}"/>
              </a:ext>
            </a:extLst>
          </p:cNvPr>
          <p:cNvSpPr txBox="1"/>
          <p:nvPr/>
        </p:nvSpPr>
        <p:spPr>
          <a:xfrm>
            <a:off x="6950604" y="4216294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6" name="ตัวเชื่อมต่อตรง 55">
            <a:extLst>
              <a:ext uri="{FF2B5EF4-FFF2-40B4-BE49-F238E27FC236}">
                <a16:creationId xmlns:a16="http://schemas.microsoft.com/office/drawing/2014/main" id="{7A427CFF-9B8A-4FB6-9DD2-5285BAEFFD9A}"/>
              </a:ext>
            </a:extLst>
          </p:cNvPr>
          <p:cNvCxnSpPr/>
          <p:nvPr/>
        </p:nvCxnSpPr>
        <p:spPr>
          <a:xfrm>
            <a:off x="8042573" y="509923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364D2B52-A076-41AF-AF6B-D3EC94A191F3}"/>
              </a:ext>
            </a:extLst>
          </p:cNvPr>
          <p:cNvGrpSpPr/>
          <p:nvPr/>
        </p:nvGrpSpPr>
        <p:grpSpPr>
          <a:xfrm>
            <a:off x="8042573" y="5514115"/>
            <a:ext cx="1656000" cy="32792"/>
            <a:chOff x="2837762" y="4290467"/>
            <a:chExt cx="1296000" cy="32792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31EF0E19-7BB4-406A-AED0-A053F74ECF1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F9C63C61-14C9-40BE-B919-092B59A7D1E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D4B7FF4B-5A4B-4092-94DC-325F69B0F908}"/>
              </a:ext>
            </a:extLst>
          </p:cNvPr>
          <p:cNvSpPr txBox="1"/>
          <p:nvPr/>
        </p:nvSpPr>
        <p:spPr>
          <a:xfrm>
            <a:off x="1858115" y="57118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๑๕,๙๙๖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57C8CC3C-8FDD-4DA4-AE87-A66AAA6CB89F}"/>
              </a:ext>
            </a:extLst>
          </p:cNvPr>
          <p:cNvSpPr txBox="1"/>
          <p:nvPr/>
        </p:nvSpPr>
        <p:spPr>
          <a:xfrm>
            <a:off x="7058003" y="568646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๒๙,๖๙๓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552151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30" grpId="0"/>
      <p:bldP spid="31" grpId="0"/>
      <p:bldP spid="36" grpId="0"/>
      <p:bldP spid="37" grpId="0"/>
      <p:bldP spid="47" grpId="0"/>
      <p:bldP spid="48" grpId="0"/>
      <p:bldP spid="54" grpId="0"/>
      <p:bldP spid="55" grpId="0"/>
      <p:bldP spid="60" grpId="0"/>
      <p:bldP spid="6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A63E6B14-DB27-46B4-837D-3A7D8C410B61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55782CFB-D9E1-4571-8823-9F824D12421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5A7D195B-A870-4433-8471-EA3D5773978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892D698D-F6BD-47C5-BB44-0D52FFA9787A}"/>
              </a:ext>
            </a:extLst>
          </p:cNvPr>
          <p:cNvSpPr txBox="1"/>
          <p:nvPr/>
        </p:nvSpPr>
        <p:spPr>
          <a:xfrm>
            <a:off x="1819867" y="761545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8,008 + 1,930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1CA45218-57CF-4219-9CA9-F7D4F6B128DE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0E935369-F76E-439E-A2A1-3D1877F819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E99F56CC-119D-401D-9FEE-2A8F8690FBD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1D96A426-5AC3-4D00-B744-0497453C65BE}"/>
              </a:ext>
            </a:extLst>
          </p:cNvPr>
          <p:cNvSpPr txBox="1"/>
          <p:nvPr/>
        </p:nvSpPr>
        <p:spPr>
          <a:xfrm>
            <a:off x="6896692" y="745429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60,325 + 9,251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22" name="ตาราง 3">
            <a:extLst>
              <a:ext uri="{FF2B5EF4-FFF2-40B4-BE49-F238E27FC236}">
                <a16:creationId xmlns:a16="http://schemas.microsoft.com/office/drawing/2014/main" id="{29A3F6A4-0D36-4395-BB32-EA36C5A2F1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4715182"/>
              </p:ext>
            </p:extLst>
          </p:nvPr>
        </p:nvGraphicFramePr>
        <p:xfrm>
          <a:off x="2863406" y="1318269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8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23" name="กล่องข้อความ 22">
            <a:extLst>
              <a:ext uri="{FF2B5EF4-FFF2-40B4-BE49-F238E27FC236}">
                <a16:creationId xmlns:a16="http://schemas.microsoft.com/office/drawing/2014/main" id="{56536141-E4C2-4D71-BAB3-6C5CB8FF2E16}"/>
              </a:ext>
            </a:extLst>
          </p:cNvPr>
          <p:cNvSpPr txBox="1"/>
          <p:nvPr/>
        </p:nvSpPr>
        <p:spPr>
          <a:xfrm>
            <a:off x="4662444" y="153698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4BF7F597-0F7E-4068-82C6-3ED27AC0DEFE}"/>
              </a:ext>
            </a:extLst>
          </p:cNvPr>
          <p:cNvSpPr txBox="1"/>
          <p:nvPr/>
        </p:nvSpPr>
        <p:spPr>
          <a:xfrm>
            <a:off x="1819867" y="1258928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0C637BFB-C276-4D23-808E-7650ADA40AC1}"/>
              </a:ext>
            </a:extLst>
          </p:cNvPr>
          <p:cNvCxnSpPr/>
          <p:nvPr/>
        </p:nvCxnSpPr>
        <p:spPr>
          <a:xfrm>
            <a:off x="3309981" y="2141866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C4138806-5944-42C0-A241-56383E0E2BF5}"/>
              </a:ext>
            </a:extLst>
          </p:cNvPr>
          <p:cNvGrpSpPr/>
          <p:nvPr/>
        </p:nvGrpSpPr>
        <p:grpSpPr>
          <a:xfrm>
            <a:off x="3300456" y="2556749"/>
            <a:ext cx="1296000" cy="32792"/>
            <a:chOff x="2837762" y="4290467"/>
            <a:chExt cx="1296000" cy="32792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38EAE01B-CAE8-4F33-9C06-3903682F5C6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95CF9766-FFD7-406F-96B9-8CB3C476FFC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9" name="ตาราง 3">
            <a:extLst>
              <a:ext uri="{FF2B5EF4-FFF2-40B4-BE49-F238E27FC236}">
                <a16:creationId xmlns:a16="http://schemas.microsoft.com/office/drawing/2014/main" id="{8BF88D04-AF3D-423D-AE3C-F633FF7ECA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935426"/>
              </p:ext>
            </p:extLst>
          </p:nvPr>
        </p:nvGraphicFramePr>
        <p:xfrm>
          <a:off x="7994143" y="1322936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FB25CB19-C5BE-4627-B389-34142788FFF6}"/>
              </a:ext>
            </a:extLst>
          </p:cNvPr>
          <p:cNvSpPr txBox="1"/>
          <p:nvPr/>
        </p:nvSpPr>
        <p:spPr>
          <a:xfrm>
            <a:off x="9793181" y="154165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585D590-A127-44B3-A1AD-0BEC13AAAD96}"/>
              </a:ext>
            </a:extLst>
          </p:cNvPr>
          <p:cNvSpPr txBox="1"/>
          <p:nvPr/>
        </p:nvSpPr>
        <p:spPr>
          <a:xfrm>
            <a:off x="6950604" y="1263595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2" name="ตัวเชื่อมต่อตรง 31">
            <a:extLst>
              <a:ext uri="{FF2B5EF4-FFF2-40B4-BE49-F238E27FC236}">
                <a16:creationId xmlns:a16="http://schemas.microsoft.com/office/drawing/2014/main" id="{034EAA44-A981-4F19-9235-F4950297715E}"/>
              </a:ext>
            </a:extLst>
          </p:cNvPr>
          <p:cNvCxnSpPr/>
          <p:nvPr/>
        </p:nvCxnSpPr>
        <p:spPr>
          <a:xfrm>
            <a:off x="8060861" y="214653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CBF233C6-673A-454A-A217-E75228EEEB1F}"/>
              </a:ext>
            </a:extLst>
          </p:cNvPr>
          <p:cNvGrpSpPr/>
          <p:nvPr/>
        </p:nvGrpSpPr>
        <p:grpSpPr>
          <a:xfrm>
            <a:off x="8060861" y="2561416"/>
            <a:ext cx="1656000" cy="32792"/>
            <a:chOff x="2837762" y="4290467"/>
            <a:chExt cx="1296000" cy="32792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472C3E4E-0C14-46EA-9178-84EE9348A1A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5DB5F225-AD2D-4DAF-AAE6-0C2300ED27E8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4ABEC946-9D83-4A40-A879-3A8C74B101C0}"/>
              </a:ext>
            </a:extLst>
          </p:cNvPr>
          <p:cNvSpPr txBox="1"/>
          <p:nvPr/>
        </p:nvSpPr>
        <p:spPr>
          <a:xfrm>
            <a:off x="1858115" y="275919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๙,๙๓๘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7" name="Google Shape;3842;p61">
            <a:extLst>
              <a:ext uri="{FF2B5EF4-FFF2-40B4-BE49-F238E27FC236}">
                <a16:creationId xmlns:a16="http://schemas.microsoft.com/office/drawing/2014/main" id="{15538794-3527-4CB5-B9E1-91207750B111}"/>
              </a:ext>
            </a:extLst>
          </p:cNvPr>
          <p:cNvSpPr txBox="1"/>
          <p:nvPr/>
        </p:nvSpPr>
        <p:spPr>
          <a:xfrm>
            <a:off x="7058003" y="273376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๖๙,๕๗๖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D456E4CA-F496-4F29-8EAC-24E0A92CE371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6E63B9BD-91D9-4256-814C-DFA68BCB64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CEE928F-4E27-4147-8BBA-92B2634A2E1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FAD88665-7151-4509-AC39-B8A89936A0F7}"/>
              </a:ext>
            </a:extLst>
          </p:cNvPr>
          <p:cNvSpPr txBox="1"/>
          <p:nvPr/>
        </p:nvSpPr>
        <p:spPr>
          <a:xfrm>
            <a:off x="1819867" y="3714244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59,251 + 638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E69EC78C-F6B7-438B-BD36-E3BCE347559A}"/>
              </a:ext>
            </a:extLst>
          </p:cNvPr>
          <p:cNvGrpSpPr/>
          <p:nvPr/>
        </p:nvGrpSpPr>
        <p:grpSpPr>
          <a:xfrm>
            <a:off x="6140386" y="3725796"/>
            <a:ext cx="628290" cy="468000"/>
            <a:chOff x="1163760" y="1722687"/>
            <a:chExt cx="62829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C18A71BB-C945-4009-A891-8F4C1927039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4BCD2701-6339-400B-8D34-5DDB58817727}"/>
                </a:ext>
              </a:extLst>
            </p:cNvPr>
            <p:cNvSpPr txBox="1"/>
            <p:nvPr/>
          </p:nvSpPr>
          <p:spPr>
            <a:xfrm>
              <a:off x="1163760" y="1770669"/>
              <a:ext cx="628290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7FCEEAD6-0518-4D85-9671-35082BDE374B}"/>
              </a:ext>
            </a:extLst>
          </p:cNvPr>
          <p:cNvSpPr txBox="1"/>
          <p:nvPr/>
        </p:nvSpPr>
        <p:spPr>
          <a:xfrm>
            <a:off x="6896692" y="3698128"/>
            <a:ext cx="34032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26,058 + 62,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330 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4D92A3F5-DD77-414B-A972-52FA398BFA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9425078"/>
              </p:ext>
            </p:extLst>
          </p:nvPr>
        </p:nvGraphicFramePr>
        <p:xfrm>
          <a:off x="2863406" y="4270968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6DA8613F-44DA-4E79-B833-B24B0E3CB0F1}"/>
              </a:ext>
            </a:extLst>
          </p:cNvPr>
          <p:cNvSpPr txBox="1"/>
          <p:nvPr/>
        </p:nvSpPr>
        <p:spPr>
          <a:xfrm>
            <a:off x="4662444" y="448968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5DD55262-2EF7-4A2D-81A2-B1B2839DA08A}"/>
              </a:ext>
            </a:extLst>
          </p:cNvPr>
          <p:cNvSpPr txBox="1"/>
          <p:nvPr/>
        </p:nvSpPr>
        <p:spPr>
          <a:xfrm>
            <a:off x="1819867" y="4211627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9" name="ตัวเชื่อมต่อตรง 48">
            <a:extLst>
              <a:ext uri="{FF2B5EF4-FFF2-40B4-BE49-F238E27FC236}">
                <a16:creationId xmlns:a16="http://schemas.microsoft.com/office/drawing/2014/main" id="{E8712A0A-D0E3-4913-B8E2-CEB876A004F4}"/>
              </a:ext>
            </a:extLst>
          </p:cNvPr>
          <p:cNvCxnSpPr/>
          <p:nvPr/>
        </p:nvCxnSpPr>
        <p:spPr>
          <a:xfrm>
            <a:off x="2971653" y="509456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EC392597-9565-46A8-852F-E0C000DED3A0}"/>
              </a:ext>
            </a:extLst>
          </p:cNvPr>
          <p:cNvGrpSpPr/>
          <p:nvPr/>
        </p:nvGrpSpPr>
        <p:grpSpPr>
          <a:xfrm>
            <a:off x="2962128" y="5509448"/>
            <a:ext cx="1656000" cy="32792"/>
            <a:chOff x="2837762" y="4290467"/>
            <a:chExt cx="1296000" cy="32792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59A47C9-C305-4094-89CA-5D5863A5BD3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7DFE4437-DABB-46DE-B5F5-D2A9DFE53FE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3" name="ตาราง 3">
            <a:extLst>
              <a:ext uri="{FF2B5EF4-FFF2-40B4-BE49-F238E27FC236}">
                <a16:creationId xmlns:a16="http://schemas.microsoft.com/office/drawing/2014/main" id="{684E57FF-0838-4524-85E0-C1FFC67BCA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776456"/>
              </p:ext>
            </p:extLst>
          </p:nvPr>
        </p:nvGraphicFramePr>
        <p:xfrm>
          <a:off x="7994143" y="4275635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83D39535-58E5-4089-BC9A-F18A2B67D0A9}"/>
              </a:ext>
            </a:extLst>
          </p:cNvPr>
          <p:cNvSpPr txBox="1"/>
          <p:nvPr/>
        </p:nvSpPr>
        <p:spPr>
          <a:xfrm>
            <a:off x="9793181" y="449435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6E9CE83-B3E9-465F-B9F1-D64EF6797A35}"/>
              </a:ext>
            </a:extLst>
          </p:cNvPr>
          <p:cNvSpPr txBox="1"/>
          <p:nvPr/>
        </p:nvSpPr>
        <p:spPr>
          <a:xfrm>
            <a:off x="6950604" y="4216294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6" name="ตัวเชื่อมต่อตรง 55">
            <a:extLst>
              <a:ext uri="{FF2B5EF4-FFF2-40B4-BE49-F238E27FC236}">
                <a16:creationId xmlns:a16="http://schemas.microsoft.com/office/drawing/2014/main" id="{6E0960C0-361F-4C5B-B0BB-27AF40B77658}"/>
              </a:ext>
            </a:extLst>
          </p:cNvPr>
          <p:cNvCxnSpPr/>
          <p:nvPr/>
        </p:nvCxnSpPr>
        <p:spPr>
          <a:xfrm>
            <a:off x="8042573" y="509923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37C55C8C-9A7C-4399-8FDD-76D4712FE8DE}"/>
              </a:ext>
            </a:extLst>
          </p:cNvPr>
          <p:cNvGrpSpPr/>
          <p:nvPr/>
        </p:nvGrpSpPr>
        <p:grpSpPr>
          <a:xfrm>
            <a:off x="8042573" y="5514115"/>
            <a:ext cx="1656000" cy="32792"/>
            <a:chOff x="2837762" y="4290467"/>
            <a:chExt cx="1296000" cy="32792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7F33C008-4EBE-48D0-B68C-9F2A5C78B52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6B06B6B3-F75A-4B8F-BB23-DF71418A091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F0DB0628-5882-4859-BEC9-E93FD69F4ED0}"/>
              </a:ext>
            </a:extLst>
          </p:cNvPr>
          <p:cNvSpPr txBox="1"/>
          <p:nvPr/>
        </p:nvSpPr>
        <p:spPr>
          <a:xfrm>
            <a:off x="1858115" y="57118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๕๙,๘๘๙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F975A76B-ED7E-4DF3-BD0A-579166DA8F97}"/>
              </a:ext>
            </a:extLst>
          </p:cNvPr>
          <p:cNvSpPr txBox="1"/>
          <p:nvPr/>
        </p:nvSpPr>
        <p:spPr>
          <a:xfrm>
            <a:off x="7058003" y="568646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๘๘,๓๘๘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632968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30" grpId="0"/>
      <p:bldP spid="31" grpId="0"/>
      <p:bldP spid="36" grpId="0"/>
      <p:bldP spid="37" grpId="0"/>
      <p:bldP spid="47" grpId="0"/>
      <p:bldP spid="48" grpId="0"/>
      <p:bldP spid="54" grpId="0"/>
      <p:bldP spid="55" grpId="0"/>
      <p:bldP spid="60" grpId="0"/>
      <p:bldP spid="6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D91AEBCF-1778-47E1-99E3-2765D6420F50}"/>
              </a:ext>
            </a:extLst>
          </p:cNvPr>
          <p:cNvSpPr txBox="1"/>
          <p:nvPr/>
        </p:nvSpPr>
        <p:spPr>
          <a:xfrm>
            <a:off x="3170070" y="1048030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4F6A50A2-3C13-4A3A-8931-45E7C466C733}"/>
              </a:ext>
            </a:extLst>
          </p:cNvPr>
          <p:cNvGrpSpPr/>
          <p:nvPr/>
        </p:nvGrpSpPr>
        <p:grpSpPr>
          <a:xfrm rot="14045225">
            <a:off x="6988238" y="1011014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A9F9B539-61A4-4350-BE3F-C5D56373240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E68B5D4E-CFAC-48E7-B3DB-36BE3309FFF6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7E2131A6-83DC-4B4A-B042-782152A84E3B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69E2D0B5-D6AF-42C6-9300-3C5A153C8122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195A13BA-F987-46C1-BE34-8C11B07489E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3AE22AE3-66A8-4714-97F7-878FD87BC251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27B26FA1-FC73-4F2A-90C4-9F823AF3643F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37E4F15A-6B1E-401B-8F63-9BDC6D9598D7}"/>
              </a:ext>
            </a:extLst>
          </p:cNvPr>
          <p:cNvSpPr/>
          <p:nvPr/>
        </p:nvSpPr>
        <p:spPr>
          <a:xfrm rot="191175">
            <a:off x="3455512" y="142485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D1C0B82A-BF84-415C-9D4E-238D5942852B}"/>
              </a:ext>
            </a:extLst>
          </p:cNvPr>
          <p:cNvGrpSpPr/>
          <p:nvPr/>
        </p:nvGrpSpPr>
        <p:grpSpPr>
          <a:xfrm>
            <a:off x="1321098" y="2388550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D1EB04E5-D1CA-4A2B-B453-4FDC98BED89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C710401D-5BF5-417D-854C-101E05D14A8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56A25315-6C6F-4A6D-BD4B-E93FF11BF70E}"/>
              </a:ext>
            </a:extLst>
          </p:cNvPr>
          <p:cNvSpPr txBox="1"/>
          <p:nvPr/>
        </p:nvSpPr>
        <p:spPr>
          <a:xfrm>
            <a:off x="2001680" y="2360882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3,850 + 36,149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B02D4955-26BE-44FA-8C84-45926C52D476}"/>
              </a:ext>
            </a:extLst>
          </p:cNvPr>
          <p:cNvGrpSpPr/>
          <p:nvPr/>
        </p:nvGrpSpPr>
        <p:grpSpPr>
          <a:xfrm>
            <a:off x="6397923" y="2372434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2D8B6972-9994-4BB7-AEFA-8B425B00B81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C8B89BC7-9554-4F9A-969C-3BDAEF52074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BA476874-EF03-47A1-AE54-7A077AA65C3A}"/>
              </a:ext>
            </a:extLst>
          </p:cNvPr>
          <p:cNvSpPr txBox="1"/>
          <p:nvPr/>
        </p:nvSpPr>
        <p:spPr>
          <a:xfrm>
            <a:off x="7078505" y="2344766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86,115 + 12,673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C50BB529-BB3B-4227-A04A-16DB960853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7816709"/>
              </p:ext>
            </p:extLst>
          </p:nvPr>
        </p:nvGraphicFramePr>
        <p:xfrm>
          <a:off x="3045219" y="3118774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167ECF99-D8D8-4860-A1E3-B8E4E7DBDE6D}"/>
              </a:ext>
            </a:extLst>
          </p:cNvPr>
          <p:cNvSpPr txBox="1"/>
          <p:nvPr/>
        </p:nvSpPr>
        <p:spPr>
          <a:xfrm>
            <a:off x="4844257" y="333749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3C1F9579-CBB5-483E-8566-D1C1D6FCA962}"/>
              </a:ext>
            </a:extLst>
          </p:cNvPr>
          <p:cNvSpPr txBox="1"/>
          <p:nvPr/>
        </p:nvSpPr>
        <p:spPr>
          <a:xfrm>
            <a:off x="2001680" y="305943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AA83C000-A914-40EE-83D5-857D6E04E555}"/>
              </a:ext>
            </a:extLst>
          </p:cNvPr>
          <p:cNvCxnSpPr/>
          <p:nvPr/>
        </p:nvCxnSpPr>
        <p:spPr>
          <a:xfrm>
            <a:off x="3116890" y="394237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AC1C8F0-86A2-40C0-B2DC-CED1ED0B7542}"/>
              </a:ext>
            </a:extLst>
          </p:cNvPr>
          <p:cNvGrpSpPr/>
          <p:nvPr/>
        </p:nvGrpSpPr>
        <p:grpSpPr>
          <a:xfrm>
            <a:off x="3107365" y="4357254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6B0601D-5A04-4C70-89A8-70AD053F5A31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514FFB8-C122-4C70-9CF3-7741A52009F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B760CCFC-0EB9-4F98-8170-69253A548B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903389"/>
              </p:ext>
            </p:extLst>
          </p:nvPr>
        </p:nvGraphicFramePr>
        <p:xfrm>
          <a:off x="8175956" y="3059433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C72299F2-AC0F-47F2-AFB9-5D4ED2C076D1}"/>
              </a:ext>
            </a:extLst>
          </p:cNvPr>
          <p:cNvSpPr txBox="1"/>
          <p:nvPr/>
        </p:nvSpPr>
        <p:spPr>
          <a:xfrm>
            <a:off x="9974994" y="327815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3D357EF7-8B25-43BE-A214-1709BDB5C819}"/>
              </a:ext>
            </a:extLst>
          </p:cNvPr>
          <p:cNvSpPr txBox="1"/>
          <p:nvPr/>
        </p:nvSpPr>
        <p:spPr>
          <a:xfrm>
            <a:off x="7132417" y="300009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C89A0A5C-D13D-4560-A0AA-3F6C08D56FD7}"/>
              </a:ext>
            </a:extLst>
          </p:cNvPr>
          <p:cNvCxnSpPr/>
          <p:nvPr/>
        </p:nvCxnSpPr>
        <p:spPr>
          <a:xfrm>
            <a:off x="8251818" y="3883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38EE0252-DA82-44C5-9602-B9A77C543F38}"/>
              </a:ext>
            </a:extLst>
          </p:cNvPr>
          <p:cNvGrpSpPr/>
          <p:nvPr/>
        </p:nvGrpSpPr>
        <p:grpSpPr>
          <a:xfrm>
            <a:off x="8251818" y="429791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9F786B0-9E66-4440-A0A4-B04C1928182A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EF072985-18E6-4719-B8AC-F5645CB8D38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D388311B-821D-4615-BAF8-F085A0F6DBE1}"/>
              </a:ext>
            </a:extLst>
          </p:cNvPr>
          <p:cNvSpPr txBox="1"/>
          <p:nvPr/>
        </p:nvSpPr>
        <p:spPr>
          <a:xfrm>
            <a:off x="2039928" y="45596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๓๙,๙๙๙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31EE3DA0-4D6B-4CD5-890C-778C62B0DC21}"/>
              </a:ext>
            </a:extLst>
          </p:cNvPr>
          <p:cNvSpPr txBox="1"/>
          <p:nvPr/>
        </p:nvSpPr>
        <p:spPr>
          <a:xfrm>
            <a:off x="7239816" y="455255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๙๘,๗๘๘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9B84003F-820D-4865-AEC7-64B6764FF76C}"/>
              </a:ext>
            </a:extLst>
          </p:cNvPr>
          <p:cNvGrpSpPr/>
          <p:nvPr/>
        </p:nvGrpSpPr>
        <p:grpSpPr>
          <a:xfrm>
            <a:off x="1019957" y="981774"/>
            <a:ext cx="2641600" cy="733223"/>
            <a:chOff x="982795" y="710715"/>
            <a:chExt cx="2641600" cy="733223"/>
          </a:xfrm>
        </p:grpSpPr>
        <p:sp>
          <p:nvSpPr>
            <p:cNvPr id="49" name="Google Shape;698;p49">
              <a:extLst>
                <a:ext uri="{FF2B5EF4-FFF2-40B4-BE49-F238E27FC236}">
                  <a16:creationId xmlns:a16="http://schemas.microsoft.com/office/drawing/2014/main" id="{9D626CC9-44D6-44DB-9CBE-122E3A5A10CD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701;p49">
              <a:extLst>
                <a:ext uri="{FF2B5EF4-FFF2-40B4-BE49-F238E27FC236}">
                  <a16:creationId xmlns:a16="http://schemas.microsoft.com/office/drawing/2014/main" id="{BE9140D5-C163-4674-9D2D-2A2672733ECE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4784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46" grpId="0"/>
      <p:bldP spid="4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692559" y="1874836"/>
            <a:ext cx="6522145" cy="323184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134314" y="863819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380106" y="1399873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303972">
            <a:off x="4031276" y="3041563"/>
            <a:ext cx="5917637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lvl="0" algn="thaiDist">
              <a:buClr>
                <a:srgbClr val="004468"/>
              </a:buClr>
              <a:defRPr/>
            </a:pPr>
            <a:r>
              <a:rPr lang="th-TH" sz="28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การหาผลบวกของจำนวนสองจำนวนโดยการตั้งบวก ต้องเขียนเลขโดดในหลักเดียวกันให้ตรงกัน แล้วจึงนำจำนวนที่อยู่ในหลักเดียวกันมาบวกกัน โดยเริ่มจากหลักหน่วย หลักสิบ หลักร้อย หลักพัน และหลักหมื่นตามลำดับ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162048" y="2499914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0916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AA3E209F-2E15-4D5B-9232-49F2F2D2AE58}"/>
              </a:ext>
            </a:extLst>
          </p:cNvPr>
          <p:cNvSpPr/>
          <p:nvPr/>
        </p:nvSpPr>
        <p:spPr>
          <a:xfrm>
            <a:off x="8754919" y="4086235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9" name="ตาราง 3">
            <a:extLst>
              <a:ext uri="{FF2B5EF4-FFF2-40B4-BE49-F238E27FC236}">
                <a16:creationId xmlns:a16="http://schemas.microsoft.com/office/drawing/2014/main" id="{4C3B5EDF-8A16-4420-8AB5-B9074C7A10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6753408"/>
              </p:ext>
            </p:extLst>
          </p:nvPr>
        </p:nvGraphicFramePr>
        <p:xfrm>
          <a:off x="6631651" y="3633524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" name="สี่เหลี่ยมผืนผ้า: มุมมน 9">
            <a:extLst>
              <a:ext uri="{FF2B5EF4-FFF2-40B4-BE49-F238E27FC236}">
                <a16:creationId xmlns:a16="http://schemas.microsoft.com/office/drawing/2014/main" id="{FECD2DC4-4544-4240-8488-22CEEE40CE25}"/>
              </a:ext>
            </a:extLst>
          </p:cNvPr>
          <p:cNvSpPr/>
          <p:nvPr/>
        </p:nvSpPr>
        <p:spPr>
          <a:xfrm>
            <a:off x="4447623" y="402962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3C0A665C-5120-4EC3-B76F-5A0577E1F8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6309553"/>
              </p:ext>
            </p:extLst>
          </p:nvPr>
        </p:nvGraphicFramePr>
        <p:xfrm>
          <a:off x="1420268" y="3627406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Google Shape;512;p30">
            <a:extLst>
              <a:ext uri="{FF2B5EF4-FFF2-40B4-BE49-F238E27FC236}">
                <a16:creationId xmlns:a16="http://schemas.microsoft.com/office/drawing/2014/main" id="{0C18D2E0-B882-4C0D-B4B4-F17AC6E7E693}"/>
              </a:ext>
            </a:extLst>
          </p:cNvPr>
          <p:cNvGrpSpPr/>
          <p:nvPr/>
        </p:nvGrpSpPr>
        <p:grpSpPr>
          <a:xfrm>
            <a:off x="2268830" y="694849"/>
            <a:ext cx="963903" cy="603002"/>
            <a:chOff x="7460091" y="634069"/>
            <a:chExt cx="963903" cy="603002"/>
          </a:xfrm>
        </p:grpSpPr>
        <p:sp>
          <p:nvSpPr>
            <p:cNvPr id="13" name="Google Shape;513;p30">
              <a:extLst>
                <a:ext uri="{FF2B5EF4-FFF2-40B4-BE49-F238E27FC236}">
                  <a16:creationId xmlns:a16="http://schemas.microsoft.com/office/drawing/2014/main" id="{212F3FBA-81BC-45CB-A426-E41B88E844E3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4;p30">
              <a:extLst>
                <a:ext uri="{FF2B5EF4-FFF2-40B4-BE49-F238E27FC236}">
                  <a16:creationId xmlns:a16="http://schemas.microsoft.com/office/drawing/2014/main" id="{1D0C9895-087A-420C-9F70-649350D7DFE3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5;p30">
              <a:extLst>
                <a:ext uri="{FF2B5EF4-FFF2-40B4-BE49-F238E27FC236}">
                  <a16:creationId xmlns:a16="http://schemas.microsoft.com/office/drawing/2014/main" id="{60C08EDF-BE75-441D-A008-A73746AD24C0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16;p30">
              <a:extLst>
                <a:ext uri="{FF2B5EF4-FFF2-40B4-BE49-F238E27FC236}">
                  <a16:creationId xmlns:a16="http://schemas.microsoft.com/office/drawing/2014/main" id="{120833DE-9ECA-4128-A437-1896D3EC02F3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17;p30">
              <a:extLst>
                <a:ext uri="{FF2B5EF4-FFF2-40B4-BE49-F238E27FC236}">
                  <a16:creationId xmlns:a16="http://schemas.microsoft.com/office/drawing/2014/main" id="{B87B2C0C-6FFE-4DA9-8FA3-2F9B6056AE5B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18;p30">
              <a:extLst>
                <a:ext uri="{FF2B5EF4-FFF2-40B4-BE49-F238E27FC236}">
                  <a16:creationId xmlns:a16="http://schemas.microsoft.com/office/drawing/2014/main" id="{1184054E-BF0E-463F-AF9A-1211D6C82CCD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19;p30">
              <a:extLst>
                <a:ext uri="{FF2B5EF4-FFF2-40B4-BE49-F238E27FC236}">
                  <a16:creationId xmlns:a16="http://schemas.microsoft.com/office/drawing/2014/main" id="{442D4F47-A0F1-479F-8A69-3263A3FD2FA7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520;p30">
              <a:extLst>
                <a:ext uri="{FF2B5EF4-FFF2-40B4-BE49-F238E27FC236}">
                  <a16:creationId xmlns:a16="http://schemas.microsoft.com/office/drawing/2014/main" id="{CA244E0E-86A0-4D4D-BC9B-818FB253BA0B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21;p30">
              <a:extLst>
                <a:ext uri="{FF2B5EF4-FFF2-40B4-BE49-F238E27FC236}">
                  <a16:creationId xmlns:a16="http://schemas.microsoft.com/office/drawing/2014/main" id="{AF387B20-E2FF-4405-A653-46E57460A5CC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22;p30">
              <a:extLst>
                <a:ext uri="{FF2B5EF4-FFF2-40B4-BE49-F238E27FC236}">
                  <a16:creationId xmlns:a16="http://schemas.microsoft.com/office/drawing/2014/main" id="{82CAB9C4-EA59-48B9-964C-D4C1F58F0FEA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23;p30">
              <a:extLst>
                <a:ext uri="{FF2B5EF4-FFF2-40B4-BE49-F238E27FC236}">
                  <a16:creationId xmlns:a16="http://schemas.microsoft.com/office/drawing/2014/main" id="{B7779287-57C4-4B98-B218-50F6C52A5DB4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" name="Google Shape;524;p30">
            <a:extLst>
              <a:ext uri="{FF2B5EF4-FFF2-40B4-BE49-F238E27FC236}">
                <a16:creationId xmlns:a16="http://schemas.microsoft.com/office/drawing/2014/main" id="{5EFFD217-9AE5-43FF-91C3-5F01A9CFE9A7}"/>
              </a:ext>
            </a:extLst>
          </p:cNvPr>
          <p:cNvGrpSpPr/>
          <p:nvPr/>
        </p:nvGrpSpPr>
        <p:grpSpPr>
          <a:xfrm rot="10800000" flipH="1">
            <a:off x="1041791" y="982894"/>
            <a:ext cx="644529" cy="64625"/>
            <a:chOff x="13023106" y="3520944"/>
            <a:chExt cx="735848" cy="73781"/>
          </a:xfrm>
        </p:grpSpPr>
        <p:sp>
          <p:nvSpPr>
            <p:cNvPr id="31" name="Google Shape;525;p30">
              <a:extLst>
                <a:ext uri="{FF2B5EF4-FFF2-40B4-BE49-F238E27FC236}">
                  <a16:creationId xmlns:a16="http://schemas.microsoft.com/office/drawing/2014/main" id="{257230B4-A394-415C-ABCE-E0AF8070AE0B}"/>
                </a:ext>
              </a:extLst>
            </p:cNvPr>
            <p:cNvSpPr/>
            <p:nvPr/>
          </p:nvSpPr>
          <p:spPr>
            <a:xfrm rot="5400000">
              <a:off x="13299781" y="3253430"/>
              <a:ext cx="64621" cy="617970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26;p30">
              <a:extLst>
                <a:ext uri="{FF2B5EF4-FFF2-40B4-BE49-F238E27FC236}">
                  <a16:creationId xmlns:a16="http://schemas.microsoft.com/office/drawing/2014/main" id="{FEA1B25B-05F5-44D9-A82C-0F30053AF5C3}"/>
                </a:ext>
              </a:extLst>
            </p:cNvPr>
            <p:cNvSpPr/>
            <p:nvPr/>
          </p:nvSpPr>
          <p:spPr>
            <a:xfrm rot="5400000">
              <a:off x="13685367" y="3518686"/>
              <a:ext cx="71328" cy="75845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099BD028-1B4A-4837-9DC5-60797F5C9005}"/>
              </a:ext>
            </a:extLst>
          </p:cNvPr>
          <p:cNvGrpSpPr/>
          <p:nvPr/>
        </p:nvGrpSpPr>
        <p:grpSpPr>
          <a:xfrm>
            <a:off x="1413037" y="1498542"/>
            <a:ext cx="8872820" cy="787456"/>
            <a:chOff x="1413037" y="1498542"/>
            <a:chExt cx="8872820" cy="787456"/>
          </a:xfrm>
        </p:grpSpPr>
        <p:sp>
          <p:nvSpPr>
            <p:cNvPr id="34" name="Google Shape;3832;p61">
              <a:extLst>
                <a:ext uri="{FF2B5EF4-FFF2-40B4-BE49-F238E27FC236}">
                  <a16:creationId xmlns:a16="http://schemas.microsoft.com/office/drawing/2014/main" id="{77284E36-5B78-464C-9509-DFA2DE74A3F3}"/>
                </a:ext>
              </a:extLst>
            </p:cNvPr>
            <p:cNvSpPr/>
            <p:nvPr/>
          </p:nvSpPr>
          <p:spPr>
            <a:xfrm rot="5400000" flipH="1">
              <a:off x="5455719" y="-2544140"/>
              <a:ext cx="787456" cy="887282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3842;p61">
              <a:extLst>
                <a:ext uri="{FF2B5EF4-FFF2-40B4-BE49-F238E27FC236}">
                  <a16:creationId xmlns:a16="http://schemas.microsoft.com/office/drawing/2014/main" id="{63DCC6AC-6BBC-40A3-9E73-06D52B89F7CF}"/>
                </a:ext>
              </a:extLst>
            </p:cNvPr>
            <p:cNvSpPr txBox="1"/>
            <p:nvPr/>
          </p:nvSpPr>
          <p:spPr>
            <a:xfrm>
              <a:off x="1764604" y="1590505"/>
              <a:ext cx="8145553" cy="62830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มีเด็กผู้หญิง 4,628 คน และเด็กผู้ชาย 1,324 คน มาร่วมกิจกรรมวันเด็ก มีเด็กทั้งหมดกี่คน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4,628 + 1,324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9A1600BC-6DA0-470E-BAA5-B7EBF496B930}"/>
              </a:ext>
            </a:extLst>
          </p:cNvPr>
          <p:cNvSpPr txBox="1"/>
          <p:nvPr/>
        </p:nvSpPr>
        <p:spPr>
          <a:xfrm>
            <a:off x="1198481" y="2749798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1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บวกในหลักหน่วย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8 หน่วย บวก 4 หน่วย ได้ 12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หรือ 1 สิบ กับ 2 หน่วย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24E88E22-A0DF-4D12-9B0B-783B5485390C}"/>
              </a:ext>
            </a:extLst>
          </p:cNvPr>
          <p:cNvSpPr txBox="1"/>
          <p:nvPr/>
        </p:nvSpPr>
        <p:spPr>
          <a:xfrm>
            <a:off x="4702709" y="424563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38" name="ตัวเชื่อมต่อตรง 37">
            <a:extLst>
              <a:ext uri="{FF2B5EF4-FFF2-40B4-BE49-F238E27FC236}">
                <a16:creationId xmlns:a16="http://schemas.microsoft.com/office/drawing/2014/main" id="{2B0C5329-C0F8-4053-A971-C2481800D13D}"/>
              </a:ext>
            </a:extLst>
          </p:cNvPr>
          <p:cNvCxnSpPr/>
          <p:nvPr/>
        </p:nvCxnSpPr>
        <p:spPr>
          <a:xfrm>
            <a:off x="1768538" y="4796286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7EFA0006-270F-4DE1-AF8A-2C93EA0CF6F3}"/>
              </a:ext>
            </a:extLst>
          </p:cNvPr>
          <p:cNvGrpSpPr/>
          <p:nvPr/>
        </p:nvGrpSpPr>
        <p:grpSpPr>
          <a:xfrm>
            <a:off x="1764604" y="5210643"/>
            <a:ext cx="2935229" cy="20131"/>
            <a:chOff x="1764604" y="5115751"/>
            <a:chExt cx="2935229" cy="20131"/>
          </a:xfrm>
        </p:grpSpPr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0CE38558-BB0C-4DF4-8B79-9953C6E762A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7044BD7A-DBB0-454B-B469-978BF8DDD76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Google Shape;3842;p61">
            <a:extLst>
              <a:ext uri="{FF2B5EF4-FFF2-40B4-BE49-F238E27FC236}">
                <a16:creationId xmlns:a16="http://schemas.microsoft.com/office/drawing/2014/main" id="{F744E72B-F07D-409C-A2EC-3C04129AB715}"/>
              </a:ext>
            </a:extLst>
          </p:cNvPr>
          <p:cNvSpPr txBox="1"/>
          <p:nvPr/>
        </p:nvSpPr>
        <p:spPr>
          <a:xfrm>
            <a:off x="6372886" y="2767185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2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บวกในหลักสิบ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2 สิบ บวก 2 สิบ ได้ 4 สิบ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บวกกับที่ทดมาอีก 1 สิบ ได้ 5 สิบ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EB3F472A-F740-4E6F-8E74-0C8D81847D9C}"/>
              </a:ext>
            </a:extLst>
          </p:cNvPr>
          <p:cNvSpPr txBox="1"/>
          <p:nvPr/>
        </p:nvSpPr>
        <p:spPr>
          <a:xfrm>
            <a:off x="9914092" y="425175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44" name="ตัวเชื่อมต่อตรง 43">
            <a:extLst>
              <a:ext uri="{FF2B5EF4-FFF2-40B4-BE49-F238E27FC236}">
                <a16:creationId xmlns:a16="http://schemas.microsoft.com/office/drawing/2014/main" id="{FF8DE8FA-6DCD-4727-A6DB-ACF820A36C8A}"/>
              </a:ext>
            </a:extLst>
          </p:cNvPr>
          <p:cNvCxnSpPr/>
          <p:nvPr/>
        </p:nvCxnSpPr>
        <p:spPr>
          <a:xfrm>
            <a:off x="6979921" y="4802404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2F459316-4104-4291-8D22-7D35326E45D2}"/>
              </a:ext>
            </a:extLst>
          </p:cNvPr>
          <p:cNvGrpSpPr/>
          <p:nvPr/>
        </p:nvGrpSpPr>
        <p:grpSpPr>
          <a:xfrm>
            <a:off x="6975987" y="5216761"/>
            <a:ext cx="2935229" cy="20131"/>
            <a:chOff x="1764604" y="5115751"/>
            <a:chExt cx="2935229" cy="20131"/>
          </a:xfrm>
        </p:grpSpPr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B0CC3B1A-BF40-4E1B-8AF1-8733B1042207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F786F050-69F5-44C9-81BF-C82DAA8F82A4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Google Shape;1515;p54">
            <a:extLst>
              <a:ext uri="{FF2B5EF4-FFF2-40B4-BE49-F238E27FC236}">
                <a16:creationId xmlns:a16="http://schemas.microsoft.com/office/drawing/2014/main" id="{FD6DB847-1797-4EAF-9DDE-C1DB52EB4831}"/>
              </a:ext>
            </a:extLst>
          </p:cNvPr>
          <p:cNvGrpSpPr/>
          <p:nvPr/>
        </p:nvGrpSpPr>
        <p:grpSpPr>
          <a:xfrm rot="20445680" flipV="1">
            <a:off x="5632586" y="399175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9" name="Google Shape;1516;p54">
              <a:extLst>
                <a:ext uri="{FF2B5EF4-FFF2-40B4-BE49-F238E27FC236}">
                  <a16:creationId xmlns:a16="http://schemas.microsoft.com/office/drawing/2014/main" id="{31555382-A50A-428C-803B-897598BDB5D4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1517;p54">
              <a:extLst>
                <a:ext uri="{FF2B5EF4-FFF2-40B4-BE49-F238E27FC236}">
                  <a16:creationId xmlns:a16="http://schemas.microsoft.com/office/drawing/2014/main" id="{BB90748E-44AF-4432-AE71-1D08169E2E8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" name="Google Shape;1851;p57">
            <a:extLst>
              <a:ext uri="{FF2B5EF4-FFF2-40B4-BE49-F238E27FC236}">
                <a16:creationId xmlns:a16="http://schemas.microsoft.com/office/drawing/2014/main" id="{74C3CC1A-F9CB-4540-924F-A1D696B3A759}"/>
              </a:ext>
            </a:extLst>
          </p:cNvPr>
          <p:cNvSpPr/>
          <p:nvPr/>
        </p:nvSpPr>
        <p:spPr>
          <a:xfrm rot="10642270">
            <a:off x="8844646" y="5453502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CB71F3A8-89D8-49B0-B7B5-F048EE66FA28}"/>
              </a:ext>
            </a:extLst>
          </p:cNvPr>
          <p:cNvSpPr txBox="1"/>
          <p:nvPr/>
        </p:nvSpPr>
        <p:spPr>
          <a:xfrm>
            <a:off x="4457048" y="491943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73AB9B55-BCB7-442F-9AA4-E4339D67A6BE}"/>
              </a:ext>
            </a:extLst>
          </p:cNvPr>
          <p:cNvSpPr txBox="1"/>
          <p:nvPr/>
        </p:nvSpPr>
        <p:spPr>
          <a:xfrm>
            <a:off x="8754919" y="492856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EABE7B7F-5166-437B-ACF1-4BD7A8BA174C}"/>
              </a:ext>
            </a:extLst>
          </p:cNvPr>
          <p:cNvGrpSpPr/>
          <p:nvPr/>
        </p:nvGrpSpPr>
        <p:grpSpPr>
          <a:xfrm>
            <a:off x="3916392" y="652292"/>
            <a:ext cx="8755811" cy="703629"/>
            <a:chOff x="3916392" y="652292"/>
            <a:chExt cx="8755811" cy="703629"/>
          </a:xfrm>
        </p:grpSpPr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24576863-0016-475A-8BEE-FCA6929CE08B}"/>
                </a:ext>
              </a:extLst>
            </p:cNvPr>
            <p:cNvSpPr/>
            <p:nvPr/>
          </p:nvSpPr>
          <p:spPr>
            <a:xfrm>
              <a:off x="3916392" y="655607"/>
              <a:ext cx="8755811" cy="681487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Google Shape;436;p33">
              <a:extLst>
                <a:ext uri="{FF2B5EF4-FFF2-40B4-BE49-F238E27FC236}">
                  <a16:creationId xmlns:a16="http://schemas.microsoft.com/office/drawing/2014/main" id="{AD0E3B86-A424-4F7E-809F-6EE6279DE26F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674434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rgbClr val="A5A5A5">
                        <a:satMod val="175000"/>
                        <a:alpha val="40000"/>
                      </a:srgb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chi Hand"/>
                </a:rPr>
                <a:t>การหาผลบวกโดยการตั้งบวกมีการทด</a:t>
              </a:r>
              <a:endParaRPr kumimoji="0" lang="en-US" sz="30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grpSp>
          <p:nvGrpSpPr>
            <p:cNvPr id="57" name="Google Shape;947;p43">
              <a:extLst>
                <a:ext uri="{FF2B5EF4-FFF2-40B4-BE49-F238E27FC236}">
                  <a16:creationId xmlns:a16="http://schemas.microsoft.com/office/drawing/2014/main" id="{32C7ADCA-2B43-42AA-9789-867D788A4BFD}"/>
                </a:ext>
              </a:extLst>
            </p:cNvPr>
            <p:cNvGrpSpPr/>
            <p:nvPr/>
          </p:nvGrpSpPr>
          <p:grpSpPr>
            <a:xfrm>
              <a:off x="4285245" y="652292"/>
              <a:ext cx="569572" cy="685040"/>
              <a:chOff x="3368409" y="1154615"/>
              <a:chExt cx="994364" cy="1195950"/>
            </a:xfrm>
          </p:grpSpPr>
          <p:sp>
            <p:nvSpPr>
              <p:cNvPr id="58" name="Google Shape;948;p43">
                <a:extLst>
                  <a:ext uri="{FF2B5EF4-FFF2-40B4-BE49-F238E27FC236}">
                    <a16:creationId xmlns:a16="http://schemas.microsoft.com/office/drawing/2014/main" id="{99DABFDF-2E16-410E-ACDE-F7ACE471DCC2}"/>
                  </a:ext>
                </a:extLst>
              </p:cNvPr>
              <p:cNvSpPr/>
              <p:nvPr/>
            </p:nvSpPr>
            <p:spPr>
              <a:xfrm>
                <a:off x="3368409" y="1154615"/>
                <a:ext cx="994364" cy="1195950"/>
              </a:xfrm>
              <a:custGeom>
                <a:avLst/>
                <a:gdLst/>
                <a:ahLst/>
                <a:cxnLst/>
                <a:rect l="l" t="t" r="r" b="b"/>
                <a:pathLst>
                  <a:path w="18320" h="22034" extrusionOk="0">
                    <a:moveTo>
                      <a:pt x="7644" y="8528"/>
                    </a:moveTo>
                    <a:cubicBezTo>
                      <a:pt x="7680" y="8541"/>
                      <a:pt x="7720" y="8565"/>
                      <a:pt x="7750" y="8604"/>
                    </a:cubicBezTo>
                    <a:lnTo>
                      <a:pt x="7773" y="8640"/>
                    </a:lnTo>
                    <a:cubicBezTo>
                      <a:pt x="7773" y="8644"/>
                      <a:pt x="7777" y="8648"/>
                      <a:pt x="7777" y="8648"/>
                    </a:cubicBezTo>
                    <a:cubicBezTo>
                      <a:pt x="7809" y="8717"/>
                      <a:pt x="7872" y="8930"/>
                      <a:pt x="7773" y="9394"/>
                    </a:cubicBezTo>
                    <a:cubicBezTo>
                      <a:pt x="7760" y="9451"/>
                      <a:pt x="7746" y="9504"/>
                      <a:pt x="7733" y="9557"/>
                    </a:cubicBezTo>
                    <a:cubicBezTo>
                      <a:pt x="7723" y="9457"/>
                      <a:pt x="7710" y="9362"/>
                      <a:pt x="7697" y="9269"/>
                    </a:cubicBezTo>
                    <a:cubicBezTo>
                      <a:pt x="7667" y="9029"/>
                      <a:pt x="7627" y="8730"/>
                      <a:pt x="7620" y="8528"/>
                    </a:cubicBezTo>
                    <a:close/>
                    <a:moveTo>
                      <a:pt x="9101" y="0"/>
                    </a:moveTo>
                    <a:cubicBezTo>
                      <a:pt x="8697" y="0"/>
                      <a:pt x="8282" y="24"/>
                      <a:pt x="7860" y="71"/>
                    </a:cubicBezTo>
                    <a:cubicBezTo>
                      <a:pt x="7803" y="78"/>
                      <a:pt x="7740" y="84"/>
                      <a:pt x="7673" y="95"/>
                    </a:cubicBezTo>
                    <a:lnTo>
                      <a:pt x="7647" y="98"/>
                    </a:lnTo>
                    <a:cubicBezTo>
                      <a:pt x="7487" y="118"/>
                      <a:pt x="7341" y="141"/>
                      <a:pt x="7199" y="167"/>
                    </a:cubicBezTo>
                    <a:cubicBezTo>
                      <a:pt x="7039" y="197"/>
                      <a:pt x="6873" y="234"/>
                      <a:pt x="6710" y="274"/>
                    </a:cubicBezTo>
                    <a:lnTo>
                      <a:pt x="6697" y="277"/>
                    </a:lnTo>
                    <a:cubicBezTo>
                      <a:pt x="6644" y="287"/>
                      <a:pt x="6591" y="300"/>
                      <a:pt x="6537" y="314"/>
                    </a:cubicBezTo>
                    <a:cubicBezTo>
                      <a:pt x="6524" y="317"/>
                      <a:pt x="6511" y="323"/>
                      <a:pt x="6497" y="327"/>
                    </a:cubicBezTo>
                    <a:cubicBezTo>
                      <a:pt x="6451" y="337"/>
                      <a:pt x="6405" y="350"/>
                      <a:pt x="6358" y="363"/>
                    </a:cubicBezTo>
                    <a:lnTo>
                      <a:pt x="6348" y="366"/>
                    </a:lnTo>
                    <a:cubicBezTo>
                      <a:pt x="6338" y="370"/>
                      <a:pt x="6328" y="374"/>
                      <a:pt x="6318" y="377"/>
                    </a:cubicBezTo>
                    <a:cubicBezTo>
                      <a:pt x="6258" y="393"/>
                      <a:pt x="6205" y="406"/>
                      <a:pt x="6152" y="423"/>
                    </a:cubicBezTo>
                    <a:cubicBezTo>
                      <a:pt x="6139" y="429"/>
                      <a:pt x="6126" y="433"/>
                      <a:pt x="6112" y="437"/>
                    </a:cubicBezTo>
                    <a:lnTo>
                      <a:pt x="6095" y="440"/>
                    </a:lnTo>
                    <a:cubicBezTo>
                      <a:pt x="6059" y="453"/>
                      <a:pt x="6023" y="466"/>
                      <a:pt x="5986" y="476"/>
                    </a:cubicBezTo>
                    <a:cubicBezTo>
                      <a:pt x="5959" y="486"/>
                      <a:pt x="5936" y="493"/>
                      <a:pt x="5910" y="503"/>
                    </a:cubicBezTo>
                    <a:cubicBezTo>
                      <a:pt x="5879" y="513"/>
                      <a:pt x="5850" y="523"/>
                      <a:pt x="5816" y="533"/>
                    </a:cubicBezTo>
                    <a:cubicBezTo>
                      <a:pt x="5793" y="543"/>
                      <a:pt x="5767" y="553"/>
                      <a:pt x="5740" y="559"/>
                    </a:cubicBezTo>
                    <a:cubicBezTo>
                      <a:pt x="5707" y="573"/>
                      <a:pt x="5677" y="582"/>
                      <a:pt x="5647" y="596"/>
                    </a:cubicBezTo>
                    <a:lnTo>
                      <a:pt x="5628" y="602"/>
                    </a:lnTo>
                    <a:cubicBezTo>
                      <a:pt x="5608" y="609"/>
                      <a:pt x="5588" y="616"/>
                      <a:pt x="5568" y="622"/>
                    </a:cubicBezTo>
                    <a:cubicBezTo>
                      <a:pt x="5521" y="642"/>
                      <a:pt x="5471" y="662"/>
                      <a:pt x="5425" y="679"/>
                    </a:cubicBezTo>
                    <a:cubicBezTo>
                      <a:pt x="5405" y="688"/>
                      <a:pt x="5385" y="696"/>
                      <a:pt x="5368" y="702"/>
                    </a:cubicBezTo>
                    <a:lnTo>
                      <a:pt x="5352" y="708"/>
                    </a:lnTo>
                    <a:cubicBezTo>
                      <a:pt x="5321" y="722"/>
                      <a:pt x="5289" y="735"/>
                      <a:pt x="5258" y="748"/>
                    </a:cubicBezTo>
                    <a:cubicBezTo>
                      <a:pt x="5235" y="759"/>
                      <a:pt x="5209" y="768"/>
                      <a:pt x="5186" y="779"/>
                    </a:cubicBezTo>
                    <a:cubicBezTo>
                      <a:pt x="5152" y="792"/>
                      <a:pt x="5122" y="808"/>
                      <a:pt x="5089" y="822"/>
                    </a:cubicBezTo>
                    <a:lnTo>
                      <a:pt x="5076" y="828"/>
                    </a:lnTo>
                    <a:cubicBezTo>
                      <a:pt x="5059" y="835"/>
                      <a:pt x="5042" y="841"/>
                      <a:pt x="5026" y="848"/>
                    </a:cubicBezTo>
                    <a:cubicBezTo>
                      <a:pt x="4970" y="875"/>
                      <a:pt x="4916" y="898"/>
                      <a:pt x="4870" y="921"/>
                    </a:cubicBezTo>
                    <a:cubicBezTo>
                      <a:pt x="3860" y="1400"/>
                      <a:pt x="2977" y="2040"/>
                      <a:pt x="2246" y="2828"/>
                    </a:cubicBezTo>
                    <a:cubicBezTo>
                      <a:pt x="1452" y="3678"/>
                      <a:pt x="868" y="4662"/>
                      <a:pt x="506" y="5751"/>
                    </a:cubicBezTo>
                    <a:cubicBezTo>
                      <a:pt x="120" y="6917"/>
                      <a:pt x="0" y="8179"/>
                      <a:pt x="156" y="9497"/>
                    </a:cubicBezTo>
                    <a:cubicBezTo>
                      <a:pt x="259" y="10388"/>
                      <a:pt x="506" y="11179"/>
                      <a:pt x="884" y="11839"/>
                    </a:cubicBezTo>
                    <a:cubicBezTo>
                      <a:pt x="901" y="11869"/>
                      <a:pt x="917" y="11899"/>
                      <a:pt x="934" y="11926"/>
                    </a:cubicBezTo>
                    <a:cubicBezTo>
                      <a:pt x="941" y="11936"/>
                      <a:pt x="944" y="11945"/>
                      <a:pt x="950" y="11953"/>
                    </a:cubicBezTo>
                    <a:lnTo>
                      <a:pt x="954" y="11959"/>
                    </a:lnTo>
                    <a:cubicBezTo>
                      <a:pt x="964" y="11976"/>
                      <a:pt x="977" y="11996"/>
                      <a:pt x="987" y="12012"/>
                    </a:cubicBezTo>
                    <a:cubicBezTo>
                      <a:pt x="994" y="12025"/>
                      <a:pt x="1001" y="12036"/>
                      <a:pt x="1010" y="12048"/>
                    </a:cubicBezTo>
                    <a:cubicBezTo>
                      <a:pt x="1021" y="12065"/>
                      <a:pt x="1030" y="12082"/>
                      <a:pt x="1044" y="12102"/>
                    </a:cubicBezTo>
                    <a:lnTo>
                      <a:pt x="1047" y="12105"/>
                    </a:lnTo>
                    <a:cubicBezTo>
                      <a:pt x="1053" y="12115"/>
                      <a:pt x="1057" y="12122"/>
                      <a:pt x="1064" y="12132"/>
                    </a:cubicBezTo>
                    <a:cubicBezTo>
                      <a:pt x="1080" y="12158"/>
                      <a:pt x="1100" y="12181"/>
                      <a:pt x="1116" y="12208"/>
                    </a:cubicBezTo>
                    <a:cubicBezTo>
                      <a:pt x="1123" y="12215"/>
                      <a:pt x="1130" y="12224"/>
                      <a:pt x="1136" y="12235"/>
                    </a:cubicBezTo>
                    <a:lnTo>
                      <a:pt x="1140" y="12241"/>
                    </a:lnTo>
                    <a:cubicBezTo>
                      <a:pt x="1150" y="12255"/>
                      <a:pt x="1163" y="12272"/>
                      <a:pt x="1173" y="12287"/>
                    </a:cubicBezTo>
                    <a:cubicBezTo>
                      <a:pt x="1183" y="12298"/>
                      <a:pt x="1190" y="12311"/>
                      <a:pt x="1200" y="12324"/>
                    </a:cubicBezTo>
                    <a:cubicBezTo>
                      <a:pt x="1210" y="12338"/>
                      <a:pt x="1220" y="12351"/>
                      <a:pt x="1233" y="12364"/>
                    </a:cubicBezTo>
                    <a:cubicBezTo>
                      <a:pt x="1240" y="12378"/>
                      <a:pt x="1249" y="12387"/>
                      <a:pt x="1260" y="12401"/>
                    </a:cubicBezTo>
                    <a:cubicBezTo>
                      <a:pt x="1273" y="12417"/>
                      <a:pt x="1283" y="12431"/>
                      <a:pt x="1296" y="12447"/>
                    </a:cubicBezTo>
                    <a:cubicBezTo>
                      <a:pt x="1309" y="12464"/>
                      <a:pt x="1323" y="12477"/>
                      <a:pt x="1332" y="12494"/>
                    </a:cubicBezTo>
                    <a:cubicBezTo>
                      <a:pt x="1349" y="12511"/>
                      <a:pt x="1363" y="12527"/>
                      <a:pt x="1375" y="12543"/>
                    </a:cubicBezTo>
                    <a:cubicBezTo>
                      <a:pt x="1383" y="12554"/>
                      <a:pt x="1392" y="12563"/>
                      <a:pt x="1402" y="12574"/>
                    </a:cubicBezTo>
                    <a:lnTo>
                      <a:pt x="1402" y="12577"/>
                    </a:lnTo>
                    <a:cubicBezTo>
                      <a:pt x="1415" y="12590"/>
                      <a:pt x="1426" y="12603"/>
                      <a:pt x="1439" y="12617"/>
                    </a:cubicBezTo>
                    <a:cubicBezTo>
                      <a:pt x="1449" y="12626"/>
                      <a:pt x="1459" y="12637"/>
                      <a:pt x="1469" y="12650"/>
                    </a:cubicBezTo>
                    <a:cubicBezTo>
                      <a:pt x="1479" y="12660"/>
                      <a:pt x="1492" y="12673"/>
                      <a:pt x="1502" y="12686"/>
                    </a:cubicBezTo>
                    <a:lnTo>
                      <a:pt x="1509" y="12693"/>
                    </a:lnTo>
                    <a:cubicBezTo>
                      <a:pt x="1515" y="12700"/>
                      <a:pt x="1525" y="12710"/>
                      <a:pt x="1532" y="12716"/>
                    </a:cubicBezTo>
                    <a:cubicBezTo>
                      <a:pt x="1552" y="12739"/>
                      <a:pt x="1571" y="12759"/>
                      <a:pt x="1591" y="12779"/>
                    </a:cubicBezTo>
                    <a:cubicBezTo>
                      <a:pt x="1599" y="12786"/>
                      <a:pt x="1605" y="12793"/>
                      <a:pt x="1611" y="12799"/>
                    </a:cubicBezTo>
                    <a:lnTo>
                      <a:pt x="1619" y="12806"/>
                    </a:lnTo>
                    <a:cubicBezTo>
                      <a:pt x="1631" y="12819"/>
                      <a:pt x="1645" y="12833"/>
                      <a:pt x="1658" y="12845"/>
                    </a:cubicBezTo>
                    <a:cubicBezTo>
                      <a:pt x="1668" y="12856"/>
                      <a:pt x="1678" y="12862"/>
                      <a:pt x="1688" y="12873"/>
                    </a:cubicBezTo>
                    <a:cubicBezTo>
                      <a:pt x="1701" y="12885"/>
                      <a:pt x="1714" y="12899"/>
                      <a:pt x="1728" y="12912"/>
                    </a:cubicBezTo>
                    <a:lnTo>
                      <a:pt x="1731" y="12912"/>
                    </a:lnTo>
                    <a:cubicBezTo>
                      <a:pt x="1738" y="12922"/>
                      <a:pt x="1748" y="12929"/>
                      <a:pt x="1754" y="12936"/>
                    </a:cubicBezTo>
                    <a:cubicBezTo>
                      <a:pt x="1771" y="12952"/>
                      <a:pt x="1791" y="12969"/>
                      <a:pt x="1807" y="12982"/>
                    </a:cubicBezTo>
                    <a:cubicBezTo>
                      <a:pt x="1811" y="12989"/>
                      <a:pt x="1818" y="12992"/>
                      <a:pt x="1824" y="12995"/>
                    </a:cubicBezTo>
                    <a:cubicBezTo>
                      <a:pt x="1844" y="13015"/>
                      <a:pt x="1867" y="13035"/>
                      <a:pt x="1890" y="13055"/>
                    </a:cubicBezTo>
                    <a:cubicBezTo>
                      <a:pt x="1898" y="13062"/>
                      <a:pt x="1904" y="13065"/>
                      <a:pt x="1910" y="13072"/>
                    </a:cubicBezTo>
                    <a:lnTo>
                      <a:pt x="1913" y="13072"/>
                    </a:lnTo>
                    <a:cubicBezTo>
                      <a:pt x="1930" y="13089"/>
                      <a:pt x="1947" y="13101"/>
                      <a:pt x="1964" y="13115"/>
                    </a:cubicBezTo>
                    <a:cubicBezTo>
                      <a:pt x="1973" y="13121"/>
                      <a:pt x="1980" y="13128"/>
                      <a:pt x="1987" y="13132"/>
                    </a:cubicBezTo>
                    <a:cubicBezTo>
                      <a:pt x="2007" y="13148"/>
                      <a:pt x="2023" y="13161"/>
                      <a:pt x="2043" y="13175"/>
                    </a:cubicBezTo>
                    <a:lnTo>
                      <a:pt x="2043" y="13178"/>
                    </a:lnTo>
                    <a:cubicBezTo>
                      <a:pt x="2050" y="13181"/>
                      <a:pt x="2053" y="13184"/>
                      <a:pt x="2060" y="13188"/>
                    </a:cubicBezTo>
                    <a:cubicBezTo>
                      <a:pt x="2083" y="13208"/>
                      <a:pt x="2110" y="13224"/>
                      <a:pt x="2137" y="13244"/>
                    </a:cubicBezTo>
                    <a:lnTo>
                      <a:pt x="2140" y="13248"/>
                    </a:lnTo>
                    <a:cubicBezTo>
                      <a:pt x="2163" y="13264"/>
                      <a:pt x="2186" y="13281"/>
                      <a:pt x="2209" y="13294"/>
                    </a:cubicBezTo>
                    <a:lnTo>
                      <a:pt x="2226" y="13308"/>
                    </a:lnTo>
                    <a:cubicBezTo>
                      <a:pt x="2249" y="13321"/>
                      <a:pt x="2269" y="13334"/>
                      <a:pt x="2289" y="13348"/>
                    </a:cubicBezTo>
                    <a:lnTo>
                      <a:pt x="2306" y="13357"/>
                    </a:lnTo>
                    <a:cubicBezTo>
                      <a:pt x="2356" y="13391"/>
                      <a:pt x="2409" y="13423"/>
                      <a:pt x="2462" y="13454"/>
                    </a:cubicBezTo>
                    <a:lnTo>
                      <a:pt x="2472" y="13460"/>
                    </a:lnTo>
                    <a:cubicBezTo>
                      <a:pt x="2495" y="13474"/>
                      <a:pt x="2519" y="13487"/>
                      <a:pt x="2542" y="13500"/>
                    </a:cubicBezTo>
                    <a:lnTo>
                      <a:pt x="2558" y="13507"/>
                    </a:lnTo>
                    <a:cubicBezTo>
                      <a:pt x="2582" y="13520"/>
                      <a:pt x="2605" y="13533"/>
                      <a:pt x="2628" y="13547"/>
                    </a:cubicBezTo>
                    <a:lnTo>
                      <a:pt x="2638" y="13550"/>
                    </a:lnTo>
                    <a:cubicBezTo>
                      <a:pt x="2691" y="13576"/>
                      <a:pt x="2744" y="13603"/>
                      <a:pt x="2801" y="13630"/>
                    </a:cubicBezTo>
                    <a:lnTo>
                      <a:pt x="2814" y="13636"/>
                    </a:lnTo>
                    <a:cubicBezTo>
                      <a:pt x="2837" y="13647"/>
                      <a:pt x="2861" y="13656"/>
                      <a:pt x="2884" y="13667"/>
                    </a:cubicBezTo>
                    <a:lnTo>
                      <a:pt x="2900" y="13673"/>
                    </a:lnTo>
                    <a:cubicBezTo>
                      <a:pt x="2924" y="13683"/>
                      <a:pt x="2950" y="13693"/>
                      <a:pt x="2974" y="13702"/>
                    </a:cubicBezTo>
                    <a:lnTo>
                      <a:pt x="2980" y="13706"/>
                    </a:lnTo>
                    <a:cubicBezTo>
                      <a:pt x="3006" y="13716"/>
                      <a:pt x="3034" y="13730"/>
                      <a:pt x="3060" y="13736"/>
                    </a:cubicBezTo>
                    <a:cubicBezTo>
                      <a:pt x="3066" y="13739"/>
                      <a:pt x="3073" y="13742"/>
                      <a:pt x="3083" y="13746"/>
                    </a:cubicBezTo>
                    <a:lnTo>
                      <a:pt x="3086" y="13746"/>
                    </a:lnTo>
                    <a:cubicBezTo>
                      <a:pt x="3103" y="13753"/>
                      <a:pt x="3120" y="13759"/>
                      <a:pt x="3140" y="13766"/>
                    </a:cubicBezTo>
                    <a:cubicBezTo>
                      <a:pt x="3149" y="13769"/>
                      <a:pt x="3163" y="13773"/>
                      <a:pt x="3173" y="13779"/>
                    </a:cubicBezTo>
                    <a:cubicBezTo>
                      <a:pt x="3186" y="13782"/>
                      <a:pt x="3203" y="13789"/>
                      <a:pt x="3216" y="13793"/>
                    </a:cubicBezTo>
                    <a:lnTo>
                      <a:pt x="3219" y="13793"/>
                    </a:lnTo>
                    <a:cubicBezTo>
                      <a:pt x="3229" y="13796"/>
                      <a:pt x="3242" y="13802"/>
                      <a:pt x="3256" y="13806"/>
                    </a:cubicBezTo>
                    <a:cubicBezTo>
                      <a:pt x="3262" y="13809"/>
                      <a:pt x="3273" y="13809"/>
                      <a:pt x="3279" y="13812"/>
                    </a:cubicBezTo>
                    <a:lnTo>
                      <a:pt x="3293" y="13816"/>
                    </a:lnTo>
                    <a:cubicBezTo>
                      <a:pt x="3305" y="13819"/>
                      <a:pt x="3319" y="13826"/>
                      <a:pt x="3332" y="13829"/>
                    </a:cubicBezTo>
                    <a:cubicBezTo>
                      <a:pt x="3342" y="13832"/>
                      <a:pt x="3356" y="13836"/>
                      <a:pt x="3368" y="13839"/>
                    </a:cubicBezTo>
                    <a:lnTo>
                      <a:pt x="3379" y="13842"/>
                    </a:lnTo>
                    <a:cubicBezTo>
                      <a:pt x="3388" y="13846"/>
                      <a:pt x="3395" y="13849"/>
                      <a:pt x="3402" y="13849"/>
                    </a:cubicBezTo>
                    <a:cubicBezTo>
                      <a:pt x="3422" y="13856"/>
                      <a:pt x="3438" y="13859"/>
                      <a:pt x="3455" y="13862"/>
                    </a:cubicBezTo>
                    <a:lnTo>
                      <a:pt x="3482" y="13869"/>
                    </a:lnTo>
                    <a:cubicBezTo>
                      <a:pt x="3541" y="13886"/>
                      <a:pt x="3601" y="13899"/>
                      <a:pt x="3661" y="13912"/>
                    </a:cubicBezTo>
                    <a:lnTo>
                      <a:pt x="3678" y="13915"/>
                    </a:lnTo>
                    <a:cubicBezTo>
                      <a:pt x="3698" y="13918"/>
                      <a:pt x="3717" y="13922"/>
                      <a:pt x="3737" y="13929"/>
                    </a:cubicBezTo>
                    <a:lnTo>
                      <a:pt x="3754" y="13932"/>
                    </a:lnTo>
                    <a:cubicBezTo>
                      <a:pt x="3817" y="13942"/>
                      <a:pt x="3880" y="13952"/>
                      <a:pt x="3940" y="13962"/>
                    </a:cubicBezTo>
                    <a:lnTo>
                      <a:pt x="3957" y="13962"/>
                    </a:lnTo>
                    <a:cubicBezTo>
                      <a:pt x="3977" y="13966"/>
                      <a:pt x="3997" y="13969"/>
                      <a:pt x="4016" y="13969"/>
                    </a:cubicBezTo>
                    <a:lnTo>
                      <a:pt x="4016" y="13972"/>
                    </a:lnTo>
                    <a:lnTo>
                      <a:pt x="4026" y="13972"/>
                    </a:lnTo>
                    <a:cubicBezTo>
                      <a:pt x="4076" y="13978"/>
                      <a:pt x="4126" y="13981"/>
                      <a:pt x="4176" y="13985"/>
                    </a:cubicBezTo>
                    <a:cubicBezTo>
                      <a:pt x="2841" y="14962"/>
                      <a:pt x="2047" y="15954"/>
                      <a:pt x="1744" y="17031"/>
                    </a:cubicBezTo>
                    <a:cubicBezTo>
                      <a:pt x="1449" y="18094"/>
                      <a:pt x="1701" y="18991"/>
                      <a:pt x="1990" y="19728"/>
                    </a:cubicBezTo>
                    <a:cubicBezTo>
                      <a:pt x="2000" y="19751"/>
                      <a:pt x="2010" y="19771"/>
                      <a:pt x="2017" y="19795"/>
                    </a:cubicBezTo>
                    <a:cubicBezTo>
                      <a:pt x="2023" y="19805"/>
                      <a:pt x="2027" y="19814"/>
                      <a:pt x="2030" y="19825"/>
                    </a:cubicBezTo>
                    <a:cubicBezTo>
                      <a:pt x="2037" y="19838"/>
                      <a:pt x="2043" y="19848"/>
                      <a:pt x="2047" y="19861"/>
                    </a:cubicBezTo>
                    <a:cubicBezTo>
                      <a:pt x="2057" y="19885"/>
                      <a:pt x="2070" y="19908"/>
                      <a:pt x="2080" y="19931"/>
                    </a:cubicBezTo>
                    <a:cubicBezTo>
                      <a:pt x="2083" y="19934"/>
                      <a:pt x="2086" y="19940"/>
                      <a:pt x="2086" y="19948"/>
                    </a:cubicBezTo>
                    <a:cubicBezTo>
                      <a:pt x="2097" y="19960"/>
                      <a:pt x="2103" y="19977"/>
                      <a:pt x="2113" y="19994"/>
                    </a:cubicBezTo>
                    <a:lnTo>
                      <a:pt x="2117" y="20000"/>
                    </a:lnTo>
                    <a:cubicBezTo>
                      <a:pt x="2412" y="20562"/>
                      <a:pt x="2897" y="21017"/>
                      <a:pt x="3561" y="21359"/>
                    </a:cubicBezTo>
                    <a:cubicBezTo>
                      <a:pt x="4213" y="21694"/>
                      <a:pt x="5030" y="21907"/>
                      <a:pt x="5989" y="21993"/>
                    </a:cubicBezTo>
                    <a:lnTo>
                      <a:pt x="5996" y="21993"/>
                    </a:lnTo>
                    <a:cubicBezTo>
                      <a:pt x="6029" y="21997"/>
                      <a:pt x="6063" y="22000"/>
                      <a:pt x="6099" y="22000"/>
                    </a:cubicBezTo>
                    <a:lnTo>
                      <a:pt x="6119" y="22004"/>
                    </a:lnTo>
                    <a:cubicBezTo>
                      <a:pt x="6152" y="22007"/>
                      <a:pt x="6189" y="22007"/>
                      <a:pt x="6222" y="22010"/>
                    </a:cubicBezTo>
                    <a:lnTo>
                      <a:pt x="6242" y="22010"/>
                    </a:lnTo>
                    <a:cubicBezTo>
                      <a:pt x="6388" y="22020"/>
                      <a:pt x="6537" y="22027"/>
                      <a:pt x="6690" y="22030"/>
                    </a:cubicBezTo>
                    <a:lnTo>
                      <a:pt x="6730" y="22030"/>
                    </a:lnTo>
                    <a:cubicBezTo>
                      <a:pt x="6760" y="22033"/>
                      <a:pt x="6790" y="22033"/>
                      <a:pt x="6820" y="22033"/>
                    </a:cubicBezTo>
                    <a:lnTo>
                      <a:pt x="7149" y="22033"/>
                    </a:lnTo>
                    <a:cubicBezTo>
                      <a:pt x="7202" y="22033"/>
                      <a:pt x="7255" y="22030"/>
                      <a:pt x="7308" y="22030"/>
                    </a:cubicBezTo>
                    <a:lnTo>
                      <a:pt x="7325" y="22030"/>
                    </a:lnTo>
                    <a:cubicBezTo>
                      <a:pt x="7341" y="22030"/>
                      <a:pt x="7358" y="22030"/>
                      <a:pt x="7374" y="22027"/>
                    </a:cubicBezTo>
                    <a:lnTo>
                      <a:pt x="7454" y="22027"/>
                    </a:lnTo>
                    <a:cubicBezTo>
                      <a:pt x="7478" y="22023"/>
                      <a:pt x="7501" y="22023"/>
                      <a:pt x="7527" y="22023"/>
                    </a:cubicBezTo>
                    <a:cubicBezTo>
                      <a:pt x="7550" y="22023"/>
                      <a:pt x="7577" y="22020"/>
                      <a:pt x="7604" y="22020"/>
                    </a:cubicBezTo>
                    <a:cubicBezTo>
                      <a:pt x="7630" y="22020"/>
                      <a:pt x="7653" y="22017"/>
                      <a:pt x="7680" y="22017"/>
                    </a:cubicBezTo>
                    <a:cubicBezTo>
                      <a:pt x="7707" y="22017"/>
                      <a:pt x="7730" y="22013"/>
                      <a:pt x="7757" y="22013"/>
                    </a:cubicBezTo>
                    <a:cubicBezTo>
                      <a:pt x="7783" y="22010"/>
                      <a:pt x="7813" y="22010"/>
                      <a:pt x="7843" y="22007"/>
                    </a:cubicBezTo>
                    <a:lnTo>
                      <a:pt x="7860" y="22007"/>
                    </a:lnTo>
                    <a:cubicBezTo>
                      <a:pt x="7876" y="22007"/>
                      <a:pt x="7892" y="22004"/>
                      <a:pt x="7909" y="22004"/>
                    </a:cubicBezTo>
                    <a:cubicBezTo>
                      <a:pt x="7949" y="22000"/>
                      <a:pt x="7992" y="21997"/>
                      <a:pt x="8032" y="21997"/>
                    </a:cubicBezTo>
                    <a:cubicBezTo>
                      <a:pt x="8052" y="21993"/>
                      <a:pt x="8072" y="21993"/>
                      <a:pt x="8092" y="21990"/>
                    </a:cubicBezTo>
                    <a:cubicBezTo>
                      <a:pt x="8135" y="21987"/>
                      <a:pt x="8182" y="21984"/>
                      <a:pt x="8225" y="21980"/>
                    </a:cubicBezTo>
                    <a:cubicBezTo>
                      <a:pt x="8238" y="21980"/>
                      <a:pt x="8255" y="21977"/>
                      <a:pt x="8268" y="21977"/>
                    </a:cubicBezTo>
                    <a:lnTo>
                      <a:pt x="8285" y="21973"/>
                    </a:lnTo>
                    <a:cubicBezTo>
                      <a:pt x="8321" y="21973"/>
                      <a:pt x="8355" y="21970"/>
                      <a:pt x="8387" y="21967"/>
                    </a:cubicBezTo>
                    <a:cubicBezTo>
                      <a:pt x="8410" y="21964"/>
                      <a:pt x="8430" y="21964"/>
                      <a:pt x="8454" y="21960"/>
                    </a:cubicBezTo>
                    <a:cubicBezTo>
                      <a:pt x="8490" y="21957"/>
                      <a:pt x="8524" y="21953"/>
                      <a:pt x="8557" y="21950"/>
                    </a:cubicBezTo>
                    <a:cubicBezTo>
                      <a:pt x="8580" y="21947"/>
                      <a:pt x="8603" y="21944"/>
                      <a:pt x="8623" y="21944"/>
                    </a:cubicBezTo>
                    <a:cubicBezTo>
                      <a:pt x="8660" y="21941"/>
                      <a:pt x="8700" y="21933"/>
                      <a:pt x="8737" y="21930"/>
                    </a:cubicBezTo>
                    <a:lnTo>
                      <a:pt x="8756" y="21927"/>
                    </a:lnTo>
                    <a:cubicBezTo>
                      <a:pt x="8766" y="21927"/>
                      <a:pt x="8780" y="21927"/>
                      <a:pt x="8793" y="21924"/>
                    </a:cubicBezTo>
                    <a:cubicBezTo>
                      <a:pt x="8849" y="21917"/>
                      <a:pt x="8906" y="21910"/>
                      <a:pt x="8965" y="21904"/>
                    </a:cubicBezTo>
                    <a:cubicBezTo>
                      <a:pt x="9427" y="21847"/>
                      <a:pt x="9896" y="21801"/>
                      <a:pt x="10391" y="21748"/>
                    </a:cubicBezTo>
                    <a:cubicBezTo>
                      <a:pt x="11806" y="21605"/>
                      <a:pt x="13270" y="21455"/>
                      <a:pt x="14542" y="21084"/>
                    </a:cubicBezTo>
                    <a:cubicBezTo>
                      <a:pt x="16154" y="20612"/>
                      <a:pt x="17219" y="19841"/>
                      <a:pt x="17794" y="18729"/>
                    </a:cubicBezTo>
                    <a:cubicBezTo>
                      <a:pt x="17814" y="18695"/>
                      <a:pt x="17831" y="18662"/>
                      <a:pt x="17844" y="18629"/>
                    </a:cubicBezTo>
                    <a:cubicBezTo>
                      <a:pt x="17973" y="18356"/>
                      <a:pt x="18076" y="18067"/>
                      <a:pt x="18146" y="17762"/>
                    </a:cubicBezTo>
                    <a:cubicBezTo>
                      <a:pt x="18183" y="17616"/>
                      <a:pt x="18319" y="17041"/>
                      <a:pt x="18263" y="16400"/>
                    </a:cubicBezTo>
                    <a:cubicBezTo>
                      <a:pt x="18263" y="16373"/>
                      <a:pt x="18260" y="16347"/>
                      <a:pt x="18260" y="16317"/>
                    </a:cubicBezTo>
                    <a:lnTo>
                      <a:pt x="18256" y="16297"/>
                    </a:lnTo>
                    <a:cubicBezTo>
                      <a:pt x="18252" y="16221"/>
                      <a:pt x="18246" y="16144"/>
                      <a:pt x="18240" y="16071"/>
                    </a:cubicBezTo>
                    <a:lnTo>
                      <a:pt x="18240" y="16061"/>
                    </a:lnTo>
                    <a:cubicBezTo>
                      <a:pt x="18229" y="15985"/>
                      <a:pt x="18223" y="15911"/>
                      <a:pt x="18209" y="15835"/>
                    </a:cubicBezTo>
                    <a:lnTo>
                      <a:pt x="18209" y="15832"/>
                    </a:lnTo>
                    <a:cubicBezTo>
                      <a:pt x="18143" y="15393"/>
                      <a:pt x="18021" y="14998"/>
                      <a:pt x="17841" y="14659"/>
                    </a:cubicBezTo>
                    <a:cubicBezTo>
                      <a:pt x="17738" y="14447"/>
                      <a:pt x="17622" y="14277"/>
                      <a:pt x="17492" y="14138"/>
                    </a:cubicBezTo>
                    <a:cubicBezTo>
                      <a:pt x="17113" y="13693"/>
                      <a:pt x="16615" y="13394"/>
                      <a:pt x="16014" y="13244"/>
                    </a:cubicBezTo>
                    <a:lnTo>
                      <a:pt x="16008" y="13244"/>
                    </a:lnTo>
                    <a:cubicBezTo>
                      <a:pt x="15954" y="13231"/>
                      <a:pt x="15898" y="13218"/>
                      <a:pt x="15844" y="13208"/>
                    </a:cubicBezTo>
                    <a:lnTo>
                      <a:pt x="15835" y="13204"/>
                    </a:lnTo>
                    <a:cubicBezTo>
                      <a:pt x="15781" y="13195"/>
                      <a:pt x="15729" y="13188"/>
                      <a:pt x="15678" y="13178"/>
                    </a:cubicBezTo>
                    <a:lnTo>
                      <a:pt x="15658" y="13178"/>
                    </a:lnTo>
                    <a:cubicBezTo>
                      <a:pt x="15635" y="13175"/>
                      <a:pt x="15612" y="13172"/>
                      <a:pt x="15589" y="13168"/>
                    </a:cubicBezTo>
                    <a:lnTo>
                      <a:pt x="15579" y="13164"/>
                    </a:lnTo>
                    <a:cubicBezTo>
                      <a:pt x="15556" y="13164"/>
                      <a:pt x="15536" y="13161"/>
                      <a:pt x="15513" y="13158"/>
                    </a:cubicBezTo>
                    <a:lnTo>
                      <a:pt x="15485" y="13155"/>
                    </a:lnTo>
                    <a:cubicBezTo>
                      <a:pt x="15470" y="13155"/>
                      <a:pt x="15450" y="13152"/>
                      <a:pt x="15433" y="13152"/>
                    </a:cubicBezTo>
                    <a:cubicBezTo>
                      <a:pt x="15419" y="13152"/>
                      <a:pt x="15406" y="13148"/>
                      <a:pt x="15393" y="13148"/>
                    </a:cubicBezTo>
                    <a:cubicBezTo>
                      <a:pt x="15379" y="13148"/>
                      <a:pt x="15366" y="13148"/>
                      <a:pt x="15353" y="13144"/>
                    </a:cubicBezTo>
                    <a:lnTo>
                      <a:pt x="15313" y="13144"/>
                    </a:lnTo>
                    <a:cubicBezTo>
                      <a:pt x="15303" y="13141"/>
                      <a:pt x="15293" y="13141"/>
                      <a:pt x="15283" y="13141"/>
                    </a:cubicBezTo>
                    <a:cubicBezTo>
                      <a:pt x="15260" y="13141"/>
                      <a:pt x="15237" y="13141"/>
                      <a:pt x="15210" y="13138"/>
                    </a:cubicBezTo>
                    <a:lnTo>
                      <a:pt x="15194" y="13138"/>
                    </a:lnTo>
                    <a:cubicBezTo>
                      <a:pt x="15161" y="13137"/>
                      <a:pt x="15128" y="13137"/>
                      <a:pt x="15095" y="13137"/>
                    </a:cubicBezTo>
                    <a:cubicBezTo>
                      <a:pt x="14824" y="13137"/>
                      <a:pt x="14532" y="13160"/>
                      <a:pt x="14234" y="13204"/>
                    </a:cubicBezTo>
                    <a:cubicBezTo>
                      <a:pt x="14516" y="12969"/>
                      <a:pt x="14792" y="12696"/>
                      <a:pt x="15054" y="12387"/>
                    </a:cubicBezTo>
                    <a:cubicBezTo>
                      <a:pt x="16143" y="11096"/>
                      <a:pt x="16641" y="9438"/>
                      <a:pt x="16539" y="7461"/>
                    </a:cubicBezTo>
                    <a:cubicBezTo>
                      <a:pt x="16426" y="5362"/>
                      <a:pt x="15841" y="3662"/>
                      <a:pt x="14795" y="2399"/>
                    </a:cubicBezTo>
                    <a:cubicBezTo>
                      <a:pt x="14300" y="1804"/>
                      <a:pt x="13705" y="1310"/>
                      <a:pt x="13021" y="928"/>
                    </a:cubicBezTo>
                    <a:cubicBezTo>
                      <a:pt x="12387" y="576"/>
                      <a:pt x="11676" y="320"/>
                      <a:pt x="10902" y="167"/>
                    </a:cubicBezTo>
                    <a:cubicBezTo>
                      <a:pt x="10329" y="56"/>
                      <a:pt x="9727" y="0"/>
                      <a:pt x="91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28575" dist="19050" dir="19200000" algn="bl" rotWithShape="0">
                  <a:srgbClr val="000000">
                    <a:alpha val="21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949;p43">
                <a:extLst>
                  <a:ext uri="{FF2B5EF4-FFF2-40B4-BE49-F238E27FC236}">
                    <a16:creationId xmlns:a16="http://schemas.microsoft.com/office/drawing/2014/main" id="{62AD7B9E-4BE6-4DA5-9119-F0D3F9BE3E95}"/>
                  </a:ext>
                </a:extLst>
              </p:cNvPr>
              <p:cNvSpPr/>
              <p:nvPr/>
            </p:nvSpPr>
            <p:spPr>
              <a:xfrm>
                <a:off x="3416227" y="1205690"/>
                <a:ext cx="896067" cy="1085659"/>
              </a:xfrm>
              <a:custGeom>
                <a:avLst/>
                <a:gdLst/>
                <a:ahLst/>
                <a:cxnLst/>
                <a:rect l="l" t="t" r="r" b="b"/>
                <a:pathLst>
                  <a:path w="16509" h="20002" extrusionOk="0">
                    <a:moveTo>
                      <a:pt x="8218" y="0"/>
                    </a:moveTo>
                    <a:cubicBezTo>
                      <a:pt x="7848" y="0"/>
                      <a:pt x="7470" y="22"/>
                      <a:pt x="7088" y="63"/>
                    </a:cubicBezTo>
                    <a:cubicBezTo>
                      <a:pt x="6892" y="86"/>
                      <a:pt x="6696" y="113"/>
                      <a:pt x="6504" y="150"/>
                    </a:cubicBezTo>
                    <a:cubicBezTo>
                      <a:pt x="5786" y="282"/>
                      <a:pt x="5082" y="509"/>
                      <a:pt x="4424" y="824"/>
                    </a:cubicBezTo>
                    <a:cubicBezTo>
                      <a:pt x="3557" y="1233"/>
                      <a:pt x="2763" y="1800"/>
                      <a:pt x="2105" y="2502"/>
                    </a:cubicBezTo>
                    <a:cubicBezTo>
                      <a:pt x="773" y="3929"/>
                      <a:pt x="0" y="5922"/>
                      <a:pt x="282" y="8364"/>
                    </a:cubicBezTo>
                    <a:cubicBezTo>
                      <a:pt x="375" y="9158"/>
                      <a:pt x="591" y="9805"/>
                      <a:pt x="883" y="10320"/>
                    </a:cubicBezTo>
                    <a:cubicBezTo>
                      <a:pt x="1359" y="11147"/>
                      <a:pt x="2033" y="11625"/>
                      <a:pt x="2740" y="11838"/>
                    </a:cubicBezTo>
                    <a:cubicBezTo>
                      <a:pt x="3030" y="11925"/>
                      <a:pt x="3325" y="11965"/>
                      <a:pt x="3612" y="11965"/>
                    </a:cubicBezTo>
                    <a:cubicBezTo>
                      <a:pt x="4806" y="11965"/>
                      <a:pt x="5872" y="11264"/>
                      <a:pt x="5926" y="10227"/>
                    </a:cubicBezTo>
                    <a:cubicBezTo>
                      <a:pt x="6039" y="8108"/>
                      <a:pt x="5004" y="6493"/>
                      <a:pt x="6753" y="6493"/>
                    </a:cubicBezTo>
                    <a:cubicBezTo>
                      <a:pt x="6801" y="6493"/>
                      <a:pt x="6852" y="6495"/>
                      <a:pt x="6905" y="6497"/>
                    </a:cubicBezTo>
                    <a:cubicBezTo>
                      <a:pt x="6905" y="6497"/>
                      <a:pt x="6919" y="6500"/>
                      <a:pt x="6942" y="6504"/>
                    </a:cubicBezTo>
                    <a:cubicBezTo>
                      <a:pt x="7081" y="6534"/>
                      <a:pt x="7566" y="6673"/>
                      <a:pt x="7816" y="7198"/>
                    </a:cubicBezTo>
                    <a:cubicBezTo>
                      <a:pt x="7962" y="7510"/>
                      <a:pt x="8021" y="7955"/>
                      <a:pt x="7882" y="8596"/>
                    </a:cubicBezTo>
                    <a:cubicBezTo>
                      <a:pt x="7463" y="10506"/>
                      <a:pt x="6623" y="11812"/>
                      <a:pt x="3919" y="13771"/>
                    </a:cubicBezTo>
                    <a:cubicBezTo>
                      <a:pt x="2627" y="14708"/>
                      <a:pt x="2049" y="15548"/>
                      <a:pt x="1843" y="16286"/>
                    </a:cubicBezTo>
                    <a:cubicBezTo>
                      <a:pt x="1618" y="17093"/>
                      <a:pt x="1837" y="17781"/>
                      <a:pt x="2056" y="18339"/>
                    </a:cubicBezTo>
                    <a:cubicBezTo>
                      <a:pt x="2125" y="18518"/>
                      <a:pt x="2232" y="18694"/>
                      <a:pt x="2378" y="18860"/>
                    </a:cubicBezTo>
                    <a:cubicBezTo>
                      <a:pt x="2942" y="19505"/>
                      <a:pt x="4110" y="20002"/>
                      <a:pt x="6107" y="20002"/>
                    </a:cubicBezTo>
                    <a:cubicBezTo>
                      <a:pt x="6660" y="20002"/>
                      <a:pt x="7277" y="19964"/>
                      <a:pt x="7962" y="19880"/>
                    </a:cubicBezTo>
                    <a:cubicBezTo>
                      <a:pt x="11751" y="19412"/>
                      <a:pt x="16508" y="19505"/>
                      <a:pt x="16369" y="15449"/>
                    </a:cubicBezTo>
                    <a:cubicBezTo>
                      <a:pt x="16306" y="13650"/>
                      <a:pt x="15317" y="13136"/>
                      <a:pt x="14191" y="13136"/>
                    </a:cubicBezTo>
                    <a:cubicBezTo>
                      <a:pt x="13934" y="13136"/>
                      <a:pt x="13670" y="13163"/>
                      <a:pt x="13409" y="13207"/>
                    </a:cubicBezTo>
                    <a:cubicBezTo>
                      <a:pt x="12967" y="13284"/>
                      <a:pt x="12532" y="13410"/>
                      <a:pt x="12147" y="13543"/>
                    </a:cubicBezTo>
                    <a:cubicBezTo>
                      <a:pt x="11509" y="13758"/>
                      <a:pt x="11011" y="13997"/>
                      <a:pt x="10865" y="14050"/>
                    </a:cubicBezTo>
                    <a:cubicBezTo>
                      <a:pt x="10765" y="14087"/>
                      <a:pt x="10649" y="14113"/>
                      <a:pt x="10526" y="14124"/>
                    </a:cubicBezTo>
                    <a:lnTo>
                      <a:pt x="10523" y="14124"/>
                    </a:lnTo>
                    <a:cubicBezTo>
                      <a:pt x="10485" y="14127"/>
                      <a:pt x="10447" y="14128"/>
                      <a:pt x="10409" y="14128"/>
                    </a:cubicBezTo>
                    <a:cubicBezTo>
                      <a:pt x="10153" y="14128"/>
                      <a:pt x="9902" y="14058"/>
                      <a:pt x="9795" y="13885"/>
                    </a:cubicBezTo>
                    <a:cubicBezTo>
                      <a:pt x="9712" y="13745"/>
                      <a:pt x="9719" y="13539"/>
                      <a:pt x="9888" y="13250"/>
                    </a:cubicBezTo>
                    <a:cubicBezTo>
                      <a:pt x="10399" y="12370"/>
                      <a:pt x="14923" y="11765"/>
                      <a:pt x="14641" y="6497"/>
                    </a:cubicBezTo>
                    <a:cubicBezTo>
                      <a:pt x="14432" y="2538"/>
                      <a:pt x="12429" y="661"/>
                      <a:pt x="9825" y="150"/>
                    </a:cubicBezTo>
                    <a:cubicBezTo>
                      <a:pt x="9310" y="48"/>
                      <a:pt x="8772" y="0"/>
                      <a:pt x="8218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950;p43">
                <a:extLst>
                  <a:ext uri="{FF2B5EF4-FFF2-40B4-BE49-F238E27FC236}">
                    <a16:creationId xmlns:a16="http://schemas.microsoft.com/office/drawing/2014/main" id="{74307E87-A9B3-45E9-8914-B4D1DC608685}"/>
                  </a:ext>
                </a:extLst>
              </p:cNvPr>
              <p:cNvSpPr/>
              <p:nvPr/>
            </p:nvSpPr>
            <p:spPr>
              <a:xfrm>
                <a:off x="3564947" y="1547851"/>
                <a:ext cx="228074" cy="307265"/>
              </a:xfrm>
              <a:custGeom>
                <a:avLst/>
                <a:gdLst/>
                <a:ahLst/>
                <a:cxnLst/>
                <a:rect l="l" t="t" r="r" b="b"/>
                <a:pathLst>
                  <a:path w="4202" h="5661" extrusionOk="0">
                    <a:moveTo>
                      <a:pt x="3468" y="0"/>
                    </a:moveTo>
                    <a:cubicBezTo>
                      <a:pt x="3179" y="0"/>
                      <a:pt x="2873" y="74"/>
                      <a:pt x="2584" y="219"/>
                    </a:cubicBezTo>
                    <a:cubicBezTo>
                      <a:pt x="1611" y="725"/>
                      <a:pt x="2163" y="1894"/>
                      <a:pt x="1611" y="3309"/>
                    </a:cubicBezTo>
                    <a:cubicBezTo>
                      <a:pt x="1292" y="4136"/>
                      <a:pt x="658" y="5129"/>
                      <a:pt x="0" y="5534"/>
                    </a:cubicBezTo>
                    <a:cubicBezTo>
                      <a:pt x="289" y="5620"/>
                      <a:pt x="584" y="5660"/>
                      <a:pt x="874" y="5660"/>
                    </a:cubicBezTo>
                    <a:cubicBezTo>
                      <a:pt x="2066" y="5660"/>
                      <a:pt x="3129" y="4960"/>
                      <a:pt x="3186" y="3923"/>
                    </a:cubicBezTo>
                    <a:cubicBezTo>
                      <a:pt x="3192" y="3807"/>
                      <a:pt x="3192" y="3694"/>
                      <a:pt x="3192" y="3581"/>
                    </a:cubicBezTo>
                    <a:cubicBezTo>
                      <a:pt x="3192" y="2601"/>
                      <a:pt x="2983" y="1751"/>
                      <a:pt x="2983" y="1147"/>
                    </a:cubicBezTo>
                    <a:cubicBezTo>
                      <a:pt x="2983" y="549"/>
                      <a:pt x="3189" y="190"/>
                      <a:pt x="4012" y="190"/>
                    </a:cubicBezTo>
                    <a:cubicBezTo>
                      <a:pt x="4059" y="190"/>
                      <a:pt x="4112" y="190"/>
                      <a:pt x="4165" y="193"/>
                    </a:cubicBezTo>
                    <a:cubicBezTo>
                      <a:pt x="4165" y="193"/>
                      <a:pt x="4179" y="196"/>
                      <a:pt x="4202" y="200"/>
                    </a:cubicBezTo>
                    <a:cubicBezTo>
                      <a:pt x="4003" y="70"/>
                      <a:pt x="3744" y="0"/>
                      <a:pt x="3468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951;p43">
                <a:extLst>
                  <a:ext uri="{FF2B5EF4-FFF2-40B4-BE49-F238E27FC236}">
                    <a16:creationId xmlns:a16="http://schemas.microsoft.com/office/drawing/2014/main" id="{07FBF7D8-3DAC-4C79-9E8B-4E7EC1443CAD}"/>
                  </a:ext>
                </a:extLst>
              </p:cNvPr>
              <p:cNvSpPr/>
              <p:nvPr/>
            </p:nvSpPr>
            <p:spPr>
              <a:xfrm>
                <a:off x="3769191" y="1205690"/>
                <a:ext cx="442470" cy="769709"/>
              </a:xfrm>
              <a:custGeom>
                <a:avLst/>
                <a:gdLst/>
                <a:ahLst/>
                <a:cxnLst/>
                <a:rect l="l" t="t" r="r" b="b"/>
                <a:pathLst>
                  <a:path w="8152" h="14181" extrusionOk="0">
                    <a:moveTo>
                      <a:pt x="1721" y="0"/>
                    </a:moveTo>
                    <a:cubicBezTo>
                      <a:pt x="1349" y="0"/>
                      <a:pt x="971" y="23"/>
                      <a:pt x="585" y="63"/>
                    </a:cubicBezTo>
                    <a:cubicBezTo>
                      <a:pt x="389" y="86"/>
                      <a:pt x="193" y="113"/>
                      <a:pt x="1" y="150"/>
                    </a:cubicBezTo>
                    <a:cubicBezTo>
                      <a:pt x="1054" y="270"/>
                      <a:pt x="2355" y="256"/>
                      <a:pt x="4308" y="1182"/>
                    </a:cubicBezTo>
                    <a:cubicBezTo>
                      <a:pt x="5697" y="1840"/>
                      <a:pt x="6574" y="3295"/>
                      <a:pt x="6936" y="4869"/>
                    </a:cubicBezTo>
                    <a:cubicBezTo>
                      <a:pt x="7474" y="4920"/>
                      <a:pt x="7727" y="8520"/>
                      <a:pt x="6511" y="9231"/>
                    </a:cubicBezTo>
                    <a:cubicBezTo>
                      <a:pt x="6335" y="9543"/>
                      <a:pt x="6122" y="9836"/>
                      <a:pt x="5886" y="10104"/>
                    </a:cubicBezTo>
                    <a:cubicBezTo>
                      <a:pt x="6152" y="10403"/>
                      <a:pt x="6122" y="10908"/>
                      <a:pt x="5112" y="11287"/>
                    </a:cubicBezTo>
                    <a:cubicBezTo>
                      <a:pt x="5112" y="11287"/>
                      <a:pt x="4973" y="11254"/>
                      <a:pt x="4877" y="11098"/>
                    </a:cubicBezTo>
                    <a:cubicBezTo>
                      <a:pt x="4650" y="11287"/>
                      <a:pt x="4428" y="11466"/>
                      <a:pt x="4212" y="11639"/>
                    </a:cubicBezTo>
                    <a:cubicBezTo>
                      <a:pt x="4339" y="11596"/>
                      <a:pt x="4445" y="11576"/>
                      <a:pt x="4528" y="11576"/>
                    </a:cubicBezTo>
                    <a:cubicBezTo>
                      <a:pt x="5023" y="11576"/>
                      <a:pt x="4724" y="12237"/>
                      <a:pt x="3657" y="12237"/>
                    </a:cubicBezTo>
                    <a:cubicBezTo>
                      <a:pt x="3657" y="12237"/>
                      <a:pt x="3591" y="12211"/>
                      <a:pt x="3551" y="12160"/>
                    </a:cubicBezTo>
                    <a:cubicBezTo>
                      <a:pt x="3096" y="12533"/>
                      <a:pt x="2764" y="12848"/>
                      <a:pt x="2705" y="13134"/>
                    </a:cubicBezTo>
                    <a:cubicBezTo>
                      <a:pt x="2581" y="13705"/>
                      <a:pt x="3023" y="14180"/>
                      <a:pt x="3641" y="14180"/>
                    </a:cubicBezTo>
                    <a:cubicBezTo>
                      <a:pt x="3761" y="14180"/>
                      <a:pt x="3890" y="14164"/>
                      <a:pt x="4020" y="14124"/>
                    </a:cubicBezTo>
                    <a:lnTo>
                      <a:pt x="4020" y="14124"/>
                    </a:lnTo>
                    <a:cubicBezTo>
                      <a:pt x="3980" y="14127"/>
                      <a:pt x="3940" y="14127"/>
                      <a:pt x="3900" y="14127"/>
                    </a:cubicBezTo>
                    <a:cubicBezTo>
                      <a:pt x="3644" y="14127"/>
                      <a:pt x="3398" y="14057"/>
                      <a:pt x="3292" y="13885"/>
                    </a:cubicBezTo>
                    <a:cubicBezTo>
                      <a:pt x="3259" y="13828"/>
                      <a:pt x="3239" y="13762"/>
                      <a:pt x="3239" y="13685"/>
                    </a:cubicBezTo>
                    <a:cubicBezTo>
                      <a:pt x="3239" y="13569"/>
                      <a:pt x="3283" y="13423"/>
                      <a:pt x="3385" y="13250"/>
                    </a:cubicBezTo>
                    <a:cubicBezTo>
                      <a:pt x="3880" y="12396"/>
                      <a:pt x="8149" y="11802"/>
                      <a:pt x="8152" y="6962"/>
                    </a:cubicBezTo>
                    <a:cubicBezTo>
                      <a:pt x="8152" y="6813"/>
                      <a:pt x="8149" y="6657"/>
                      <a:pt x="8138" y="6497"/>
                    </a:cubicBezTo>
                    <a:cubicBezTo>
                      <a:pt x="7929" y="2538"/>
                      <a:pt x="5926" y="661"/>
                      <a:pt x="3322" y="150"/>
                    </a:cubicBezTo>
                    <a:cubicBezTo>
                      <a:pt x="2811" y="46"/>
                      <a:pt x="2272" y="0"/>
                      <a:pt x="1721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952;p43">
                <a:extLst>
                  <a:ext uri="{FF2B5EF4-FFF2-40B4-BE49-F238E27FC236}">
                    <a16:creationId xmlns:a16="http://schemas.microsoft.com/office/drawing/2014/main" id="{432AAFBA-CA84-4F3B-9062-14F8EA54A13B}"/>
                  </a:ext>
                </a:extLst>
              </p:cNvPr>
              <p:cNvSpPr/>
              <p:nvPr/>
            </p:nvSpPr>
            <p:spPr>
              <a:xfrm>
                <a:off x="4143975" y="1918670"/>
                <a:ext cx="132763" cy="63885"/>
              </a:xfrm>
              <a:custGeom>
                <a:avLst/>
                <a:gdLst/>
                <a:ahLst/>
                <a:cxnLst/>
                <a:rect l="l" t="t" r="r" b="b"/>
                <a:pathLst>
                  <a:path w="2446" h="1177" extrusionOk="0">
                    <a:moveTo>
                      <a:pt x="785" y="1"/>
                    </a:moveTo>
                    <a:cubicBezTo>
                      <a:pt x="529" y="1"/>
                      <a:pt x="264" y="28"/>
                      <a:pt x="1" y="71"/>
                    </a:cubicBezTo>
                    <a:cubicBezTo>
                      <a:pt x="184" y="436"/>
                      <a:pt x="612" y="692"/>
                      <a:pt x="842" y="1177"/>
                    </a:cubicBezTo>
                    <a:cubicBezTo>
                      <a:pt x="1685" y="821"/>
                      <a:pt x="2439" y="659"/>
                      <a:pt x="2439" y="659"/>
                    </a:cubicBezTo>
                    <a:cubicBezTo>
                      <a:pt x="2442" y="659"/>
                      <a:pt x="2442" y="659"/>
                      <a:pt x="2446" y="662"/>
                    </a:cubicBezTo>
                    <a:cubicBezTo>
                      <a:pt x="2037" y="171"/>
                      <a:pt x="1436" y="1"/>
                      <a:pt x="785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3" name="Google Shape;953;p43">
                <a:extLst>
                  <a:ext uri="{FF2B5EF4-FFF2-40B4-BE49-F238E27FC236}">
                    <a16:creationId xmlns:a16="http://schemas.microsoft.com/office/drawing/2014/main" id="{A7D9B19A-6CC5-45EE-90EB-6DB636F66690}"/>
                  </a:ext>
                </a:extLst>
              </p:cNvPr>
              <p:cNvSpPr/>
              <p:nvPr/>
            </p:nvSpPr>
            <p:spPr>
              <a:xfrm>
                <a:off x="3545298" y="1971535"/>
                <a:ext cx="759397" cy="319912"/>
              </a:xfrm>
              <a:custGeom>
                <a:avLst/>
                <a:gdLst/>
                <a:ahLst/>
                <a:cxnLst/>
                <a:rect l="l" t="t" r="r" b="b"/>
                <a:pathLst>
                  <a:path w="13991" h="5894" extrusionOk="0">
                    <a:moveTo>
                      <a:pt x="13681" y="0"/>
                    </a:moveTo>
                    <a:lnTo>
                      <a:pt x="13681" y="0"/>
                    </a:lnTo>
                    <a:cubicBezTo>
                      <a:pt x="13814" y="270"/>
                      <a:pt x="13891" y="572"/>
                      <a:pt x="13891" y="572"/>
                    </a:cubicBezTo>
                    <a:cubicBezTo>
                      <a:pt x="13339" y="854"/>
                      <a:pt x="12632" y="1060"/>
                      <a:pt x="12004" y="1170"/>
                    </a:cubicBezTo>
                    <a:cubicBezTo>
                      <a:pt x="11981" y="1349"/>
                      <a:pt x="11941" y="1545"/>
                      <a:pt x="11872" y="1764"/>
                    </a:cubicBezTo>
                    <a:cubicBezTo>
                      <a:pt x="12832" y="1466"/>
                      <a:pt x="13991" y="1339"/>
                      <a:pt x="13991" y="1339"/>
                    </a:cubicBezTo>
                    <a:cubicBezTo>
                      <a:pt x="13971" y="774"/>
                      <a:pt x="13861" y="336"/>
                      <a:pt x="13681" y="0"/>
                    </a:cubicBezTo>
                    <a:close/>
                    <a:moveTo>
                      <a:pt x="13901" y="2389"/>
                    </a:moveTo>
                    <a:cubicBezTo>
                      <a:pt x="13900" y="2390"/>
                      <a:pt x="13900" y="2391"/>
                      <a:pt x="13900" y="2392"/>
                    </a:cubicBezTo>
                    <a:lnTo>
                      <a:pt x="13900" y="2392"/>
                    </a:lnTo>
                    <a:cubicBezTo>
                      <a:pt x="13900" y="2392"/>
                      <a:pt x="13901" y="2392"/>
                      <a:pt x="13901" y="2392"/>
                    </a:cubicBezTo>
                    <a:lnTo>
                      <a:pt x="13901" y="2389"/>
                    </a:lnTo>
                    <a:close/>
                    <a:moveTo>
                      <a:pt x="13663" y="3072"/>
                    </a:moveTo>
                    <a:lnTo>
                      <a:pt x="13663" y="3072"/>
                    </a:lnTo>
                    <a:cubicBezTo>
                      <a:pt x="13662" y="3074"/>
                      <a:pt x="13662" y="3075"/>
                      <a:pt x="13661" y="3076"/>
                    </a:cubicBezTo>
                    <a:lnTo>
                      <a:pt x="13665" y="3073"/>
                    </a:lnTo>
                    <a:cubicBezTo>
                      <a:pt x="13665" y="3073"/>
                      <a:pt x="13665" y="3073"/>
                      <a:pt x="13663" y="3072"/>
                    </a:cubicBezTo>
                    <a:close/>
                    <a:moveTo>
                      <a:pt x="13900" y="2392"/>
                    </a:moveTo>
                    <a:cubicBezTo>
                      <a:pt x="13863" y="2399"/>
                      <a:pt x="12473" y="2678"/>
                      <a:pt x="11526" y="2724"/>
                    </a:cubicBezTo>
                    <a:cubicBezTo>
                      <a:pt x="11423" y="2947"/>
                      <a:pt x="11310" y="3140"/>
                      <a:pt x="11174" y="3305"/>
                    </a:cubicBezTo>
                    <a:cubicBezTo>
                      <a:pt x="11898" y="3089"/>
                      <a:pt x="13100" y="3069"/>
                      <a:pt x="13516" y="3069"/>
                    </a:cubicBezTo>
                    <a:cubicBezTo>
                      <a:pt x="13600" y="3069"/>
                      <a:pt x="13652" y="3072"/>
                      <a:pt x="13663" y="3072"/>
                    </a:cubicBezTo>
                    <a:lnTo>
                      <a:pt x="13663" y="3072"/>
                    </a:lnTo>
                    <a:cubicBezTo>
                      <a:pt x="13765" y="2865"/>
                      <a:pt x="13844" y="2638"/>
                      <a:pt x="13900" y="2392"/>
                    </a:cubicBezTo>
                    <a:close/>
                    <a:moveTo>
                      <a:pt x="13641" y="3116"/>
                    </a:moveTo>
                    <a:cubicBezTo>
                      <a:pt x="13497" y="3384"/>
                      <a:pt x="12995" y="3945"/>
                      <a:pt x="12942" y="4004"/>
                    </a:cubicBezTo>
                    <a:lnTo>
                      <a:pt x="12942" y="4004"/>
                    </a:lnTo>
                    <a:cubicBezTo>
                      <a:pt x="13229" y="3754"/>
                      <a:pt x="13466" y="3461"/>
                      <a:pt x="13641" y="3116"/>
                    </a:cubicBezTo>
                    <a:close/>
                    <a:moveTo>
                      <a:pt x="12942" y="4004"/>
                    </a:moveTo>
                    <a:lnTo>
                      <a:pt x="12942" y="4004"/>
                    </a:lnTo>
                    <a:cubicBezTo>
                      <a:pt x="12940" y="4006"/>
                      <a:pt x="12938" y="4008"/>
                      <a:pt x="12936" y="4010"/>
                    </a:cubicBezTo>
                    <a:lnTo>
                      <a:pt x="12936" y="4010"/>
                    </a:lnTo>
                    <a:cubicBezTo>
                      <a:pt x="12936" y="4010"/>
                      <a:pt x="12937" y="4009"/>
                      <a:pt x="12938" y="4009"/>
                    </a:cubicBezTo>
                    <a:cubicBezTo>
                      <a:pt x="12938" y="4009"/>
                      <a:pt x="12939" y="4008"/>
                      <a:pt x="12942" y="4004"/>
                    </a:cubicBezTo>
                    <a:close/>
                    <a:moveTo>
                      <a:pt x="10603" y="3781"/>
                    </a:moveTo>
                    <a:cubicBezTo>
                      <a:pt x="10045" y="4099"/>
                      <a:pt x="9208" y="4265"/>
                      <a:pt x="7846" y="4435"/>
                    </a:cubicBezTo>
                    <a:cubicBezTo>
                      <a:pt x="6447" y="4607"/>
                      <a:pt x="4179" y="4903"/>
                      <a:pt x="2153" y="4903"/>
                    </a:cubicBezTo>
                    <a:cubicBezTo>
                      <a:pt x="1378" y="4903"/>
                      <a:pt x="638" y="4860"/>
                      <a:pt x="0" y="4750"/>
                    </a:cubicBezTo>
                    <a:lnTo>
                      <a:pt x="0" y="4750"/>
                    </a:lnTo>
                    <a:cubicBezTo>
                      <a:pt x="565" y="5395"/>
                      <a:pt x="1731" y="5893"/>
                      <a:pt x="3727" y="5893"/>
                    </a:cubicBezTo>
                    <a:cubicBezTo>
                      <a:pt x="4279" y="5893"/>
                      <a:pt x="4896" y="5853"/>
                      <a:pt x="5584" y="5770"/>
                    </a:cubicBezTo>
                    <a:cubicBezTo>
                      <a:pt x="8229" y="5444"/>
                      <a:pt x="11343" y="5391"/>
                      <a:pt x="12936" y="4010"/>
                    </a:cubicBezTo>
                    <a:lnTo>
                      <a:pt x="12936" y="4010"/>
                    </a:lnTo>
                    <a:cubicBezTo>
                      <a:pt x="12617" y="4089"/>
                      <a:pt x="12216" y="4129"/>
                      <a:pt x="11835" y="4129"/>
                    </a:cubicBezTo>
                    <a:cubicBezTo>
                      <a:pt x="11217" y="4129"/>
                      <a:pt x="10656" y="4020"/>
                      <a:pt x="10603" y="378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954;p43">
                <a:extLst>
                  <a:ext uri="{FF2B5EF4-FFF2-40B4-BE49-F238E27FC236}">
                    <a16:creationId xmlns:a16="http://schemas.microsoft.com/office/drawing/2014/main" id="{B61C0F50-65ED-4F1C-8F9E-25F5A3B5C7CA}"/>
                  </a:ext>
                </a:extLst>
              </p:cNvPr>
              <p:cNvSpPr/>
              <p:nvPr/>
            </p:nvSpPr>
            <p:spPr>
              <a:xfrm>
                <a:off x="4044865" y="1469963"/>
                <a:ext cx="116480" cy="243435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4485" extrusionOk="0">
                    <a:moveTo>
                      <a:pt x="1780" y="0"/>
                    </a:moveTo>
                    <a:cubicBezTo>
                      <a:pt x="1239" y="0"/>
                      <a:pt x="1325" y="236"/>
                      <a:pt x="1273" y="897"/>
                    </a:cubicBezTo>
                    <a:cubicBezTo>
                      <a:pt x="1213" y="1585"/>
                      <a:pt x="950" y="2060"/>
                      <a:pt x="475" y="3242"/>
                    </a:cubicBezTo>
                    <a:cubicBezTo>
                      <a:pt x="0" y="4429"/>
                      <a:pt x="841" y="4475"/>
                      <a:pt x="841" y="4475"/>
                    </a:cubicBezTo>
                    <a:cubicBezTo>
                      <a:pt x="887" y="4481"/>
                      <a:pt x="930" y="4484"/>
                      <a:pt x="977" y="4484"/>
                    </a:cubicBezTo>
                    <a:cubicBezTo>
                      <a:pt x="1146" y="4484"/>
                      <a:pt x="1299" y="4441"/>
                      <a:pt x="1432" y="4362"/>
                    </a:cubicBezTo>
                    <a:cubicBezTo>
                      <a:pt x="1561" y="4136"/>
                      <a:pt x="1671" y="3897"/>
                      <a:pt x="1754" y="3644"/>
                    </a:cubicBezTo>
                    <a:cubicBezTo>
                      <a:pt x="2110" y="2578"/>
                      <a:pt x="2146" y="1250"/>
                      <a:pt x="1857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955;p43">
                <a:extLst>
                  <a:ext uri="{FF2B5EF4-FFF2-40B4-BE49-F238E27FC236}">
                    <a16:creationId xmlns:a16="http://schemas.microsoft.com/office/drawing/2014/main" id="{501DD6AE-C434-48D5-A2B9-40DC51CD0631}"/>
                  </a:ext>
                </a:extLst>
              </p:cNvPr>
              <p:cNvSpPr/>
              <p:nvPr/>
            </p:nvSpPr>
            <p:spPr>
              <a:xfrm>
                <a:off x="4122589" y="1469963"/>
                <a:ext cx="66001" cy="23675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362" extrusionOk="0">
                    <a:moveTo>
                      <a:pt x="425" y="0"/>
                    </a:moveTo>
                    <a:lnTo>
                      <a:pt x="425" y="0"/>
                    </a:lnTo>
                    <a:cubicBezTo>
                      <a:pt x="714" y="1250"/>
                      <a:pt x="678" y="2578"/>
                      <a:pt x="322" y="3644"/>
                    </a:cubicBezTo>
                    <a:cubicBezTo>
                      <a:pt x="239" y="3897"/>
                      <a:pt x="129" y="4136"/>
                      <a:pt x="0" y="4362"/>
                    </a:cubicBezTo>
                    <a:cubicBezTo>
                      <a:pt x="1216" y="3651"/>
                      <a:pt x="963" y="51"/>
                      <a:pt x="425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956;p43">
                <a:extLst>
                  <a:ext uri="{FF2B5EF4-FFF2-40B4-BE49-F238E27FC236}">
                    <a16:creationId xmlns:a16="http://schemas.microsoft.com/office/drawing/2014/main" id="{128A15E6-8BC7-4C28-BBDC-2619CF99AF24}"/>
                  </a:ext>
                </a:extLst>
              </p:cNvPr>
              <p:cNvSpPr/>
              <p:nvPr/>
            </p:nvSpPr>
            <p:spPr>
              <a:xfrm>
                <a:off x="4025542" y="1740968"/>
                <a:ext cx="63179" cy="6708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236" extrusionOk="0">
                    <a:moveTo>
                      <a:pt x="632" y="0"/>
                    </a:moveTo>
                    <a:cubicBezTo>
                      <a:pt x="436" y="0"/>
                      <a:pt x="250" y="97"/>
                      <a:pt x="167" y="336"/>
                    </a:cubicBezTo>
                    <a:cubicBezTo>
                      <a:pt x="1" y="807"/>
                      <a:pt x="57" y="1079"/>
                      <a:pt x="154" y="1236"/>
                    </a:cubicBezTo>
                    <a:cubicBezTo>
                      <a:pt x="502" y="934"/>
                      <a:pt x="851" y="608"/>
                      <a:pt x="1163" y="242"/>
                    </a:cubicBezTo>
                    <a:cubicBezTo>
                      <a:pt x="1031" y="97"/>
                      <a:pt x="824" y="0"/>
                      <a:pt x="632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7" name="Google Shape;957;p43">
                <a:extLst>
                  <a:ext uri="{FF2B5EF4-FFF2-40B4-BE49-F238E27FC236}">
                    <a16:creationId xmlns:a16="http://schemas.microsoft.com/office/drawing/2014/main" id="{D2E1BB65-581C-47DF-B369-C27D831CE8EB}"/>
                  </a:ext>
                </a:extLst>
              </p:cNvPr>
              <p:cNvSpPr/>
              <p:nvPr/>
            </p:nvSpPr>
            <p:spPr>
              <a:xfrm>
                <a:off x="4033846" y="1754103"/>
                <a:ext cx="69312" cy="6421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183" extrusionOk="0">
                    <a:moveTo>
                      <a:pt x="1010" y="0"/>
                    </a:moveTo>
                    <a:cubicBezTo>
                      <a:pt x="698" y="366"/>
                      <a:pt x="349" y="692"/>
                      <a:pt x="1" y="994"/>
                    </a:cubicBezTo>
                    <a:cubicBezTo>
                      <a:pt x="97" y="1150"/>
                      <a:pt x="236" y="1183"/>
                      <a:pt x="236" y="1183"/>
                    </a:cubicBezTo>
                    <a:cubicBezTo>
                      <a:pt x="1246" y="804"/>
                      <a:pt x="1276" y="299"/>
                      <a:pt x="1010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958;p43">
                <a:extLst>
                  <a:ext uri="{FF2B5EF4-FFF2-40B4-BE49-F238E27FC236}">
                    <a16:creationId xmlns:a16="http://schemas.microsoft.com/office/drawing/2014/main" id="{BDB135C8-2E6E-4B8D-B7B5-25CE91D2760B}"/>
                  </a:ext>
                </a:extLst>
              </p:cNvPr>
              <p:cNvSpPr/>
              <p:nvPr/>
            </p:nvSpPr>
            <p:spPr>
              <a:xfrm>
                <a:off x="3958293" y="1837417"/>
                <a:ext cx="39568" cy="28333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22" extrusionOk="0">
                    <a:moveTo>
                      <a:pt x="728" y="0"/>
                    </a:moveTo>
                    <a:lnTo>
                      <a:pt x="728" y="0"/>
                    </a:lnTo>
                    <a:cubicBezTo>
                      <a:pt x="702" y="6"/>
                      <a:pt x="675" y="17"/>
                      <a:pt x="648" y="26"/>
                    </a:cubicBezTo>
                    <a:cubicBezTo>
                      <a:pt x="24" y="269"/>
                      <a:pt x="1" y="432"/>
                      <a:pt x="67" y="521"/>
                    </a:cubicBezTo>
                    <a:cubicBezTo>
                      <a:pt x="270" y="359"/>
                      <a:pt x="492" y="186"/>
                      <a:pt x="728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959;p43">
                <a:extLst>
                  <a:ext uri="{FF2B5EF4-FFF2-40B4-BE49-F238E27FC236}">
                    <a16:creationId xmlns:a16="http://schemas.microsoft.com/office/drawing/2014/main" id="{15A60A68-91F0-409D-952A-B0D08FB75B66}"/>
                  </a:ext>
                </a:extLst>
              </p:cNvPr>
              <p:cNvSpPr/>
              <p:nvPr/>
            </p:nvSpPr>
            <p:spPr>
              <a:xfrm>
                <a:off x="3961929" y="1833998"/>
                <a:ext cx="79896" cy="35877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661" extrusionOk="0">
                    <a:moveTo>
                      <a:pt x="977" y="0"/>
                    </a:moveTo>
                    <a:cubicBezTo>
                      <a:pt x="894" y="0"/>
                      <a:pt x="788" y="20"/>
                      <a:pt x="661" y="63"/>
                    </a:cubicBezTo>
                    <a:cubicBezTo>
                      <a:pt x="425" y="249"/>
                      <a:pt x="203" y="422"/>
                      <a:pt x="0" y="584"/>
                    </a:cubicBezTo>
                    <a:cubicBezTo>
                      <a:pt x="40" y="635"/>
                      <a:pt x="106" y="661"/>
                      <a:pt x="106" y="661"/>
                    </a:cubicBezTo>
                    <a:cubicBezTo>
                      <a:pt x="1173" y="661"/>
                      <a:pt x="1472" y="0"/>
                      <a:pt x="977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0" name="Google Shape;960;p43">
                <a:extLst>
                  <a:ext uri="{FF2B5EF4-FFF2-40B4-BE49-F238E27FC236}">
                    <a16:creationId xmlns:a16="http://schemas.microsoft.com/office/drawing/2014/main" id="{020A9FE0-BF84-44FC-AE64-0E11EF19EAB5}"/>
                  </a:ext>
                </a:extLst>
              </p:cNvPr>
              <p:cNvSpPr/>
              <p:nvPr/>
            </p:nvSpPr>
            <p:spPr>
              <a:xfrm>
                <a:off x="4276682" y="1954547"/>
                <a:ext cx="11235" cy="17043"/>
              </a:xfrm>
              <a:custGeom>
                <a:avLst/>
                <a:gdLst/>
                <a:ahLst/>
                <a:cxnLst/>
                <a:rect l="l" t="t" r="r" b="b"/>
                <a:pathLst>
                  <a:path w="207" h="3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7" y="94"/>
                      <a:pt x="147" y="197"/>
                      <a:pt x="206" y="313"/>
                    </a:cubicBezTo>
                    <a:cubicBezTo>
                      <a:pt x="147" y="194"/>
                      <a:pt x="77" y="77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1" name="Google Shape;961;p43">
                <a:extLst>
                  <a:ext uri="{FF2B5EF4-FFF2-40B4-BE49-F238E27FC236}">
                    <a16:creationId xmlns:a16="http://schemas.microsoft.com/office/drawing/2014/main" id="{E59EF89D-45D9-48E5-8F38-E54399479E71}"/>
                  </a:ext>
                </a:extLst>
              </p:cNvPr>
              <p:cNvSpPr/>
              <p:nvPr/>
            </p:nvSpPr>
            <p:spPr>
              <a:xfrm>
                <a:off x="4102724" y="1982499"/>
                <a:ext cx="96723" cy="57588"/>
              </a:xfrm>
              <a:custGeom>
                <a:avLst/>
                <a:gdLst/>
                <a:ahLst/>
                <a:cxnLst/>
                <a:rect l="l" t="t" r="r" b="b"/>
                <a:pathLst>
                  <a:path w="1782" h="1061" extrusionOk="0">
                    <a:moveTo>
                      <a:pt x="1602" y="1"/>
                    </a:moveTo>
                    <a:cubicBezTo>
                      <a:pt x="1233" y="154"/>
                      <a:pt x="844" y="347"/>
                      <a:pt x="498" y="579"/>
                    </a:cubicBezTo>
                    <a:cubicBezTo>
                      <a:pt x="0" y="911"/>
                      <a:pt x="247" y="1060"/>
                      <a:pt x="805" y="1060"/>
                    </a:cubicBezTo>
                    <a:cubicBezTo>
                      <a:pt x="1060" y="1060"/>
                      <a:pt x="1386" y="1031"/>
                      <a:pt x="1734" y="968"/>
                    </a:cubicBezTo>
                    <a:cubicBezTo>
                      <a:pt x="1781" y="556"/>
                      <a:pt x="1717" y="247"/>
                      <a:pt x="1602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962;p43">
                <a:extLst>
                  <a:ext uri="{FF2B5EF4-FFF2-40B4-BE49-F238E27FC236}">
                    <a16:creationId xmlns:a16="http://schemas.microsoft.com/office/drawing/2014/main" id="{7B7F893A-DCA7-47AC-B686-735ACAEFE040}"/>
                  </a:ext>
                </a:extLst>
              </p:cNvPr>
              <p:cNvSpPr/>
              <p:nvPr/>
            </p:nvSpPr>
            <p:spPr>
              <a:xfrm>
                <a:off x="4189622" y="1954384"/>
                <a:ext cx="109641" cy="80656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486" extrusionOk="0">
                    <a:moveTo>
                      <a:pt x="1598" y="1"/>
                    </a:moveTo>
                    <a:cubicBezTo>
                      <a:pt x="1598" y="1"/>
                      <a:pt x="844" y="163"/>
                      <a:pt x="1" y="519"/>
                    </a:cubicBezTo>
                    <a:cubicBezTo>
                      <a:pt x="116" y="765"/>
                      <a:pt x="180" y="1074"/>
                      <a:pt x="133" y="1486"/>
                    </a:cubicBezTo>
                    <a:cubicBezTo>
                      <a:pt x="761" y="1376"/>
                      <a:pt x="1468" y="1170"/>
                      <a:pt x="2020" y="888"/>
                    </a:cubicBezTo>
                    <a:cubicBezTo>
                      <a:pt x="2020" y="888"/>
                      <a:pt x="1943" y="586"/>
                      <a:pt x="1810" y="316"/>
                    </a:cubicBezTo>
                    <a:cubicBezTo>
                      <a:pt x="1751" y="200"/>
                      <a:pt x="1681" y="97"/>
                      <a:pt x="1605" y="4"/>
                    </a:cubicBezTo>
                    <a:cubicBezTo>
                      <a:pt x="1601" y="1"/>
                      <a:pt x="1601" y="1"/>
                      <a:pt x="1598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3" name="Google Shape;963;p43">
                <a:extLst>
                  <a:ext uri="{FF2B5EF4-FFF2-40B4-BE49-F238E27FC236}">
                    <a16:creationId xmlns:a16="http://schemas.microsoft.com/office/drawing/2014/main" id="{959DFA09-31B4-4389-8A5E-D3402E6C8984}"/>
                  </a:ext>
                </a:extLst>
              </p:cNvPr>
              <p:cNvSpPr/>
              <p:nvPr/>
            </p:nvSpPr>
            <p:spPr>
              <a:xfrm>
                <a:off x="4299750" y="2044158"/>
                <a:ext cx="7653" cy="57046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51" extrusionOk="0">
                    <a:moveTo>
                      <a:pt x="91" y="1"/>
                    </a:moveTo>
                    <a:cubicBezTo>
                      <a:pt x="91" y="61"/>
                      <a:pt x="94" y="117"/>
                      <a:pt x="94" y="177"/>
                    </a:cubicBezTo>
                    <a:cubicBezTo>
                      <a:pt x="94" y="493"/>
                      <a:pt x="60" y="785"/>
                      <a:pt x="1" y="1051"/>
                    </a:cubicBezTo>
                    <a:cubicBezTo>
                      <a:pt x="14" y="1004"/>
                      <a:pt x="140" y="522"/>
                      <a:pt x="91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4" name="Google Shape;964;p43">
                <a:extLst>
                  <a:ext uri="{FF2B5EF4-FFF2-40B4-BE49-F238E27FC236}">
                    <a16:creationId xmlns:a16="http://schemas.microsoft.com/office/drawing/2014/main" id="{F1A998C0-A474-43D8-8481-D255ADA4C726}"/>
                  </a:ext>
                </a:extLst>
              </p:cNvPr>
              <p:cNvSpPr/>
              <p:nvPr/>
            </p:nvSpPr>
            <p:spPr>
              <a:xfrm>
                <a:off x="4116945" y="2067280"/>
                <a:ext cx="72732" cy="52324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964" extrusionOk="0">
                    <a:moveTo>
                      <a:pt x="1340" y="0"/>
                    </a:moveTo>
                    <a:cubicBezTo>
                      <a:pt x="834" y="160"/>
                      <a:pt x="386" y="366"/>
                      <a:pt x="190" y="628"/>
                    </a:cubicBezTo>
                    <a:cubicBezTo>
                      <a:pt x="0" y="881"/>
                      <a:pt x="290" y="963"/>
                      <a:pt x="762" y="963"/>
                    </a:cubicBezTo>
                    <a:cubicBezTo>
                      <a:pt x="834" y="963"/>
                      <a:pt x="911" y="963"/>
                      <a:pt x="994" y="960"/>
                    </a:cubicBezTo>
                    <a:cubicBezTo>
                      <a:pt x="1117" y="691"/>
                      <a:pt x="1227" y="375"/>
                      <a:pt x="1340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5" name="Google Shape;965;p43">
                <a:extLst>
                  <a:ext uri="{FF2B5EF4-FFF2-40B4-BE49-F238E27FC236}">
                    <a16:creationId xmlns:a16="http://schemas.microsoft.com/office/drawing/2014/main" id="{CC12C612-41DA-4500-8D9F-1EFF964E294D}"/>
                  </a:ext>
                </a:extLst>
              </p:cNvPr>
              <p:cNvSpPr/>
              <p:nvPr/>
            </p:nvSpPr>
            <p:spPr>
              <a:xfrm>
                <a:off x="4170842" y="2044158"/>
                <a:ext cx="134011" cy="75283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1387" extrusionOk="0">
                    <a:moveTo>
                      <a:pt x="2466" y="1"/>
                    </a:moveTo>
                    <a:cubicBezTo>
                      <a:pt x="2466" y="1"/>
                      <a:pt x="1307" y="128"/>
                      <a:pt x="347" y="426"/>
                    </a:cubicBezTo>
                    <a:cubicBezTo>
                      <a:pt x="234" y="801"/>
                      <a:pt x="124" y="1117"/>
                      <a:pt x="1" y="1386"/>
                    </a:cubicBezTo>
                    <a:cubicBezTo>
                      <a:pt x="961" y="1339"/>
                      <a:pt x="2376" y="1054"/>
                      <a:pt x="2376" y="1054"/>
                    </a:cubicBezTo>
                    <a:lnTo>
                      <a:pt x="2376" y="1051"/>
                    </a:lnTo>
                    <a:cubicBezTo>
                      <a:pt x="2435" y="785"/>
                      <a:pt x="2469" y="493"/>
                      <a:pt x="2469" y="177"/>
                    </a:cubicBezTo>
                    <a:cubicBezTo>
                      <a:pt x="2469" y="117"/>
                      <a:pt x="2466" y="61"/>
                      <a:pt x="2466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6" name="Google Shape;966;p43">
                <a:extLst>
                  <a:ext uri="{FF2B5EF4-FFF2-40B4-BE49-F238E27FC236}">
                    <a16:creationId xmlns:a16="http://schemas.microsoft.com/office/drawing/2014/main" id="{D13AD4C1-B211-4179-95BF-AFFA15610240}"/>
                  </a:ext>
                </a:extLst>
              </p:cNvPr>
              <p:cNvSpPr/>
              <p:nvPr/>
            </p:nvSpPr>
            <p:spPr>
              <a:xfrm>
                <a:off x="4285692" y="2138437"/>
                <a:ext cx="1140" cy="2225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14" y="14"/>
                      <a:pt x="8" y="28"/>
                      <a:pt x="0" y="41"/>
                    </a:cubicBezTo>
                    <a:cubicBezTo>
                      <a:pt x="8" y="28"/>
                      <a:pt x="17" y="14"/>
                      <a:pt x="20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967;p43">
                <a:extLst>
                  <a:ext uri="{FF2B5EF4-FFF2-40B4-BE49-F238E27FC236}">
                    <a16:creationId xmlns:a16="http://schemas.microsoft.com/office/drawing/2014/main" id="{7FB29686-38AB-4FDC-8160-4F5C13163F23}"/>
                  </a:ext>
                </a:extLst>
              </p:cNvPr>
              <p:cNvSpPr/>
              <p:nvPr/>
            </p:nvSpPr>
            <p:spPr>
              <a:xfrm>
                <a:off x="4120201" y="2150920"/>
                <a:ext cx="31644" cy="25836"/>
              </a:xfrm>
              <a:custGeom>
                <a:avLst/>
                <a:gdLst/>
                <a:ahLst/>
                <a:cxnLst/>
                <a:rect l="l" t="t" r="r" b="b"/>
                <a:pathLst>
                  <a:path w="583" h="476" extrusionOk="0">
                    <a:moveTo>
                      <a:pt x="582" y="0"/>
                    </a:moveTo>
                    <a:lnTo>
                      <a:pt x="582" y="0"/>
                    </a:lnTo>
                    <a:cubicBezTo>
                      <a:pt x="346" y="70"/>
                      <a:pt x="160" y="160"/>
                      <a:pt x="70" y="279"/>
                    </a:cubicBezTo>
                    <a:cubicBezTo>
                      <a:pt x="17" y="353"/>
                      <a:pt x="0" y="419"/>
                      <a:pt x="11" y="476"/>
                    </a:cubicBezTo>
                    <a:cubicBezTo>
                      <a:pt x="243" y="346"/>
                      <a:pt x="426" y="189"/>
                      <a:pt x="582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8" name="Google Shape;968;p43">
                <a:extLst>
                  <a:ext uri="{FF2B5EF4-FFF2-40B4-BE49-F238E27FC236}">
                    <a16:creationId xmlns:a16="http://schemas.microsoft.com/office/drawing/2014/main" id="{21C16CC6-85F9-4F1E-8692-8A5FED0D248E}"/>
                  </a:ext>
                </a:extLst>
              </p:cNvPr>
              <p:cNvSpPr/>
              <p:nvPr/>
            </p:nvSpPr>
            <p:spPr>
              <a:xfrm>
                <a:off x="4120744" y="2138111"/>
                <a:ext cx="166306" cy="57534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1060" extrusionOk="0">
                    <a:moveTo>
                      <a:pt x="2914" y="0"/>
                    </a:moveTo>
                    <a:cubicBezTo>
                      <a:pt x="2498" y="0"/>
                      <a:pt x="1296" y="20"/>
                      <a:pt x="572" y="236"/>
                    </a:cubicBezTo>
                    <a:cubicBezTo>
                      <a:pt x="416" y="425"/>
                      <a:pt x="233" y="582"/>
                      <a:pt x="1" y="712"/>
                    </a:cubicBezTo>
                    <a:cubicBezTo>
                      <a:pt x="54" y="951"/>
                      <a:pt x="615" y="1060"/>
                      <a:pt x="1233" y="1060"/>
                    </a:cubicBezTo>
                    <a:cubicBezTo>
                      <a:pt x="1615" y="1060"/>
                      <a:pt x="2017" y="1020"/>
                      <a:pt x="2336" y="940"/>
                    </a:cubicBezTo>
                    <a:cubicBezTo>
                      <a:pt x="2336" y="940"/>
                      <a:pt x="2887" y="330"/>
                      <a:pt x="3039" y="47"/>
                    </a:cubicBezTo>
                    <a:cubicBezTo>
                      <a:pt x="3047" y="34"/>
                      <a:pt x="3053" y="20"/>
                      <a:pt x="3059" y="7"/>
                    </a:cubicBezTo>
                    <a:lnTo>
                      <a:pt x="3063" y="4"/>
                    </a:lnTo>
                    <a:cubicBezTo>
                      <a:pt x="3063" y="4"/>
                      <a:pt x="3010" y="0"/>
                      <a:pt x="2914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9" name="Google Shape;969;p43">
                <a:extLst>
                  <a:ext uri="{FF2B5EF4-FFF2-40B4-BE49-F238E27FC236}">
                    <a16:creationId xmlns:a16="http://schemas.microsoft.com/office/drawing/2014/main" id="{7DF79D05-93F2-4675-9894-C08E13DCF59E}"/>
                  </a:ext>
                </a:extLst>
              </p:cNvPr>
              <p:cNvSpPr/>
              <p:nvPr/>
            </p:nvSpPr>
            <p:spPr>
              <a:xfrm>
                <a:off x="3632739" y="1499870"/>
                <a:ext cx="61985" cy="47167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869" extrusionOk="0">
                    <a:moveTo>
                      <a:pt x="336" y="1"/>
                    </a:moveTo>
                    <a:cubicBezTo>
                      <a:pt x="336" y="1"/>
                      <a:pt x="0" y="801"/>
                      <a:pt x="558" y="864"/>
                    </a:cubicBezTo>
                    <a:cubicBezTo>
                      <a:pt x="582" y="867"/>
                      <a:pt x="604" y="868"/>
                      <a:pt x="625" y="868"/>
                    </a:cubicBezTo>
                    <a:cubicBezTo>
                      <a:pt x="1142" y="868"/>
                      <a:pt x="1056" y="151"/>
                      <a:pt x="1056" y="151"/>
                    </a:cubicBezTo>
                    <a:lnTo>
                      <a:pt x="33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970;p43">
                <a:extLst>
                  <a:ext uri="{FF2B5EF4-FFF2-40B4-BE49-F238E27FC236}">
                    <a16:creationId xmlns:a16="http://schemas.microsoft.com/office/drawing/2014/main" id="{79C27848-05F4-40AC-A83E-71A59083FFEB}"/>
                  </a:ext>
                </a:extLst>
              </p:cNvPr>
              <p:cNvSpPr/>
              <p:nvPr/>
            </p:nvSpPr>
            <p:spPr>
              <a:xfrm>
                <a:off x="3836224" y="1485324"/>
                <a:ext cx="60465" cy="4673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61" extrusionOk="0">
                    <a:moveTo>
                      <a:pt x="742" y="0"/>
                    </a:moveTo>
                    <a:lnTo>
                      <a:pt x="18" y="120"/>
                    </a:lnTo>
                    <a:cubicBezTo>
                      <a:pt x="18" y="120"/>
                      <a:pt x="1" y="860"/>
                      <a:pt x="423" y="860"/>
                    </a:cubicBezTo>
                    <a:cubicBezTo>
                      <a:pt x="459" y="860"/>
                      <a:pt x="497" y="855"/>
                      <a:pt x="539" y="844"/>
                    </a:cubicBezTo>
                    <a:cubicBezTo>
                      <a:pt x="1114" y="691"/>
                      <a:pt x="742" y="0"/>
                      <a:pt x="7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1" name="Google Shape;971;p43">
                <a:extLst>
                  <a:ext uri="{FF2B5EF4-FFF2-40B4-BE49-F238E27FC236}">
                    <a16:creationId xmlns:a16="http://schemas.microsoft.com/office/drawing/2014/main" id="{BC3B5892-66BC-4CC7-AF1B-02B2E839E4D2}"/>
                  </a:ext>
                </a:extLst>
              </p:cNvPr>
              <p:cNvSpPr/>
              <p:nvPr/>
            </p:nvSpPr>
            <p:spPr>
              <a:xfrm>
                <a:off x="3548338" y="1359619"/>
                <a:ext cx="119953" cy="11979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207" extrusionOk="0">
                    <a:moveTo>
                      <a:pt x="1112" y="0"/>
                    </a:moveTo>
                    <a:cubicBezTo>
                      <a:pt x="1082" y="0"/>
                      <a:pt x="1051" y="2"/>
                      <a:pt x="1020" y="4"/>
                    </a:cubicBezTo>
                    <a:cubicBezTo>
                      <a:pt x="456" y="48"/>
                      <a:pt x="24" y="509"/>
                      <a:pt x="4" y="1064"/>
                    </a:cubicBezTo>
                    <a:cubicBezTo>
                      <a:pt x="1" y="1104"/>
                      <a:pt x="1" y="1144"/>
                      <a:pt x="4" y="1187"/>
                    </a:cubicBezTo>
                    <a:cubicBezTo>
                      <a:pt x="48" y="1766"/>
                      <a:pt x="533" y="2206"/>
                      <a:pt x="1104" y="2206"/>
                    </a:cubicBezTo>
                    <a:cubicBezTo>
                      <a:pt x="1133" y="2206"/>
                      <a:pt x="1161" y="2205"/>
                      <a:pt x="1189" y="2203"/>
                    </a:cubicBezTo>
                    <a:cubicBezTo>
                      <a:pt x="1193" y="2203"/>
                      <a:pt x="1200" y="2203"/>
                      <a:pt x="1203" y="2200"/>
                    </a:cubicBezTo>
                    <a:cubicBezTo>
                      <a:pt x="1721" y="2153"/>
                      <a:pt x="2126" y="1751"/>
                      <a:pt x="2193" y="1256"/>
                    </a:cubicBezTo>
                    <a:cubicBezTo>
                      <a:pt x="2206" y="1180"/>
                      <a:pt x="2210" y="1097"/>
                      <a:pt x="2203" y="1017"/>
                    </a:cubicBezTo>
                    <a:cubicBezTo>
                      <a:pt x="2166" y="559"/>
                      <a:pt x="1857" y="190"/>
                      <a:pt x="1448" y="57"/>
                    </a:cubicBezTo>
                    <a:cubicBezTo>
                      <a:pt x="1343" y="20"/>
                      <a:pt x="1229" y="0"/>
                      <a:pt x="1112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2" name="Google Shape;972;p43">
                <a:extLst>
                  <a:ext uri="{FF2B5EF4-FFF2-40B4-BE49-F238E27FC236}">
                    <a16:creationId xmlns:a16="http://schemas.microsoft.com/office/drawing/2014/main" id="{DFFE5688-C5E5-44CF-854D-F342176A5B4B}"/>
                  </a:ext>
                </a:extLst>
              </p:cNvPr>
              <p:cNvSpPr/>
              <p:nvPr/>
            </p:nvSpPr>
            <p:spPr>
              <a:xfrm>
                <a:off x="3548501" y="1359619"/>
                <a:ext cx="82285" cy="70941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307" extrusionOk="0">
                    <a:moveTo>
                      <a:pt x="1109" y="0"/>
                    </a:moveTo>
                    <a:cubicBezTo>
                      <a:pt x="1079" y="0"/>
                      <a:pt x="1048" y="2"/>
                      <a:pt x="1017" y="4"/>
                    </a:cubicBezTo>
                    <a:cubicBezTo>
                      <a:pt x="453" y="48"/>
                      <a:pt x="21" y="509"/>
                      <a:pt x="1" y="1064"/>
                    </a:cubicBezTo>
                    <a:cubicBezTo>
                      <a:pt x="160" y="1213"/>
                      <a:pt x="373" y="1306"/>
                      <a:pt x="616" y="1306"/>
                    </a:cubicBezTo>
                    <a:cubicBezTo>
                      <a:pt x="1114" y="1306"/>
                      <a:pt x="1516" y="905"/>
                      <a:pt x="1516" y="409"/>
                    </a:cubicBezTo>
                    <a:cubicBezTo>
                      <a:pt x="1516" y="284"/>
                      <a:pt x="1489" y="164"/>
                      <a:pt x="1445" y="57"/>
                    </a:cubicBezTo>
                    <a:cubicBezTo>
                      <a:pt x="1340" y="20"/>
                      <a:pt x="1226" y="0"/>
                      <a:pt x="11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3" name="Google Shape;973;p43">
                <a:extLst>
                  <a:ext uri="{FF2B5EF4-FFF2-40B4-BE49-F238E27FC236}">
                    <a16:creationId xmlns:a16="http://schemas.microsoft.com/office/drawing/2014/main" id="{BD77955F-D111-42DB-855C-3FC7188A0EB7}"/>
                  </a:ext>
                </a:extLst>
              </p:cNvPr>
              <p:cNvSpPr/>
              <p:nvPr/>
            </p:nvSpPr>
            <p:spPr>
              <a:xfrm>
                <a:off x="3608206" y="1421277"/>
                <a:ext cx="59162" cy="57751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064" extrusionOk="0">
                    <a:moveTo>
                      <a:pt x="701" y="0"/>
                    </a:moveTo>
                    <a:cubicBezTo>
                      <a:pt x="316" y="0"/>
                      <a:pt x="0" y="316"/>
                      <a:pt x="0" y="705"/>
                    </a:cubicBezTo>
                    <a:cubicBezTo>
                      <a:pt x="0" y="834"/>
                      <a:pt x="37" y="957"/>
                      <a:pt x="100" y="1064"/>
                    </a:cubicBezTo>
                    <a:cubicBezTo>
                      <a:pt x="618" y="1017"/>
                      <a:pt x="1023" y="615"/>
                      <a:pt x="1090" y="120"/>
                    </a:cubicBezTo>
                    <a:cubicBezTo>
                      <a:pt x="980" y="44"/>
                      <a:pt x="844" y="0"/>
                      <a:pt x="7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974;p43">
                <a:extLst>
                  <a:ext uri="{FF2B5EF4-FFF2-40B4-BE49-F238E27FC236}">
                    <a16:creationId xmlns:a16="http://schemas.microsoft.com/office/drawing/2014/main" id="{A62148FF-D25C-47D8-A2F0-F47A262A268A}"/>
                  </a:ext>
                </a:extLst>
              </p:cNvPr>
              <p:cNvSpPr/>
              <p:nvPr/>
            </p:nvSpPr>
            <p:spPr>
              <a:xfrm>
                <a:off x="3869224" y="1351206"/>
                <a:ext cx="119790" cy="119736"/>
              </a:xfrm>
              <a:custGeom>
                <a:avLst/>
                <a:gdLst/>
                <a:ahLst/>
                <a:cxnLst/>
                <a:rect l="l" t="t" r="r" b="b"/>
                <a:pathLst>
                  <a:path w="2207" h="2206" extrusionOk="0">
                    <a:moveTo>
                      <a:pt x="1099" y="1"/>
                    </a:moveTo>
                    <a:cubicBezTo>
                      <a:pt x="1073" y="1"/>
                      <a:pt x="1047" y="1"/>
                      <a:pt x="1021" y="3"/>
                    </a:cubicBezTo>
                    <a:cubicBezTo>
                      <a:pt x="456" y="46"/>
                      <a:pt x="25" y="511"/>
                      <a:pt x="1" y="1063"/>
                    </a:cubicBezTo>
                    <a:cubicBezTo>
                      <a:pt x="1" y="1106"/>
                      <a:pt x="1" y="1146"/>
                      <a:pt x="5" y="1189"/>
                    </a:cubicBezTo>
                    <a:cubicBezTo>
                      <a:pt x="49" y="1765"/>
                      <a:pt x="534" y="2205"/>
                      <a:pt x="1102" y="2205"/>
                    </a:cubicBezTo>
                    <a:cubicBezTo>
                      <a:pt x="1130" y="2205"/>
                      <a:pt x="1158" y="2204"/>
                      <a:pt x="1187" y="2202"/>
                    </a:cubicBezTo>
                    <a:lnTo>
                      <a:pt x="1204" y="2202"/>
                    </a:lnTo>
                    <a:cubicBezTo>
                      <a:pt x="1722" y="2156"/>
                      <a:pt x="2127" y="1754"/>
                      <a:pt x="2193" y="1256"/>
                    </a:cubicBezTo>
                    <a:cubicBezTo>
                      <a:pt x="2206" y="1179"/>
                      <a:pt x="2206" y="1099"/>
                      <a:pt x="2203" y="1020"/>
                    </a:cubicBezTo>
                    <a:cubicBezTo>
                      <a:pt x="2167" y="561"/>
                      <a:pt x="1858" y="189"/>
                      <a:pt x="1446" y="56"/>
                    </a:cubicBezTo>
                    <a:cubicBezTo>
                      <a:pt x="1336" y="20"/>
                      <a:pt x="1220" y="1"/>
                      <a:pt x="1099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975;p43">
                <a:extLst>
                  <a:ext uri="{FF2B5EF4-FFF2-40B4-BE49-F238E27FC236}">
                    <a16:creationId xmlns:a16="http://schemas.microsoft.com/office/drawing/2014/main" id="{F0FBD1E7-5D0B-4789-BDAF-211DCFAC1BFA}"/>
                  </a:ext>
                </a:extLst>
              </p:cNvPr>
              <p:cNvSpPr/>
              <p:nvPr/>
            </p:nvSpPr>
            <p:spPr>
              <a:xfrm>
                <a:off x="3869224" y="1351206"/>
                <a:ext cx="82502" cy="7104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09" extrusionOk="0">
                    <a:moveTo>
                      <a:pt x="1099" y="1"/>
                    </a:moveTo>
                    <a:cubicBezTo>
                      <a:pt x="1073" y="1"/>
                      <a:pt x="1047" y="1"/>
                      <a:pt x="1021" y="3"/>
                    </a:cubicBezTo>
                    <a:cubicBezTo>
                      <a:pt x="456" y="46"/>
                      <a:pt x="25" y="511"/>
                      <a:pt x="1" y="1063"/>
                    </a:cubicBezTo>
                    <a:cubicBezTo>
                      <a:pt x="160" y="1216"/>
                      <a:pt x="376" y="1308"/>
                      <a:pt x="615" y="1308"/>
                    </a:cubicBezTo>
                    <a:cubicBezTo>
                      <a:pt x="1113" y="1308"/>
                      <a:pt x="1519" y="906"/>
                      <a:pt x="1519" y="408"/>
                    </a:cubicBezTo>
                    <a:cubicBezTo>
                      <a:pt x="1519" y="285"/>
                      <a:pt x="1492" y="166"/>
                      <a:pt x="1446" y="56"/>
                    </a:cubicBezTo>
                    <a:cubicBezTo>
                      <a:pt x="1336" y="20"/>
                      <a:pt x="1220" y="1"/>
                      <a:pt x="10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6" name="Google Shape;976;p43">
                <a:extLst>
                  <a:ext uri="{FF2B5EF4-FFF2-40B4-BE49-F238E27FC236}">
                    <a16:creationId xmlns:a16="http://schemas.microsoft.com/office/drawing/2014/main" id="{72ADF9F2-4082-446F-B393-97D7DD91EA10}"/>
                  </a:ext>
                </a:extLst>
              </p:cNvPr>
              <p:cNvSpPr/>
              <p:nvPr/>
            </p:nvSpPr>
            <p:spPr>
              <a:xfrm>
                <a:off x="3929092" y="1413027"/>
                <a:ext cx="59162" cy="57697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063" extrusionOk="0">
                    <a:moveTo>
                      <a:pt x="702" y="0"/>
                    </a:moveTo>
                    <a:cubicBezTo>
                      <a:pt x="313" y="0"/>
                      <a:pt x="1" y="316"/>
                      <a:pt x="1" y="701"/>
                    </a:cubicBezTo>
                    <a:cubicBezTo>
                      <a:pt x="1" y="834"/>
                      <a:pt x="38" y="957"/>
                      <a:pt x="101" y="1063"/>
                    </a:cubicBezTo>
                    <a:cubicBezTo>
                      <a:pt x="619" y="1017"/>
                      <a:pt x="1024" y="615"/>
                      <a:pt x="1090" y="117"/>
                    </a:cubicBezTo>
                    <a:cubicBezTo>
                      <a:pt x="981" y="43"/>
                      <a:pt x="844" y="0"/>
                      <a:pt x="7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977;p43">
                <a:extLst>
                  <a:ext uri="{FF2B5EF4-FFF2-40B4-BE49-F238E27FC236}">
                    <a16:creationId xmlns:a16="http://schemas.microsoft.com/office/drawing/2014/main" id="{7A9D45E6-1B66-4598-B354-9727DFDD12AB}"/>
                  </a:ext>
                </a:extLst>
              </p:cNvPr>
              <p:cNvSpPr/>
              <p:nvPr/>
            </p:nvSpPr>
            <p:spPr>
              <a:xfrm>
                <a:off x="3635398" y="1469421"/>
                <a:ext cx="265471" cy="44073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812" extrusionOk="0">
                    <a:moveTo>
                      <a:pt x="4785" y="1"/>
                    </a:moveTo>
                    <a:cubicBezTo>
                      <a:pt x="4771" y="1"/>
                      <a:pt x="4757" y="4"/>
                      <a:pt x="4744" y="10"/>
                    </a:cubicBezTo>
                    <a:cubicBezTo>
                      <a:pt x="3687" y="497"/>
                      <a:pt x="2578" y="624"/>
                      <a:pt x="1711" y="624"/>
                    </a:cubicBezTo>
                    <a:cubicBezTo>
                      <a:pt x="785" y="624"/>
                      <a:pt x="136" y="479"/>
                      <a:pt x="123" y="476"/>
                    </a:cubicBezTo>
                    <a:cubicBezTo>
                      <a:pt x="117" y="475"/>
                      <a:pt x="110" y="474"/>
                      <a:pt x="104" y="474"/>
                    </a:cubicBezTo>
                    <a:cubicBezTo>
                      <a:pt x="61" y="474"/>
                      <a:pt x="19" y="503"/>
                      <a:pt x="11" y="548"/>
                    </a:cubicBezTo>
                    <a:cubicBezTo>
                      <a:pt x="1" y="599"/>
                      <a:pt x="31" y="648"/>
                      <a:pt x="80" y="658"/>
                    </a:cubicBezTo>
                    <a:cubicBezTo>
                      <a:pt x="94" y="662"/>
                      <a:pt x="758" y="811"/>
                      <a:pt x="1708" y="811"/>
                    </a:cubicBezTo>
                    <a:cubicBezTo>
                      <a:pt x="2599" y="811"/>
                      <a:pt x="3738" y="682"/>
                      <a:pt x="4824" y="180"/>
                    </a:cubicBezTo>
                    <a:cubicBezTo>
                      <a:pt x="4871" y="160"/>
                      <a:pt x="4891" y="104"/>
                      <a:pt x="4871" y="57"/>
                    </a:cubicBezTo>
                    <a:cubicBezTo>
                      <a:pt x="4853" y="21"/>
                      <a:pt x="4820" y="1"/>
                      <a:pt x="478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978;p43">
                <a:extLst>
                  <a:ext uri="{FF2B5EF4-FFF2-40B4-BE49-F238E27FC236}">
                    <a16:creationId xmlns:a16="http://schemas.microsoft.com/office/drawing/2014/main" id="{AB783B9C-9136-476C-ADCF-B7E5D6223DB2}"/>
                  </a:ext>
                </a:extLst>
              </p:cNvPr>
              <p:cNvSpPr/>
              <p:nvPr/>
            </p:nvSpPr>
            <p:spPr>
              <a:xfrm>
                <a:off x="3476421" y="1479190"/>
                <a:ext cx="87495" cy="70886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306" extrusionOk="0">
                    <a:moveTo>
                      <a:pt x="804" y="0"/>
                    </a:moveTo>
                    <a:cubicBezTo>
                      <a:pt x="359" y="0"/>
                      <a:pt x="0" y="293"/>
                      <a:pt x="0" y="655"/>
                    </a:cubicBezTo>
                    <a:cubicBezTo>
                      <a:pt x="0" y="1013"/>
                      <a:pt x="359" y="1305"/>
                      <a:pt x="804" y="1305"/>
                    </a:cubicBezTo>
                    <a:cubicBezTo>
                      <a:pt x="1249" y="1305"/>
                      <a:pt x="1611" y="1013"/>
                      <a:pt x="1611" y="655"/>
                    </a:cubicBezTo>
                    <a:cubicBezTo>
                      <a:pt x="1611" y="293"/>
                      <a:pt x="1249" y="0"/>
                      <a:pt x="804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979;p43">
                <a:extLst>
                  <a:ext uri="{FF2B5EF4-FFF2-40B4-BE49-F238E27FC236}">
                    <a16:creationId xmlns:a16="http://schemas.microsoft.com/office/drawing/2014/main" id="{29C72A9B-F09A-4619-BE8F-A60BF1CDDD58}"/>
                  </a:ext>
                </a:extLst>
              </p:cNvPr>
              <p:cNvSpPr/>
              <p:nvPr/>
            </p:nvSpPr>
            <p:spPr>
              <a:xfrm>
                <a:off x="3983694" y="1451021"/>
                <a:ext cx="87712" cy="70724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303" extrusionOk="0">
                    <a:moveTo>
                      <a:pt x="808" y="1"/>
                    </a:moveTo>
                    <a:cubicBezTo>
                      <a:pt x="363" y="1"/>
                      <a:pt x="1" y="294"/>
                      <a:pt x="1" y="652"/>
                    </a:cubicBezTo>
                    <a:cubicBezTo>
                      <a:pt x="1" y="1014"/>
                      <a:pt x="363" y="1303"/>
                      <a:pt x="808" y="1303"/>
                    </a:cubicBezTo>
                    <a:cubicBezTo>
                      <a:pt x="1253" y="1303"/>
                      <a:pt x="1615" y="1014"/>
                      <a:pt x="1615" y="652"/>
                    </a:cubicBezTo>
                    <a:cubicBezTo>
                      <a:pt x="1615" y="294"/>
                      <a:pt x="1253" y="1"/>
                      <a:pt x="808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44A52C38-4706-49B4-A598-710341714A8D}"/>
              </a:ext>
            </a:extLst>
          </p:cNvPr>
          <p:cNvSpPr txBox="1"/>
          <p:nvPr/>
        </p:nvSpPr>
        <p:spPr>
          <a:xfrm>
            <a:off x="3583955" y="3882424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1" name="กล่องข้อความ 90">
            <a:extLst>
              <a:ext uri="{FF2B5EF4-FFF2-40B4-BE49-F238E27FC236}">
                <a16:creationId xmlns:a16="http://schemas.microsoft.com/office/drawing/2014/main" id="{85543BEA-564C-4C63-A35B-7341DA16FEB3}"/>
              </a:ext>
            </a:extLst>
          </p:cNvPr>
          <p:cNvSpPr txBox="1"/>
          <p:nvPr/>
        </p:nvSpPr>
        <p:spPr>
          <a:xfrm>
            <a:off x="8786544" y="386551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128398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"/>
                            </p:stCondLst>
                            <p:childTnLst>
                              <p:par>
                                <p:cTn id="8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36" grpId="0"/>
      <p:bldP spid="37" grpId="0"/>
      <p:bldP spid="42" grpId="0"/>
      <p:bldP spid="43" grpId="0"/>
      <p:bldP spid="51" grpId="0" animBg="1"/>
      <p:bldP spid="52" grpId="0"/>
      <p:bldP spid="53" grpId="0"/>
      <p:bldP spid="90" grpId="0"/>
      <p:bldP spid="9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C8555046-8751-4B4A-BEE6-D52601D6A595}"/>
              </a:ext>
            </a:extLst>
          </p:cNvPr>
          <p:cNvSpPr/>
          <p:nvPr/>
        </p:nvSpPr>
        <p:spPr>
          <a:xfrm>
            <a:off x="6860135" y="2401201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9" name="ตาราง 3">
            <a:extLst>
              <a:ext uri="{FF2B5EF4-FFF2-40B4-BE49-F238E27FC236}">
                <a16:creationId xmlns:a16="http://schemas.microsoft.com/office/drawing/2014/main" id="{4781236D-1E69-4422-B2D2-6A5A8F109D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8969388"/>
              </p:ext>
            </p:extLst>
          </p:nvPr>
        </p:nvGraphicFramePr>
        <p:xfrm>
          <a:off x="6558140" y="1954553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" name="สี่เหลี่ยมผืนผ้า: มุมมน 9">
            <a:extLst>
              <a:ext uri="{FF2B5EF4-FFF2-40B4-BE49-F238E27FC236}">
                <a16:creationId xmlns:a16="http://schemas.microsoft.com/office/drawing/2014/main" id="{39EBA735-2A35-452F-BB2C-03D2705911F9}"/>
              </a:ext>
            </a:extLst>
          </p:cNvPr>
          <p:cNvSpPr/>
          <p:nvPr/>
        </p:nvSpPr>
        <p:spPr>
          <a:xfrm>
            <a:off x="2548871" y="2335757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BA915F87-6116-492C-8555-EE1AC0E26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5101428"/>
              </p:ext>
            </p:extLst>
          </p:nvPr>
        </p:nvGraphicFramePr>
        <p:xfrm>
          <a:off x="1346757" y="1948435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2" name="Google Shape;3842;p61">
            <a:extLst>
              <a:ext uri="{FF2B5EF4-FFF2-40B4-BE49-F238E27FC236}">
                <a16:creationId xmlns:a16="http://schemas.microsoft.com/office/drawing/2014/main" id="{9EF8A19B-A6A9-4ED8-846C-911331C21DCB}"/>
              </a:ext>
            </a:extLst>
          </p:cNvPr>
          <p:cNvSpPr txBox="1"/>
          <p:nvPr/>
        </p:nvSpPr>
        <p:spPr>
          <a:xfrm>
            <a:off x="1198481" y="1102160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3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บวกในหลักร้อย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ร้อย บวก 3 ร้อย ได้ 9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ร้อย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" name="กล่องข้อความ 12">
            <a:extLst>
              <a:ext uri="{FF2B5EF4-FFF2-40B4-BE49-F238E27FC236}">
                <a16:creationId xmlns:a16="http://schemas.microsoft.com/office/drawing/2014/main" id="{31F39076-63C7-4500-A969-A4614CD13167}"/>
              </a:ext>
            </a:extLst>
          </p:cNvPr>
          <p:cNvSpPr txBox="1"/>
          <p:nvPr/>
        </p:nvSpPr>
        <p:spPr>
          <a:xfrm>
            <a:off x="4629198" y="2566667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0" name="ตัวเชื่อมต่อตรง 19">
            <a:extLst>
              <a:ext uri="{FF2B5EF4-FFF2-40B4-BE49-F238E27FC236}">
                <a16:creationId xmlns:a16="http://schemas.microsoft.com/office/drawing/2014/main" id="{8FE3E905-3987-46CC-872D-FB948F8B374A}"/>
              </a:ext>
            </a:extLst>
          </p:cNvPr>
          <p:cNvCxnSpPr/>
          <p:nvPr/>
        </p:nvCxnSpPr>
        <p:spPr>
          <a:xfrm>
            <a:off x="1695027" y="3117315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608EF06C-2A6D-4FDB-928C-E479BF6B805F}"/>
              </a:ext>
            </a:extLst>
          </p:cNvPr>
          <p:cNvGrpSpPr/>
          <p:nvPr/>
        </p:nvGrpSpPr>
        <p:grpSpPr>
          <a:xfrm>
            <a:off x="1691093" y="3531672"/>
            <a:ext cx="2935229" cy="20131"/>
            <a:chOff x="1764604" y="5115751"/>
            <a:chExt cx="2935229" cy="20131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AEAF92A9-152D-471A-B1B7-A4CCA967923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93C35248-C705-4F62-903E-63B907E10501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5DC49B73-76EB-49A1-B1BE-EE14564D25C1}"/>
              </a:ext>
            </a:extLst>
          </p:cNvPr>
          <p:cNvSpPr txBox="1"/>
          <p:nvPr/>
        </p:nvSpPr>
        <p:spPr>
          <a:xfrm>
            <a:off x="6372886" y="1119547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4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บวกในหลักพัน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4 พัน บวก 1 พัน ได้ 5 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0949FF60-17DE-471A-AC06-74796679895E}"/>
              </a:ext>
            </a:extLst>
          </p:cNvPr>
          <p:cNvSpPr txBox="1"/>
          <p:nvPr/>
        </p:nvSpPr>
        <p:spPr>
          <a:xfrm>
            <a:off x="9840581" y="257278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93AF5F8B-EF0C-4324-8347-26D2618E627E}"/>
              </a:ext>
            </a:extLst>
          </p:cNvPr>
          <p:cNvCxnSpPr/>
          <p:nvPr/>
        </p:nvCxnSpPr>
        <p:spPr>
          <a:xfrm>
            <a:off x="6906410" y="3123433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6BE815F1-D40C-404D-93A6-703B2899AF40}"/>
              </a:ext>
            </a:extLst>
          </p:cNvPr>
          <p:cNvGrpSpPr/>
          <p:nvPr/>
        </p:nvGrpSpPr>
        <p:grpSpPr>
          <a:xfrm>
            <a:off x="6902476" y="3537790"/>
            <a:ext cx="2935229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21E0967-719E-4F03-8CE9-D641EE2B5D8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DD914FE2-DC11-4417-9458-C4FDDBE3DAC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oogle Shape;1515;p54">
            <a:extLst>
              <a:ext uri="{FF2B5EF4-FFF2-40B4-BE49-F238E27FC236}">
                <a16:creationId xmlns:a16="http://schemas.microsoft.com/office/drawing/2014/main" id="{5EE3E857-7A4D-4380-96B0-41254168B229}"/>
              </a:ext>
            </a:extLst>
          </p:cNvPr>
          <p:cNvGrpSpPr/>
          <p:nvPr/>
        </p:nvGrpSpPr>
        <p:grpSpPr>
          <a:xfrm rot="20445680" flipV="1">
            <a:off x="5559075" y="2312782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1" name="Google Shape;1516;p54">
              <a:extLst>
                <a:ext uri="{FF2B5EF4-FFF2-40B4-BE49-F238E27FC236}">
                  <a16:creationId xmlns:a16="http://schemas.microsoft.com/office/drawing/2014/main" id="{7ADDF606-DCC4-4B74-B6AE-C5F2328C85ED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1517;p54">
              <a:extLst>
                <a:ext uri="{FF2B5EF4-FFF2-40B4-BE49-F238E27FC236}">
                  <a16:creationId xmlns:a16="http://schemas.microsoft.com/office/drawing/2014/main" id="{B001A752-A468-4540-825A-9AD583A3A8DB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3" name="Google Shape;1851;p57">
            <a:extLst>
              <a:ext uri="{FF2B5EF4-FFF2-40B4-BE49-F238E27FC236}">
                <a16:creationId xmlns:a16="http://schemas.microsoft.com/office/drawing/2014/main" id="{3F8CBD4F-70ED-4239-A8CE-BB0F88F7415F}"/>
              </a:ext>
            </a:extLst>
          </p:cNvPr>
          <p:cNvSpPr/>
          <p:nvPr/>
        </p:nvSpPr>
        <p:spPr>
          <a:xfrm rot="10642270">
            <a:off x="8771135" y="3774531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59BFFDEA-A198-4FA3-9FD4-C6B36839DC36}"/>
              </a:ext>
            </a:extLst>
          </p:cNvPr>
          <p:cNvSpPr txBox="1"/>
          <p:nvPr/>
        </p:nvSpPr>
        <p:spPr>
          <a:xfrm>
            <a:off x="3510444" y="220345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748EB461-39F0-451C-AA29-4C5FEF59BDCC}"/>
              </a:ext>
            </a:extLst>
          </p:cNvPr>
          <p:cNvSpPr txBox="1"/>
          <p:nvPr/>
        </p:nvSpPr>
        <p:spPr>
          <a:xfrm>
            <a:off x="8713033" y="218654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6" name="Google Shape;1473;p36">
            <a:extLst>
              <a:ext uri="{FF2B5EF4-FFF2-40B4-BE49-F238E27FC236}">
                <a16:creationId xmlns:a16="http://schemas.microsoft.com/office/drawing/2014/main" id="{DD1E1DCA-C63E-429E-B5D8-79037498F900}"/>
              </a:ext>
            </a:extLst>
          </p:cNvPr>
          <p:cNvSpPr/>
          <p:nvPr/>
        </p:nvSpPr>
        <p:spPr>
          <a:xfrm>
            <a:off x="1790701" y="4189684"/>
            <a:ext cx="6602086" cy="1965966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37" name="Google Shape;1475;p36">
            <a:extLst>
              <a:ext uri="{FF2B5EF4-FFF2-40B4-BE49-F238E27FC236}">
                <a16:creationId xmlns:a16="http://schemas.microsoft.com/office/drawing/2014/main" id="{E3F55022-E678-4DA2-9B47-B5FF0607FD22}"/>
              </a:ext>
            </a:extLst>
          </p:cNvPr>
          <p:cNvSpPr txBox="1">
            <a:spLocks/>
          </p:cNvSpPr>
          <p:nvPr/>
        </p:nvSpPr>
        <p:spPr>
          <a:xfrm>
            <a:off x="2152831" y="4663372"/>
            <a:ext cx="6602086" cy="7587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sz="24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4,628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 มากกว่า 4,000 และ 1,324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มากกว่า </a:t>
            </a:r>
            <a:r>
              <a:rPr lang="th-TH" sz="24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sz="2400" kern="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,000 + 1,000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= 5,000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จะได้ 4,628 + 1,324 มากกว่า 5,000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ดังนั้น 5,952 เป็นคำตอบที่สมเหตุสมผล เพราะมากกว่า 5,000 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E1E76D18-8852-4B20-A3D4-1504327C30FF}"/>
              </a:ext>
            </a:extLst>
          </p:cNvPr>
          <p:cNvSpPr txBox="1"/>
          <p:nvPr/>
        </p:nvSpPr>
        <p:spPr>
          <a:xfrm>
            <a:off x="2557415" y="3241665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EDD52005-4456-48FE-A7C4-5AB0F52D2D38}"/>
              </a:ext>
            </a:extLst>
          </p:cNvPr>
          <p:cNvSpPr txBox="1"/>
          <p:nvPr/>
        </p:nvSpPr>
        <p:spPr>
          <a:xfrm>
            <a:off x="6860037" y="323850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481629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13" grpId="0"/>
      <p:bldP spid="24" grpId="0"/>
      <p:bldP spid="25" grpId="0"/>
      <p:bldP spid="33" grpId="0" animBg="1"/>
      <p:bldP spid="34" grpId="0"/>
      <p:bldP spid="35" grpId="0"/>
      <p:bldP spid="37" grpId="0"/>
      <p:bldP spid="38" grpId="0"/>
      <p:bldP spid="3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C832AC31-9F71-467B-BFE7-81241C9141E9}"/>
              </a:ext>
            </a:extLst>
          </p:cNvPr>
          <p:cNvGrpSpPr/>
          <p:nvPr/>
        </p:nvGrpSpPr>
        <p:grpSpPr>
          <a:xfrm>
            <a:off x="7620826" y="2264487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DB034A24-6115-4BE4-8B76-9C907CC04B96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B6748D2E-2929-4EE8-8C65-718E9A61FCAE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D842480B-D0AA-468A-86F8-E7AF04051F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7375250"/>
              </p:ext>
            </p:extLst>
          </p:nvPr>
        </p:nvGraphicFramePr>
        <p:xfrm>
          <a:off x="1420269" y="2371207"/>
          <a:ext cx="4126456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Google Shape;3831;p61">
            <a:extLst>
              <a:ext uri="{FF2B5EF4-FFF2-40B4-BE49-F238E27FC236}">
                <a16:creationId xmlns:a16="http://schemas.microsoft.com/office/drawing/2014/main" id="{70C122A3-4307-450D-B1D4-9004CBF56FB1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3558882" y="4011427"/>
            <a:chExt cx="2188549" cy="111417"/>
          </a:xfrm>
        </p:grpSpPr>
        <p:sp>
          <p:nvSpPr>
            <p:cNvPr id="13" name="Google Shape;3832;p61">
              <a:extLst>
                <a:ext uri="{FF2B5EF4-FFF2-40B4-BE49-F238E27FC236}">
                  <a16:creationId xmlns:a16="http://schemas.microsoft.com/office/drawing/2014/main" id="{E739EACB-D969-45DE-BA33-98068E67F299}"/>
                </a:ext>
              </a:extLst>
            </p:cNvPr>
            <p:cNvSpPr/>
            <p:nvPr/>
          </p:nvSpPr>
          <p:spPr>
            <a:xfrm rot="5400000" flipH="1">
              <a:off x="4651370" y="3026667"/>
              <a:ext cx="111300" cy="2080822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3833;p61">
              <a:extLst>
                <a:ext uri="{FF2B5EF4-FFF2-40B4-BE49-F238E27FC236}">
                  <a16:creationId xmlns:a16="http://schemas.microsoft.com/office/drawing/2014/main" id="{C48D04F7-13DF-4DC1-8FF8-2F302DD516DE}"/>
                </a:ext>
              </a:extLst>
            </p:cNvPr>
            <p:cNvSpPr/>
            <p:nvPr/>
          </p:nvSpPr>
          <p:spPr>
            <a:xfrm rot="5400000" flipH="1">
              <a:off x="3848996" y="3721313"/>
              <a:ext cx="111417" cy="691645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C3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" name="Google Shape;3842;p61">
            <a:extLst>
              <a:ext uri="{FF2B5EF4-FFF2-40B4-BE49-F238E27FC236}">
                <a16:creationId xmlns:a16="http://schemas.microsoft.com/office/drawing/2014/main" id="{BB436809-EB7F-46A3-B430-E7DC46F858B1}"/>
              </a:ext>
            </a:extLst>
          </p:cNvPr>
          <p:cNvSpPr txBox="1"/>
          <p:nvPr/>
        </p:nvSpPr>
        <p:spPr>
          <a:xfrm>
            <a:off x="1282293" y="846151"/>
            <a:ext cx="126250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ตัวอย่าง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" name="Google Shape;3842;p61">
            <a:extLst>
              <a:ext uri="{FF2B5EF4-FFF2-40B4-BE49-F238E27FC236}">
                <a16:creationId xmlns:a16="http://schemas.microsoft.com/office/drawing/2014/main" id="{BB658540-DEB8-4C27-9DD9-B049F5C04F91}"/>
              </a:ext>
            </a:extLst>
          </p:cNvPr>
          <p:cNvSpPr txBox="1"/>
          <p:nvPr/>
        </p:nvSpPr>
        <p:spPr>
          <a:xfrm>
            <a:off x="2639693" y="860347"/>
            <a:ext cx="290703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25,429 + 58,310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" name="Google Shape;3842;p61">
            <a:extLst>
              <a:ext uri="{FF2B5EF4-FFF2-40B4-BE49-F238E27FC236}">
                <a16:creationId xmlns:a16="http://schemas.microsoft.com/office/drawing/2014/main" id="{59FA5307-1857-4A62-8661-F1448A2B03C8}"/>
              </a:ext>
            </a:extLst>
          </p:cNvPr>
          <p:cNvSpPr txBox="1"/>
          <p:nvPr/>
        </p:nvSpPr>
        <p:spPr>
          <a:xfrm>
            <a:off x="1136808" y="1498428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 นำจำนวนในหลักเดียวกันมาบวกกัน เริ่มบวกจากหลักหน่วย หลักสิบ หลักร้อย หลักพัน และหลักหมื่น ตามลำดับ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E6450D77-9552-4E1C-B98D-3B62227D027F}"/>
              </a:ext>
            </a:extLst>
          </p:cNvPr>
          <p:cNvSpPr txBox="1"/>
          <p:nvPr/>
        </p:nvSpPr>
        <p:spPr>
          <a:xfrm>
            <a:off x="5144691" y="299375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B7C573FB-F4E2-4B6F-B10D-D3A4712BD42D}"/>
              </a:ext>
            </a:extLst>
          </p:cNvPr>
          <p:cNvCxnSpPr/>
          <p:nvPr/>
        </p:nvCxnSpPr>
        <p:spPr>
          <a:xfrm>
            <a:off x="1739266" y="3548714"/>
            <a:ext cx="34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8B72E8D5-FFFA-485E-B877-71244B4E2584}"/>
              </a:ext>
            </a:extLst>
          </p:cNvPr>
          <p:cNvGrpSpPr/>
          <p:nvPr/>
        </p:nvGrpSpPr>
        <p:grpSpPr>
          <a:xfrm>
            <a:off x="1734432" y="3980327"/>
            <a:ext cx="3456000" cy="20131"/>
            <a:chOff x="1764604" y="5115751"/>
            <a:chExt cx="2935229" cy="20131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6B57AD8B-17B2-4E6C-98A6-0E5F131E4624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615CF0CD-415F-4FA7-9FB3-CA641BFB015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oogle Shape;1515;p54">
            <a:extLst>
              <a:ext uri="{FF2B5EF4-FFF2-40B4-BE49-F238E27FC236}">
                <a16:creationId xmlns:a16="http://schemas.microsoft.com/office/drawing/2014/main" id="{73E2E588-27E4-45FA-8B58-A745FBC837BC}"/>
              </a:ext>
            </a:extLst>
          </p:cNvPr>
          <p:cNvGrpSpPr/>
          <p:nvPr/>
        </p:nvGrpSpPr>
        <p:grpSpPr>
          <a:xfrm rot="20445680" flipV="1">
            <a:off x="6371051" y="307118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0" name="Google Shape;1516;p54">
              <a:extLst>
                <a:ext uri="{FF2B5EF4-FFF2-40B4-BE49-F238E27FC236}">
                  <a16:creationId xmlns:a16="http://schemas.microsoft.com/office/drawing/2014/main" id="{3F09A253-AC2B-49DD-B056-D79533263F6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1517;p54">
              <a:extLst>
                <a:ext uri="{FF2B5EF4-FFF2-40B4-BE49-F238E27FC236}">
                  <a16:creationId xmlns:a16="http://schemas.microsoft.com/office/drawing/2014/main" id="{880420A7-06BE-4022-977E-1C5E60E7133F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1E4151FD-CAD3-442A-98A2-423F47994F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0206049"/>
              </p:ext>
            </p:extLst>
          </p:nvPr>
        </p:nvGraphicFramePr>
        <p:xfrm>
          <a:off x="7897326" y="2815548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9808458F-3C81-4F6C-A979-3D4776DD55E4}"/>
              </a:ext>
            </a:extLst>
          </p:cNvPr>
          <p:cNvSpPr txBox="1"/>
          <p:nvPr/>
        </p:nvSpPr>
        <p:spPr>
          <a:xfrm>
            <a:off x="9601113" y="303426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985F3CD9-B09B-4E97-A9C9-DEF77C817A05}"/>
              </a:ext>
            </a:extLst>
          </p:cNvPr>
          <p:cNvGrpSpPr/>
          <p:nvPr/>
        </p:nvGrpSpPr>
        <p:grpSpPr>
          <a:xfrm>
            <a:off x="8001962" y="3602378"/>
            <a:ext cx="1548000" cy="451744"/>
            <a:chOff x="6755075" y="4085228"/>
            <a:chExt cx="3460691" cy="451744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57EDD2A9-B922-4F11-9E2E-F2E5BF3FD67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F4029D71-5C71-4E9B-9203-25CAE3064FED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7" name="ตัวเชื่อมต่อตรง 36">
                <a:extLst>
                  <a:ext uri="{FF2B5EF4-FFF2-40B4-BE49-F238E27FC236}">
                    <a16:creationId xmlns:a16="http://schemas.microsoft.com/office/drawing/2014/main" id="{B93FE001-8E34-47CF-993A-865522591FD0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D8CF29FF-611C-48B3-83D7-7CE0616DDB0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998097A8-DD69-4F11-BE46-7CA60585CAD8}"/>
              </a:ext>
            </a:extLst>
          </p:cNvPr>
          <p:cNvSpPr txBox="1"/>
          <p:nvPr/>
        </p:nvSpPr>
        <p:spPr>
          <a:xfrm>
            <a:off x="1485454" y="4226106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23,732 + 45,981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69,713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Google Shape;1473;p36">
            <a:extLst>
              <a:ext uri="{FF2B5EF4-FFF2-40B4-BE49-F238E27FC236}">
                <a16:creationId xmlns:a16="http://schemas.microsoft.com/office/drawing/2014/main" id="{211C7B27-9A1F-4A92-84D9-C483EFD19955}"/>
              </a:ext>
            </a:extLst>
          </p:cNvPr>
          <p:cNvSpPr/>
          <p:nvPr/>
        </p:nvSpPr>
        <p:spPr>
          <a:xfrm>
            <a:off x="1136808" y="4760340"/>
            <a:ext cx="7663136" cy="1964310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41" name="Google Shape;1475;p36">
            <a:extLst>
              <a:ext uri="{FF2B5EF4-FFF2-40B4-BE49-F238E27FC236}">
                <a16:creationId xmlns:a16="http://schemas.microsoft.com/office/drawing/2014/main" id="{C2A5718C-7E04-4898-9392-B46C9D6E3E11}"/>
              </a:ext>
            </a:extLst>
          </p:cNvPr>
          <p:cNvSpPr txBox="1">
            <a:spLocks/>
          </p:cNvSpPr>
          <p:nvPr/>
        </p:nvSpPr>
        <p:spPr>
          <a:xfrm>
            <a:off x="1629712" y="5248859"/>
            <a:ext cx="7889577" cy="7308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23,732 มากกว่า 23,000 และ 45,981 มากกว่า 45,000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23,000 + 45,000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= 68,000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จะได้ 23,732 + 45,981 มากกว่า 68,000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ดังนั้น 69,713 เป็นคำตอบที่สมเหตุสมผล เพราะมากกว่า 68,000 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9087122D-D1B1-41F5-ACCC-0CE6A2981E5A}"/>
              </a:ext>
            </a:extLst>
          </p:cNvPr>
          <p:cNvSpPr txBox="1"/>
          <p:nvPr/>
        </p:nvSpPr>
        <p:spPr>
          <a:xfrm>
            <a:off x="7837220" y="2276658"/>
            <a:ext cx="19527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แสดงวิธีหาผลบวก ดังนี้</a:t>
            </a: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31AAAB95-1A21-4C14-9F07-AAE50C5E8AFB}"/>
              </a:ext>
            </a:extLst>
          </p:cNvPr>
          <p:cNvSpPr txBox="1"/>
          <p:nvPr/>
        </p:nvSpPr>
        <p:spPr>
          <a:xfrm>
            <a:off x="1718608" y="265753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D18CAF7E-8564-414C-A21E-B511A295AAB2}"/>
              </a:ext>
            </a:extLst>
          </p:cNvPr>
          <p:cNvSpPr txBox="1"/>
          <p:nvPr/>
        </p:nvSpPr>
        <p:spPr>
          <a:xfrm>
            <a:off x="7957497" y="266394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Google Shape;1851;p57">
            <a:extLst>
              <a:ext uri="{FF2B5EF4-FFF2-40B4-BE49-F238E27FC236}">
                <a16:creationId xmlns:a16="http://schemas.microsoft.com/office/drawing/2014/main" id="{A8B0A97F-7621-4F13-A915-3570C5411B68}"/>
              </a:ext>
            </a:extLst>
          </p:cNvPr>
          <p:cNvSpPr/>
          <p:nvPr/>
        </p:nvSpPr>
        <p:spPr>
          <a:xfrm rot="11720771">
            <a:off x="8371129" y="4367574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F8F864F7-BFE5-48CE-B715-60A06DACD396}"/>
              </a:ext>
            </a:extLst>
          </p:cNvPr>
          <p:cNvSpPr txBox="1"/>
          <p:nvPr/>
        </p:nvSpPr>
        <p:spPr>
          <a:xfrm>
            <a:off x="4946853" y="3664652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43310016-82AA-44A6-90CB-383429DF2F74}"/>
              </a:ext>
            </a:extLst>
          </p:cNvPr>
          <p:cNvSpPr txBox="1"/>
          <p:nvPr/>
        </p:nvSpPr>
        <p:spPr>
          <a:xfrm>
            <a:off x="4110778" y="366465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019397B0-3BDD-4A75-8F1E-0572DF318A81}"/>
              </a:ext>
            </a:extLst>
          </p:cNvPr>
          <p:cNvSpPr txBox="1"/>
          <p:nvPr/>
        </p:nvSpPr>
        <p:spPr>
          <a:xfrm>
            <a:off x="3286073" y="3660694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86AD0EEA-9B2F-4B90-AFF0-9CF0206C0253}"/>
              </a:ext>
            </a:extLst>
          </p:cNvPr>
          <p:cNvSpPr txBox="1"/>
          <p:nvPr/>
        </p:nvSpPr>
        <p:spPr>
          <a:xfrm>
            <a:off x="2491746" y="366514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485F5B4F-A955-4D05-99A4-9CEC9918CD90}"/>
              </a:ext>
            </a:extLst>
          </p:cNvPr>
          <p:cNvSpPr txBox="1"/>
          <p:nvPr/>
        </p:nvSpPr>
        <p:spPr>
          <a:xfrm>
            <a:off x="1679013" y="366786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724565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33" grpId="0"/>
      <p:bldP spid="39" grpId="0"/>
      <p:bldP spid="41" grpId="0"/>
      <p:bldP spid="42" grpId="0"/>
      <p:bldP spid="43" grpId="0"/>
      <p:bldP spid="44" grpId="0"/>
      <p:bldP spid="45" grpId="0" animBg="1"/>
      <p:bldP spid="46" grpId="0"/>
      <p:bldP spid="47" grpId="0"/>
      <p:bldP spid="48" grpId="0"/>
      <p:bldP spid="49" grpId="0"/>
      <p:bldP spid="5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aphicFrame>
        <p:nvGraphicFramePr>
          <p:cNvPr id="8" name="ตาราง 3">
            <a:extLst>
              <a:ext uri="{FF2B5EF4-FFF2-40B4-BE49-F238E27FC236}">
                <a16:creationId xmlns:a16="http://schemas.microsoft.com/office/drawing/2014/main" id="{ADBCF3A0-3F92-4E06-BA9B-85B74DA359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963107"/>
              </p:ext>
            </p:extLst>
          </p:nvPr>
        </p:nvGraphicFramePr>
        <p:xfrm>
          <a:off x="2544793" y="1785536"/>
          <a:ext cx="252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1007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7872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893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88647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5226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F408AB22-3133-4CB0-BAD9-9DB5CFB5A42D}"/>
              </a:ext>
            </a:extLst>
          </p:cNvPr>
          <p:cNvGrpSpPr/>
          <p:nvPr/>
        </p:nvGrpSpPr>
        <p:grpSpPr>
          <a:xfrm>
            <a:off x="1107047" y="1164786"/>
            <a:ext cx="4332060" cy="461665"/>
            <a:chOff x="1198487" y="811224"/>
            <a:chExt cx="4332060" cy="461665"/>
          </a:xfrm>
        </p:grpSpPr>
        <p:grpSp>
          <p:nvGrpSpPr>
            <p:cNvPr id="10" name="Google Shape;3831;p61">
              <a:extLst>
                <a:ext uri="{FF2B5EF4-FFF2-40B4-BE49-F238E27FC236}">
                  <a16:creationId xmlns:a16="http://schemas.microsoft.com/office/drawing/2014/main" id="{787CE481-FC60-4650-82ED-C651A91B063D}"/>
                </a:ext>
              </a:extLst>
            </p:cNvPr>
            <p:cNvGrpSpPr/>
            <p:nvPr/>
          </p:nvGrpSpPr>
          <p:grpSpPr>
            <a:xfrm>
              <a:off x="1198487" y="811224"/>
              <a:ext cx="4332060" cy="461665"/>
              <a:chOff x="3558882" y="4010456"/>
              <a:chExt cx="2104164" cy="112387"/>
            </a:xfrm>
          </p:grpSpPr>
          <p:sp>
            <p:nvSpPr>
              <p:cNvPr id="13" name="Google Shape;3832;p61">
                <a:extLst>
                  <a:ext uri="{FF2B5EF4-FFF2-40B4-BE49-F238E27FC236}">
                    <a16:creationId xmlns:a16="http://schemas.microsoft.com/office/drawing/2014/main" id="{8AAB5620-C3BC-49E4-95CD-0720257E6CBF}"/>
                  </a:ext>
                </a:extLst>
              </p:cNvPr>
              <p:cNvSpPr/>
              <p:nvPr/>
            </p:nvSpPr>
            <p:spPr>
              <a:xfrm rot="5400000" flipH="1">
                <a:off x="4566985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" name="Google Shape;3833;p61">
                <a:extLst>
                  <a:ext uri="{FF2B5EF4-FFF2-40B4-BE49-F238E27FC236}">
                    <a16:creationId xmlns:a16="http://schemas.microsoft.com/office/drawing/2014/main" id="{E3B257DC-B064-4DFE-8BEB-783640D17CDE}"/>
                  </a:ext>
                </a:extLst>
              </p:cNvPr>
              <p:cNvSpPr/>
              <p:nvPr/>
            </p:nvSpPr>
            <p:spPr>
              <a:xfrm rot="5400000" flipH="1">
                <a:off x="3814439" y="3754899"/>
                <a:ext cx="112387" cy="62350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49B15C0D-1965-4F7B-BD32-22631F7BE23E}"/>
                </a:ext>
              </a:extLst>
            </p:cNvPr>
            <p:cNvSpPr txBox="1"/>
            <p:nvPr/>
          </p:nvSpPr>
          <p:spPr>
            <a:xfrm>
              <a:off x="1282293" y="846151"/>
              <a:ext cx="10585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2" name="Google Shape;3842;p61">
              <a:extLst>
                <a:ext uri="{FF2B5EF4-FFF2-40B4-BE49-F238E27FC236}">
                  <a16:creationId xmlns:a16="http://schemas.microsoft.com/office/drawing/2014/main" id="{4189E513-AF46-48D2-AE95-364011CC7A56}"/>
                </a:ext>
              </a:extLst>
            </p:cNvPr>
            <p:cNvSpPr txBox="1"/>
            <p:nvPr/>
          </p:nvSpPr>
          <p:spPr>
            <a:xfrm>
              <a:off x="2475101" y="860347"/>
              <a:ext cx="290703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5,509 + 70,681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7B42C841-655D-4442-9233-57E54EF363A5}"/>
              </a:ext>
            </a:extLst>
          </p:cNvPr>
          <p:cNvSpPr txBox="1"/>
          <p:nvPr/>
        </p:nvSpPr>
        <p:spPr>
          <a:xfrm>
            <a:off x="4866122" y="239833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2" name="ตัวเชื่อมต่อตรง 21">
            <a:extLst>
              <a:ext uri="{FF2B5EF4-FFF2-40B4-BE49-F238E27FC236}">
                <a16:creationId xmlns:a16="http://schemas.microsoft.com/office/drawing/2014/main" id="{1C90BC09-B17D-4103-9E4F-0375C22B6079}"/>
              </a:ext>
            </a:extLst>
          </p:cNvPr>
          <p:cNvCxnSpPr/>
          <p:nvPr/>
        </p:nvCxnSpPr>
        <p:spPr>
          <a:xfrm>
            <a:off x="2653478" y="3072771"/>
            <a:ext cx="223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8B346174-BA96-4A8D-BA2F-62FA1D726F3C}"/>
              </a:ext>
            </a:extLst>
          </p:cNvPr>
          <p:cNvGrpSpPr/>
          <p:nvPr/>
        </p:nvGrpSpPr>
        <p:grpSpPr>
          <a:xfrm>
            <a:off x="2648644" y="3504384"/>
            <a:ext cx="2232000" cy="20131"/>
            <a:chOff x="1764604" y="5115751"/>
            <a:chExt cx="2935229" cy="20131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F14D868-71A4-443E-AF7C-FD4C8102360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BEDC543-B674-43C1-8330-DB918143C694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Google Shape;3842;p61">
            <a:extLst>
              <a:ext uri="{FF2B5EF4-FFF2-40B4-BE49-F238E27FC236}">
                <a16:creationId xmlns:a16="http://schemas.microsoft.com/office/drawing/2014/main" id="{19C70651-A7A6-43BD-8AAE-C6831726102F}"/>
              </a:ext>
            </a:extLst>
          </p:cNvPr>
          <p:cNvSpPr txBox="1"/>
          <p:nvPr/>
        </p:nvSpPr>
        <p:spPr>
          <a:xfrm>
            <a:off x="1930211" y="3799430"/>
            <a:ext cx="26202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b="1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๗๖,๑๙๐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01FBDF2D-AE3F-4694-AA67-8965A893B9B8}"/>
              </a:ext>
            </a:extLst>
          </p:cNvPr>
          <p:cNvSpPr txBox="1"/>
          <p:nvPr/>
        </p:nvSpPr>
        <p:spPr>
          <a:xfrm>
            <a:off x="4624949" y="318994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954DF2ED-D1AB-414F-AD00-969F1F9AB1F3}"/>
              </a:ext>
            </a:extLst>
          </p:cNvPr>
          <p:cNvSpPr txBox="1"/>
          <p:nvPr/>
        </p:nvSpPr>
        <p:spPr>
          <a:xfrm>
            <a:off x="4123306" y="318887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BD26DF43-C493-4EA7-B8C6-8A4930E51094}"/>
              </a:ext>
            </a:extLst>
          </p:cNvPr>
          <p:cNvSpPr txBox="1"/>
          <p:nvPr/>
        </p:nvSpPr>
        <p:spPr>
          <a:xfrm>
            <a:off x="4141674" y="202709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867F2960-44C3-4F5A-8DC0-12336DA00B67}"/>
              </a:ext>
            </a:extLst>
          </p:cNvPr>
          <p:cNvSpPr txBox="1"/>
          <p:nvPr/>
        </p:nvSpPr>
        <p:spPr>
          <a:xfrm>
            <a:off x="3171333" y="203678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88E2938B-E8D5-4F56-9397-BD210BCF2C14}"/>
              </a:ext>
            </a:extLst>
          </p:cNvPr>
          <p:cNvSpPr txBox="1"/>
          <p:nvPr/>
        </p:nvSpPr>
        <p:spPr>
          <a:xfrm>
            <a:off x="3638219" y="317737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ECD99C92-E787-48E0-A139-9955766E85B0}"/>
              </a:ext>
            </a:extLst>
          </p:cNvPr>
          <p:cNvSpPr txBox="1"/>
          <p:nvPr/>
        </p:nvSpPr>
        <p:spPr>
          <a:xfrm>
            <a:off x="3139618" y="318887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E1B274AA-F319-4D1C-88A4-86148BA045F3}"/>
              </a:ext>
            </a:extLst>
          </p:cNvPr>
          <p:cNvSpPr txBox="1"/>
          <p:nvPr/>
        </p:nvSpPr>
        <p:spPr>
          <a:xfrm>
            <a:off x="2644723" y="318731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Google Shape;1092;p50">
            <a:extLst>
              <a:ext uri="{FF2B5EF4-FFF2-40B4-BE49-F238E27FC236}">
                <a16:creationId xmlns:a16="http://schemas.microsoft.com/office/drawing/2014/main" id="{4D443584-B29F-46CD-8905-947BE50317C9}"/>
              </a:ext>
            </a:extLst>
          </p:cNvPr>
          <p:cNvSpPr/>
          <p:nvPr/>
        </p:nvSpPr>
        <p:spPr>
          <a:xfrm>
            <a:off x="2634688" y="4953852"/>
            <a:ext cx="5597762" cy="1214001"/>
          </a:xfrm>
          <a:custGeom>
            <a:avLst/>
            <a:gdLst/>
            <a:ahLst/>
            <a:cxnLst/>
            <a:rect l="l" t="t" r="r" b="b"/>
            <a:pathLst>
              <a:path w="41833" h="8710" extrusionOk="0">
                <a:moveTo>
                  <a:pt x="1829" y="0"/>
                </a:moveTo>
                <a:lnTo>
                  <a:pt x="1596" y="428"/>
                </a:lnTo>
                <a:cubicBezTo>
                  <a:pt x="1479" y="623"/>
                  <a:pt x="1470" y="671"/>
                  <a:pt x="1489" y="671"/>
                </a:cubicBezTo>
                <a:cubicBezTo>
                  <a:pt x="1491" y="671"/>
                  <a:pt x="1494" y="671"/>
                  <a:pt x="1498" y="669"/>
                </a:cubicBezTo>
                <a:lnTo>
                  <a:pt x="1498" y="669"/>
                </a:lnTo>
                <a:lnTo>
                  <a:pt x="662" y="1323"/>
                </a:lnTo>
                <a:lnTo>
                  <a:pt x="1" y="1401"/>
                </a:lnTo>
                <a:cubicBezTo>
                  <a:pt x="1" y="1401"/>
                  <a:pt x="1246" y="2102"/>
                  <a:pt x="1401" y="2179"/>
                </a:cubicBezTo>
                <a:cubicBezTo>
                  <a:pt x="1419" y="2188"/>
                  <a:pt x="1413" y="2191"/>
                  <a:pt x="1391" y="2191"/>
                </a:cubicBezTo>
                <a:cubicBezTo>
                  <a:pt x="1320" y="2191"/>
                  <a:pt x="1083" y="2159"/>
                  <a:pt x="876" y="2159"/>
                </a:cubicBezTo>
                <a:cubicBezTo>
                  <a:pt x="564" y="2159"/>
                  <a:pt x="319" y="2233"/>
                  <a:pt x="818" y="2607"/>
                </a:cubicBezTo>
                <a:cubicBezTo>
                  <a:pt x="1791" y="3347"/>
                  <a:pt x="1207" y="3697"/>
                  <a:pt x="1207" y="3697"/>
                </a:cubicBezTo>
                <a:lnTo>
                  <a:pt x="1246" y="3892"/>
                </a:lnTo>
                <a:lnTo>
                  <a:pt x="1285" y="4592"/>
                </a:lnTo>
                <a:lnTo>
                  <a:pt x="1285" y="5098"/>
                </a:lnTo>
                <a:cubicBezTo>
                  <a:pt x="1270" y="5270"/>
                  <a:pt x="1267" y="5315"/>
                  <a:pt x="1256" y="5315"/>
                </a:cubicBezTo>
                <a:cubicBezTo>
                  <a:pt x="1244" y="5315"/>
                  <a:pt x="1224" y="5262"/>
                  <a:pt x="1172" y="5262"/>
                </a:cubicBezTo>
                <a:cubicBezTo>
                  <a:pt x="1143" y="5262"/>
                  <a:pt x="1104" y="5278"/>
                  <a:pt x="1051" y="5331"/>
                </a:cubicBezTo>
                <a:cubicBezTo>
                  <a:pt x="857" y="5565"/>
                  <a:pt x="1012" y="5876"/>
                  <a:pt x="1012" y="5876"/>
                </a:cubicBezTo>
                <a:lnTo>
                  <a:pt x="1324" y="6693"/>
                </a:lnTo>
                <a:lnTo>
                  <a:pt x="1168" y="7160"/>
                </a:lnTo>
                <a:cubicBezTo>
                  <a:pt x="1168" y="7160"/>
                  <a:pt x="818" y="7511"/>
                  <a:pt x="934" y="7744"/>
                </a:cubicBezTo>
                <a:cubicBezTo>
                  <a:pt x="934" y="7744"/>
                  <a:pt x="584" y="7939"/>
                  <a:pt x="1090" y="8094"/>
                </a:cubicBezTo>
                <a:cubicBezTo>
                  <a:pt x="1272" y="8133"/>
                  <a:pt x="3784" y="8146"/>
                  <a:pt x="7053" y="8146"/>
                </a:cubicBezTo>
                <a:cubicBezTo>
                  <a:pt x="13590" y="8146"/>
                  <a:pt x="23154" y="8094"/>
                  <a:pt x="23154" y="8094"/>
                </a:cubicBezTo>
                <a:cubicBezTo>
                  <a:pt x="23154" y="8094"/>
                  <a:pt x="36529" y="8709"/>
                  <a:pt x="40130" y="8709"/>
                </a:cubicBezTo>
                <a:cubicBezTo>
                  <a:pt x="40580" y="8709"/>
                  <a:pt x="40877" y="8700"/>
                  <a:pt x="40976" y="8678"/>
                </a:cubicBezTo>
                <a:cubicBezTo>
                  <a:pt x="41833" y="8483"/>
                  <a:pt x="40626" y="8133"/>
                  <a:pt x="40626" y="8133"/>
                </a:cubicBezTo>
                <a:lnTo>
                  <a:pt x="40665" y="7199"/>
                </a:lnTo>
                <a:lnTo>
                  <a:pt x="40860" y="6732"/>
                </a:lnTo>
                <a:lnTo>
                  <a:pt x="40782" y="6187"/>
                </a:lnTo>
                <a:cubicBezTo>
                  <a:pt x="40751" y="5973"/>
                  <a:pt x="40745" y="5927"/>
                  <a:pt x="40741" y="5927"/>
                </a:cubicBezTo>
                <a:cubicBezTo>
                  <a:pt x="40738" y="5927"/>
                  <a:pt x="40737" y="5951"/>
                  <a:pt x="40729" y="5951"/>
                </a:cubicBezTo>
                <a:cubicBezTo>
                  <a:pt x="40720" y="5951"/>
                  <a:pt x="40702" y="5922"/>
                  <a:pt x="40665" y="5798"/>
                </a:cubicBezTo>
                <a:cubicBezTo>
                  <a:pt x="40587" y="5448"/>
                  <a:pt x="41093" y="4787"/>
                  <a:pt x="41171" y="4125"/>
                </a:cubicBezTo>
                <a:cubicBezTo>
                  <a:pt x="41249" y="3464"/>
                  <a:pt x="41171" y="4125"/>
                  <a:pt x="40938" y="3269"/>
                </a:cubicBezTo>
                <a:cubicBezTo>
                  <a:pt x="40837" y="2953"/>
                  <a:pt x="40811" y="2870"/>
                  <a:pt x="40816" y="2870"/>
                </a:cubicBezTo>
                <a:lnTo>
                  <a:pt x="40816" y="2870"/>
                </a:lnTo>
                <a:cubicBezTo>
                  <a:pt x="40821" y="2870"/>
                  <a:pt x="40864" y="2969"/>
                  <a:pt x="40887" y="2969"/>
                </a:cubicBezTo>
                <a:cubicBezTo>
                  <a:pt x="40900" y="2969"/>
                  <a:pt x="40907" y="2938"/>
                  <a:pt x="40899" y="2841"/>
                </a:cubicBezTo>
                <a:cubicBezTo>
                  <a:pt x="40860" y="2413"/>
                  <a:pt x="40938" y="740"/>
                  <a:pt x="40938" y="740"/>
                </a:cubicBezTo>
                <a:cubicBezTo>
                  <a:pt x="40938" y="740"/>
                  <a:pt x="39150" y="285"/>
                  <a:pt x="34185" y="285"/>
                </a:cubicBezTo>
                <a:cubicBezTo>
                  <a:pt x="33523" y="285"/>
                  <a:pt x="32805" y="293"/>
                  <a:pt x="32026" y="312"/>
                </a:cubicBezTo>
                <a:cubicBezTo>
                  <a:pt x="29915" y="361"/>
                  <a:pt x="28571" y="375"/>
                  <a:pt x="27595" y="375"/>
                </a:cubicBezTo>
                <a:cubicBezTo>
                  <a:pt x="26291" y="375"/>
                  <a:pt x="25643" y="350"/>
                  <a:pt x="24696" y="350"/>
                </a:cubicBezTo>
                <a:cubicBezTo>
                  <a:pt x="24119" y="350"/>
                  <a:pt x="23431" y="359"/>
                  <a:pt x="22415" y="389"/>
                </a:cubicBezTo>
                <a:cubicBezTo>
                  <a:pt x="20025" y="466"/>
                  <a:pt x="17076" y="611"/>
                  <a:pt x="14576" y="611"/>
                </a:cubicBezTo>
                <a:cubicBezTo>
                  <a:pt x="13288" y="611"/>
                  <a:pt x="12120" y="573"/>
                  <a:pt x="11208" y="467"/>
                </a:cubicBezTo>
                <a:cubicBezTo>
                  <a:pt x="8484" y="156"/>
                  <a:pt x="2219" y="78"/>
                  <a:pt x="1829" y="0"/>
                </a:cubicBezTo>
                <a:close/>
              </a:path>
            </a:pathLst>
          </a:custGeom>
          <a:solidFill>
            <a:srgbClr val="F7C4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5" name="Google Shape;1475;p36">
            <a:extLst>
              <a:ext uri="{FF2B5EF4-FFF2-40B4-BE49-F238E27FC236}">
                <a16:creationId xmlns:a16="http://schemas.microsoft.com/office/drawing/2014/main" id="{A000D2F1-DFE7-42C9-929C-555FA52DD690}"/>
              </a:ext>
            </a:extLst>
          </p:cNvPr>
          <p:cNvSpPr txBox="1">
            <a:spLocks/>
          </p:cNvSpPr>
          <p:nvPr/>
        </p:nvSpPr>
        <p:spPr>
          <a:xfrm>
            <a:off x="3045469" y="5245761"/>
            <a:ext cx="4837919" cy="7308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ถ้าผลบวกในหลักใดครบสิบหรือมากกว่าสิบให้ทดจำนวนที่ครบสิบไปรวมกับผลบวกในหลักถัดไปทางซ้าย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A4C8A672-EFDD-495D-9496-5F7935EF5FF9}"/>
              </a:ext>
            </a:extLst>
          </p:cNvPr>
          <p:cNvSpPr txBox="1"/>
          <p:nvPr/>
        </p:nvSpPr>
        <p:spPr>
          <a:xfrm>
            <a:off x="1848604" y="2098280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AA2B6E98-A759-4917-B6EE-7F27BF90B4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4697764"/>
              </p:ext>
            </p:extLst>
          </p:nvPr>
        </p:nvGraphicFramePr>
        <p:xfrm>
          <a:off x="8050492" y="2195868"/>
          <a:ext cx="252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1007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7872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893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88647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5226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9BF544C8-50B9-4D54-824D-0AC387A14D11}"/>
              </a:ext>
            </a:extLst>
          </p:cNvPr>
          <p:cNvGrpSpPr/>
          <p:nvPr/>
        </p:nvGrpSpPr>
        <p:grpSpPr>
          <a:xfrm>
            <a:off x="6612746" y="1575118"/>
            <a:ext cx="4332060" cy="461665"/>
            <a:chOff x="1198487" y="811224"/>
            <a:chExt cx="4332060" cy="461665"/>
          </a:xfrm>
        </p:grpSpPr>
        <p:grpSp>
          <p:nvGrpSpPr>
            <p:cNvPr id="39" name="Google Shape;3831;p61">
              <a:extLst>
                <a:ext uri="{FF2B5EF4-FFF2-40B4-BE49-F238E27FC236}">
                  <a16:creationId xmlns:a16="http://schemas.microsoft.com/office/drawing/2014/main" id="{D419C579-C2D8-4007-BBAF-F9D32CFFCB6E}"/>
                </a:ext>
              </a:extLst>
            </p:cNvPr>
            <p:cNvGrpSpPr/>
            <p:nvPr/>
          </p:nvGrpSpPr>
          <p:grpSpPr>
            <a:xfrm>
              <a:off x="1198487" y="811224"/>
              <a:ext cx="4332060" cy="461665"/>
              <a:chOff x="3558882" y="4010456"/>
              <a:chExt cx="2104164" cy="112387"/>
            </a:xfrm>
          </p:grpSpPr>
          <p:sp>
            <p:nvSpPr>
              <p:cNvPr id="42" name="Google Shape;3832;p61">
                <a:extLst>
                  <a:ext uri="{FF2B5EF4-FFF2-40B4-BE49-F238E27FC236}">
                    <a16:creationId xmlns:a16="http://schemas.microsoft.com/office/drawing/2014/main" id="{BB82029B-44E6-4ADF-B487-4F07AA773E6D}"/>
                  </a:ext>
                </a:extLst>
              </p:cNvPr>
              <p:cNvSpPr/>
              <p:nvPr/>
            </p:nvSpPr>
            <p:spPr>
              <a:xfrm rot="5400000" flipH="1">
                <a:off x="4566985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3" name="Google Shape;3833;p61">
                <a:extLst>
                  <a:ext uri="{FF2B5EF4-FFF2-40B4-BE49-F238E27FC236}">
                    <a16:creationId xmlns:a16="http://schemas.microsoft.com/office/drawing/2014/main" id="{224F1862-4CE0-4404-AE82-42FD850D0FAD}"/>
                  </a:ext>
                </a:extLst>
              </p:cNvPr>
              <p:cNvSpPr/>
              <p:nvPr/>
            </p:nvSpPr>
            <p:spPr>
              <a:xfrm rot="5400000" flipH="1">
                <a:off x="3814439" y="3754899"/>
                <a:ext cx="112387" cy="62350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3842;p61">
              <a:extLst>
                <a:ext uri="{FF2B5EF4-FFF2-40B4-BE49-F238E27FC236}">
                  <a16:creationId xmlns:a16="http://schemas.microsoft.com/office/drawing/2014/main" id="{31E69AF9-950A-45D1-9D18-0BEEF82722E3}"/>
                </a:ext>
              </a:extLst>
            </p:cNvPr>
            <p:cNvSpPr txBox="1"/>
            <p:nvPr/>
          </p:nvSpPr>
          <p:spPr>
            <a:xfrm>
              <a:off x="1282293" y="846151"/>
              <a:ext cx="10585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41" name="Google Shape;3842;p61">
              <a:extLst>
                <a:ext uri="{FF2B5EF4-FFF2-40B4-BE49-F238E27FC236}">
                  <a16:creationId xmlns:a16="http://schemas.microsoft.com/office/drawing/2014/main" id="{205F988F-7093-4F75-9308-A5427AFC109F}"/>
                </a:ext>
              </a:extLst>
            </p:cNvPr>
            <p:cNvSpPr txBox="1"/>
            <p:nvPr/>
          </p:nvSpPr>
          <p:spPr>
            <a:xfrm>
              <a:off x="2475101" y="860347"/>
              <a:ext cx="290703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21,950 + 30,593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2F5A6943-D2E0-4906-8CFD-59E1502DEF2C}"/>
              </a:ext>
            </a:extLst>
          </p:cNvPr>
          <p:cNvSpPr txBox="1"/>
          <p:nvPr/>
        </p:nvSpPr>
        <p:spPr>
          <a:xfrm>
            <a:off x="10371821" y="2808667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45" name="ตัวเชื่อมต่อตรง 44">
            <a:extLst>
              <a:ext uri="{FF2B5EF4-FFF2-40B4-BE49-F238E27FC236}">
                <a16:creationId xmlns:a16="http://schemas.microsoft.com/office/drawing/2014/main" id="{7F433CC1-DCD0-432B-B050-E0CA957323B0}"/>
              </a:ext>
            </a:extLst>
          </p:cNvPr>
          <p:cNvCxnSpPr/>
          <p:nvPr/>
        </p:nvCxnSpPr>
        <p:spPr>
          <a:xfrm>
            <a:off x="8159177" y="3483103"/>
            <a:ext cx="223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5A77CCED-EA32-4023-92D5-539639F8B958}"/>
              </a:ext>
            </a:extLst>
          </p:cNvPr>
          <p:cNvGrpSpPr/>
          <p:nvPr/>
        </p:nvGrpSpPr>
        <p:grpSpPr>
          <a:xfrm>
            <a:off x="8154343" y="3914716"/>
            <a:ext cx="2232000" cy="20131"/>
            <a:chOff x="1764604" y="5115751"/>
            <a:chExt cx="2935229" cy="20131"/>
          </a:xfrm>
        </p:grpSpPr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DFA1195C-E958-4B4A-81B5-8B76269385DD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A3F321F5-2739-4331-8089-75E7D601446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47269A0C-16DF-4061-A83A-D598C068E360}"/>
              </a:ext>
            </a:extLst>
          </p:cNvPr>
          <p:cNvSpPr txBox="1"/>
          <p:nvPr/>
        </p:nvSpPr>
        <p:spPr>
          <a:xfrm>
            <a:off x="7435910" y="4209762"/>
            <a:ext cx="26202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b="1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๕๒,๕๔๓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2E9AF526-792F-4EAE-9831-70C01A58D72C}"/>
              </a:ext>
            </a:extLst>
          </p:cNvPr>
          <p:cNvSpPr txBox="1"/>
          <p:nvPr/>
        </p:nvSpPr>
        <p:spPr>
          <a:xfrm>
            <a:off x="10130648" y="36002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5AA831DA-4DFA-4ED7-8017-B6CD1FF84604}"/>
              </a:ext>
            </a:extLst>
          </p:cNvPr>
          <p:cNvSpPr txBox="1"/>
          <p:nvPr/>
        </p:nvSpPr>
        <p:spPr>
          <a:xfrm>
            <a:off x="9629005" y="359921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8C1EABC1-0D72-4735-9C42-D00BDC57722A}"/>
              </a:ext>
            </a:extLst>
          </p:cNvPr>
          <p:cNvSpPr txBox="1"/>
          <p:nvPr/>
        </p:nvSpPr>
        <p:spPr>
          <a:xfrm>
            <a:off x="9153597" y="243742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6C3FEC00-5CCF-4116-8AD5-AEE85E1D7F6B}"/>
              </a:ext>
            </a:extLst>
          </p:cNvPr>
          <p:cNvSpPr txBox="1"/>
          <p:nvPr/>
        </p:nvSpPr>
        <p:spPr>
          <a:xfrm>
            <a:off x="8677032" y="244711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06ABAD16-F473-49CB-A881-BB2A72412F56}"/>
              </a:ext>
            </a:extLst>
          </p:cNvPr>
          <p:cNvSpPr txBox="1"/>
          <p:nvPr/>
        </p:nvSpPr>
        <p:spPr>
          <a:xfrm>
            <a:off x="9125630" y="358771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8B061911-7782-430D-A067-1FE90EC537F8}"/>
              </a:ext>
            </a:extLst>
          </p:cNvPr>
          <p:cNvSpPr txBox="1"/>
          <p:nvPr/>
        </p:nvSpPr>
        <p:spPr>
          <a:xfrm>
            <a:off x="8645317" y="359921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D6AAB482-5C04-429A-9044-464E30DA81E3}"/>
              </a:ext>
            </a:extLst>
          </p:cNvPr>
          <p:cNvSpPr txBox="1"/>
          <p:nvPr/>
        </p:nvSpPr>
        <p:spPr>
          <a:xfrm>
            <a:off x="8150422" y="359764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36A98B8E-46BD-4A98-94D2-0653DD1A3C24}"/>
              </a:ext>
            </a:extLst>
          </p:cNvPr>
          <p:cNvSpPr txBox="1"/>
          <p:nvPr/>
        </p:nvSpPr>
        <p:spPr>
          <a:xfrm>
            <a:off x="7354303" y="250861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</p:spTree>
    <p:extLst>
      <p:ext uri="{BB962C8B-B14F-4D97-AF65-F5344CB8AC3E}">
        <p14:creationId xmlns:p14="http://schemas.microsoft.com/office/powerpoint/2010/main" val="3730586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5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 animBg="1"/>
      <p:bldP spid="35" grpId="0"/>
      <p:bldP spid="36" grpId="0"/>
      <p:bldP spid="44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972431F3-9DF3-4EA9-AF1A-485699DA739E}"/>
              </a:ext>
            </a:extLst>
          </p:cNvPr>
          <p:cNvSpPr txBox="1"/>
          <p:nvPr/>
        </p:nvSpPr>
        <p:spPr>
          <a:xfrm>
            <a:off x="877719" y="583214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92DCDA28-BC32-439F-9653-9CEB96E37296}"/>
              </a:ext>
            </a:extLst>
          </p:cNvPr>
          <p:cNvGrpSpPr/>
          <p:nvPr/>
        </p:nvGrpSpPr>
        <p:grpSpPr>
          <a:xfrm rot="14045225">
            <a:off x="4695887" y="546198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3FD04D36-8969-43BA-8DAB-C651F70D25E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45395B92-C484-4F4B-9130-AD6BA3C1D81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E16FEB52-6A88-4514-80A2-7067C989798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91E2FA6B-D084-4D96-BEA1-AC8012D11C75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F7DC8586-C81B-49B6-A280-61CCB02079A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D2F3EE6A-095D-49E7-B64B-2EFD7EB9C85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701FC882-E215-4B4E-957F-BB12A44773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A8E28E73-ADB1-46E1-893E-E89DCE6D2994}"/>
              </a:ext>
            </a:extLst>
          </p:cNvPr>
          <p:cNvSpPr/>
          <p:nvPr/>
        </p:nvSpPr>
        <p:spPr>
          <a:xfrm rot="191175">
            <a:off x="1163161" y="96004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7D77A6C2-19BC-4E7E-AA53-910941DF1873}"/>
              </a:ext>
            </a:extLst>
          </p:cNvPr>
          <p:cNvGrpSpPr/>
          <p:nvPr/>
        </p:nvGrpSpPr>
        <p:grpSpPr>
          <a:xfrm>
            <a:off x="1157573" y="3988750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30A04973-6EA7-4CC5-A5C4-AC146BC896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159AABD1-263B-4B39-B335-158FFE97545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0A68B788-044E-44A0-86C8-839657614997}"/>
              </a:ext>
            </a:extLst>
          </p:cNvPr>
          <p:cNvSpPr txBox="1"/>
          <p:nvPr/>
        </p:nvSpPr>
        <p:spPr>
          <a:xfrm>
            <a:off x="1838155" y="396108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1,066 + 519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5E19816B-2160-479F-B26F-735DEF051B23}"/>
              </a:ext>
            </a:extLst>
          </p:cNvPr>
          <p:cNvGrpSpPr/>
          <p:nvPr/>
        </p:nvGrpSpPr>
        <p:grpSpPr>
          <a:xfrm>
            <a:off x="6234398" y="3972634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8A0C5673-3660-47BF-8B54-9200E7669FC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14B17814-50FA-4FFD-8A58-C804A22CDF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4C1DB2F3-D54F-4FBA-8851-F9B25970B095}"/>
              </a:ext>
            </a:extLst>
          </p:cNvPr>
          <p:cNvSpPr txBox="1"/>
          <p:nvPr/>
        </p:nvSpPr>
        <p:spPr>
          <a:xfrm>
            <a:off x="6914980" y="3944966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970 + 35,500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4F95F56C-20A7-41BC-86C3-C9CDA5C484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0439245"/>
              </p:ext>
            </p:extLst>
          </p:nvPr>
        </p:nvGraphicFramePr>
        <p:xfrm>
          <a:off x="2881694" y="451780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51A5773B-9A95-4962-B831-DF79DE129B87}"/>
              </a:ext>
            </a:extLst>
          </p:cNvPr>
          <p:cNvSpPr txBox="1"/>
          <p:nvPr/>
        </p:nvSpPr>
        <p:spPr>
          <a:xfrm>
            <a:off x="4680732" y="473652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D83E8DF0-1465-4A2B-9474-61034AC6B7BC}"/>
              </a:ext>
            </a:extLst>
          </p:cNvPr>
          <p:cNvSpPr txBox="1"/>
          <p:nvPr/>
        </p:nvSpPr>
        <p:spPr>
          <a:xfrm>
            <a:off x="1838155" y="445846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8B506C2D-6A7D-447D-9654-8277F39FF829}"/>
              </a:ext>
            </a:extLst>
          </p:cNvPr>
          <p:cNvCxnSpPr/>
          <p:nvPr/>
        </p:nvCxnSpPr>
        <p:spPr>
          <a:xfrm>
            <a:off x="3328269" y="5222531"/>
            <a:ext cx="129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6A8860D3-43FC-4F13-AA82-E567A0ED1F1C}"/>
              </a:ext>
            </a:extLst>
          </p:cNvPr>
          <p:cNvGrpSpPr/>
          <p:nvPr/>
        </p:nvGrpSpPr>
        <p:grpSpPr>
          <a:xfrm>
            <a:off x="3318744" y="5600838"/>
            <a:ext cx="129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54934BC3-7C4B-4268-B502-03494ADB64E2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ED89AD3E-2299-49EB-9389-BE16B3F2EFC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A33896F6-5DD9-4194-A3DC-C9E29A6886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600860"/>
              </p:ext>
            </p:extLst>
          </p:nvPr>
        </p:nvGraphicFramePr>
        <p:xfrm>
          <a:off x="8012431" y="4568193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3B481A2D-917F-4CEC-802A-8E8135A9AF60}"/>
              </a:ext>
            </a:extLst>
          </p:cNvPr>
          <p:cNvSpPr txBox="1"/>
          <p:nvPr/>
        </p:nvSpPr>
        <p:spPr>
          <a:xfrm>
            <a:off x="9811469" y="478691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64D01340-D7B8-44D9-8096-3B4CD0593085}"/>
              </a:ext>
            </a:extLst>
          </p:cNvPr>
          <p:cNvSpPr txBox="1"/>
          <p:nvPr/>
        </p:nvSpPr>
        <p:spPr>
          <a:xfrm>
            <a:off x="6968892" y="450885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3FF301C2-F3C3-4F70-90B2-F21311A6F955}"/>
              </a:ext>
            </a:extLst>
          </p:cNvPr>
          <p:cNvCxnSpPr/>
          <p:nvPr/>
        </p:nvCxnSpPr>
        <p:spPr>
          <a:xfrm>
            <a:off x="8079149" y="526377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C7B8EF40-6264-4121-B96C-9BC396ECD045}"/>
              </a:ext>
            </a:extLst>
          </p:cNvPr>
          <p:cNvGrpSpPr/>
          <p:nvPr/>
        </p:nvGrpSpPr>
        <p:grpSpPr>
          <a:xfrm>
            <a:off x="8060861" y="5642081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A32EA251-2A30-4447-912F-13EAC4D9176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92CC4094-3819-4B70-A2B4-5BFE0BB16D0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674D959F-7867-461C-BE6F-0C2E544F1B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9058700"/>
              </p:ext>
            </p:extLst>
          </p:nvPr>
        </p:nvGraphicFramePr>
        <p:xfrm>
          <a:off x="2370222" y="1988975"/>
          <a:ext cx="216000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D10BD4B-0080-475F-8EAB-18B382988C79}"/>
              </a:ext>
            </a:extLst>
          </p:cNvPr>
          <p:cNvGrpSpPr/>
          <p:nvPr/>
        </p:nvGrpSpPr>
        <p:grpSpPr>
          <a:xfrm>
            <a:off x="1198481" y="1299800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4437A976-23E9-4F4D-9495-6742A702360C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A724EF5E-98D1-4826-B6A5-7609C935C7AE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2B7BD570-C7E0-4CE9-A70B-709CCBB5AFB7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C2AA323F-35F6-4A68-AD6E-4A4C540C357D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F243253B-2114-4B3E-881F-3988532B77B4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17,819 + 24,043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7248267D-C651-45D8-AC5C-9E5244ABE456}"/>
              </a:ext>
            </a:extLst>
          </p:cNvPr>
          <p:cNvSpPr txBox="1"/>
          <p:nvPr/>
        </p:nvSpPr>
        <p:spPr>
          <a:xfrm>
            <a:off x="4481268" y="217970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3B0C123B-E52B-442A-B624-E1937C378DC5}"/>
              </a:ext>
            </a:extLst>
          </p:cNvPr>
          <p:cNvCxnSpPr/>
          <p:nvPr/>
        </p:nvCxnSpPr>
        <p:spPr>
          <a:xfrm>
            <a:off x="2460645" y="2695283"/>
            <a:ext cx="19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86DB96AD-9BB7-4B6C-A5BD-F48A1C864C1A}"/>
              </a:ext>
            </a:extLst>
          </p:cNvPr>
          <p:cNvGrpSpPr/>
          <p:nvPr/>
        </p:nvGrpSpPr>
        <p:grpSpPr>
          <a:xfrm>
            <a:off x="2455811" y="3072032"/>
            <a:ext cx="1980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18BD4571-47DF-4971-AF14-48F8ACFC587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7121D17F-385F-4332-B758-1918D155D8D5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FD81DC81-91FD-4F21-BC0D-DE4B1E4DC90A}"/>
              </a:ext>
            </a:extLst>
          </p:cNvPr>
          <p:cNvSpPr txBox="1"/>
          <p:nvPr/>
        </p:nvSpPr>
        <p:spPr>
          <a:xfrm>
            <a:off x="1293661" y="324924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๔๑,๘๖๒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70FE6437-DA36-4F9C-9AC8-E8F64A0F7688}"/>
              </a:ext>
            </a:extLst>
          </p:cNvPr>
          <p:cNvSpPr txBox="1"/>
          <p:nvPr/>
        </p:nvSpPr>
        <p:spPr>
          <a:xfrm>
            <a:off x="1207630" y="1819869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64D269BF-DB22-4C06-A410-4C827725E3D3}"/>
              </a:ext>
            </a:extLst>
          </p:cNvPr>
          <p:cNvSpPr txBox="1"/>
          <p:nvPr/>
        </p:nvSpPr>
        <p:spPr>
          <a:xfrm>
            <a:off x="1876403" y="574841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๓,๓๙๙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86EC5AD8-F6B0-4B16-AD4D-BE4BDD0DEEFE}"/>
              </a:ext>
            </a:extLst>
          </p:cNvPr>
          <p:cNvSpPr txBox="1"/>
          <p:nvPr/>
        </p:nvSpPr>
        <p:spPr>
          <a:xfrm>
            <a:off x="7076291" y="582357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๓๖,๔๗๐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FAF923B4-5A09-4FC9-A282-7377197B5CB9}"/>
              </a:ext>
            </a:extLst>
          </p:cNvPr>
          <p:cNvSpPr txBox="1"/>
          <p:nvPr/>
        </p:nvSpPr>
        <p:spPr>
          <a:xfrm>
            <a:off x="4170942" y="277557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F36B7B5C-8031-488B-BEEA-96ABFA4968DB}"/>
              </a:ext>
            </a:extLst>
          </p:cNvPr>
          <p:cNvSpPr txBox="1"/>
          <p:nvPr/>
        </p:nvSpPr>
        <p:spPr>
          <a:xfrm>
            <a:off x="3733307" y="277450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0F1E0C95-9C4C-4B56-8D3B-DB18D76BFBC5}"/>
              </a:ext>
            </a:extLst>
          </p:cNvPr>
          <p:cNvSpPr txBox="1"/>
          <p:nvPr/>
        </p:nvSpPr>
        <p:spPr>
          <a:xfrm>
            <a:off x="3761740" y="185133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EC1FDD90-D115-4D9C-B61D-B739DE65BB62}"/>
              </a:ext>
            </a:extLst>
          </p:cNvPr>
          <p:cNvSpPr txBox="1"/>
          <p:nvPr/>
        </p:nvSpPr>
        <p:spPr>
          <a:xfrm>
            <a:off x="2462215" y="186102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8C4E0CA1-D21B-49B5-8F03-E5F80F5E26DE}"/>
              </a:ext>
            </a:extLst>
          </p:cNvPr>
          <p:cNvSpPr txBox="1"/>
          <p:nvPr/>
        </p:nvSpPr>
        <p:spPr>
          <a:xfrm>
            <a:off x="3303084" y="276300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2A842C6D-B670-4616-AF15-34CDD7A3415E}"/>
              </a:ext>
            </a:extLst>
          </p:cNvPr>
          <p:cNvSpPr txBox="1"/>
          <p:nvPr/>
        </p:nvSpPr>
        <p:spPr>
          <a:xfrm>
            <a:off x="2895923" y="277450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F1C2584B-D39E-416F-AEB0-A837829EF79E}"/>
              </a:ext>
            </a:extLst>
          </p:cNvPr>
          <p:cNvSpPr txBox="1"/>
          <p:nvPr/>
        </p:nvSpPr>
        <p:spPr>
          <a:xfrm>
            <a:off x="2419316" y="277294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CFCC00BF-9E58-4ED1-9D92-69424312C38D}"/>
              </a:ext>
            </a:extLst>
          </p:cNvPr>
          <p:cNvSpPr txBox="1"/>
          <p:nvPr/>
        </p:nvSpPr>
        <p:spPr>
          <a:xfrm>
            <a:off x="3985405" y="435598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7DE8BC4C-A7CA-450F-AFAD-11324395827B}"/>
              </a:ext>
            </a:extLst>
          </p:cNvPr>
          <p:cNvSpPr txBox="1"/>
          <p:nvPr/>
        </p:nvSpPr>
        <p:spPr>
          <a:xfrm>
            <a:off x="8420186" y="441848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71" name="ตาราง 3">
            <a:extLst>
              <a:ext uri="{FF2B5EF4-FFF2-40B4-BE49-F238E27FC236}">
                <a16:creationId xmlns:a16="http://schemas.microsoft.com/office/drawing/2014/main" id="{86DE32C1-C747-4498-8AD1-52F4E1C75F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2827669"/>
              </p:ext>
            </p:extLst>
          </p:nvPr>
        </p:nvGraphicFramePr>
        <p:xfrm>
          <a:off x="7502308" y="1984248"/>
          <a:ext cx="216000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B1588B46-E1BD-474E-A9EC-29E6ACCFF527}"/>
              </a:ext>
            </a:extLst>
          </p:cNvPr>
          <p:cNvGrpSpPr/>
          <p:nvPr/>
        </p:nvGrpSpPr>
        <p:grpSpPr>
          <a:xfrm>
            <a:off x="6330567" y="1295073"/>
            <a:ext cx="4260491" cy="463053"/>
            <a:chOff x="1198481" y="809824"/>
            <a:chExt cx="4260491" cy="463053"/>
          </a:xfrm>
        </p:grpSpPr>
        <p:grpSp>
          <p:nvGrpSpPr>
            <p:cNvPr id="73" name="Google Shape;3831;p61">
              <a:extLst>
                <a:ext uri="{FF2B5EF4-FFF2-40B4-BE49-F238E27FC236}">
                  <a16:creationId xmlns:a16="http://schemas.microsoft.com/office/drawing/2014/main" id="{97FF9BEC-1767-44EF-927B-1B1A6FBEF134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76" name="Google Shape;3832;p61">
                <a:extLst>
                  <a:ext uri="{FF2B5EF4-FFF2-40B4-BE49-F238E27FC236}">
                    <a16:creationId xmlns:a16="http://schemas.microsoft.com/office/drawing/2014/main" id="{4C9975F7-CFB0-4F8D-BB9F-A70997349929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3833;p61">
                <a:extLst>
                  <a:ext uri="{FF2B5EF4-FFF2-40B4-BE49-F238E27FC236}">
                    <a16:creationId xmlns:a16="http://schemas.microsoft.com/office/drawing/2014/main" id="{678503EE-130D-4752-9575-52377EB03BCC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05814D95-A092-49AE-AC18-A625288EC083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5" name="Google Shape;3842;p61">
              <a:extLst>
                <a:ext uri="{FF2B5EF4-FFF2-40B4-BE49-F238E27FC236}">
                  <a16:creationId xmlns:a16="http://schemas.microsoft.com/office/drawing/2014/main" id="{4BB58D67-AD9E-4C0C-934D-24C58580DAB1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58,329 + 1,850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F38EF5BC-2C90-42B9-B433-44FF9919BFAC}"/>
              </a:ext>
            </a:extLst>
          </p:cNvPr>
          <p:cNvSpPr txBox="1"/>
          <p:nvPr/>
        </p:nvSpPr>
        <p:spPr>
          <a:xfrm>
            <a:off x="9613354" y="217497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79" name="ตัวเชื่อมต่อตรง 78">
            <a:extLst>
              <a:ext uri="{FF2B5EF4-FFF2-40B4-BE49-F238E27FC236}">
                <a16:creationId xmlns:a16="http://schemas.microsoft.com/office/drawing/2014/main" id="{40496178-9BBD-4D8B-95E5-D61205BD45C6}"/>
              </a:ext>
            </a:extLst>
          </p:cNvPr>
          <p:cNvCxnSpPr/>
          <p:nvPr/>
        </p:nvCxnSpPr>
        <p:spPr>
          <a:xfrm>
            <a:off x="7592731" y="2690556"/>
            <a:ext cx="19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D979844F-279C-4300-9B18-FD009B813BFC}"/>
              </a:ext>
            </a:extLst>
          </p:cNvPr>
          <p:cNvGrpSpPr/>
          <p:nvPr/>
        </p:nvGrpSpPr>
        <p:grpSpPr>
          <a:xfrm>
            <a:off x="7587897" y="3067305"/>
            <a:ext cx="1980000" cy="20131"/>
            <a:chOff x="1764604" y="5115751"/>
            <a:chExt cx="2935229" cy="20131"/>
          </a:xfrm>
        </p:grpSpPr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9F295F8E-0990-4A86-BF3A-FC0B8328426D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2466DE12-688B-42B8-99AC-B80DB3D63D8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Google Shape;3842;p61">
            <a:extLst>
              <a:ext uri="{FF2B5EF4-FFF2-40B4-BE49-F238E27FC236}">
                <a16:creationId xmlns:a16="http://schemas.microsoft.com/office/drawing/2014/main" id="{A07A0B1A-AC0E-4D46-ACF3-E175ADE94193}"/>
              </a:ext>
            </a:extLst>
          </p:cNvPr>
          <p:cNvSpPr txBox="1"/>
          <p:nvPr/>
        </p:nvSpPr>
        <p:spPr>
          <a:xfrm>
            <a:off x="6425747" y="324452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๖๐,๑๗๙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5A863A11-B029-4C83-8870-ADC9B7ADD2AE}"/>
              </a:ext>
            </a:extLst>
          </p:cNvPr>
          <p:cNvSpPr txBox="1"/>
          <p:nvPr/>
        </p:nvSpPr>
        <p:spPr>
          <a:xfrm>
            <a:off x="6339716" y="181514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EE41430E-7FB2-4337-805B-E98D5059A5CD}"/>
              </a:ext>
            </a:extLst>
          </p:cNvPr>
          <p:cNvSpPr txBox="1"/>
          <p:nvPr/>
        </p:nvSpPr>
        <p:spPr>
          <a:xfrm>
            <a:off x="9303028" y="277085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6EB2A3CB-232A-42F1-9903-51A1774595DC}"/>
              </a:ext>
            </a:extLst>
          </p:cNvPr>
          <p:cNvSpPr txBox="1"/>
          <p:nvPr/>
        </p:nvSpPr>
        <p:spPr>
          <a:xfrm>
            <a:off x="8865393" y="276978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AD6E633B-445E-419A-96CC-0949C989A500}"/>
              </a:ext>
            </a:extLst>
          </p:cNvPr>
          <p:cNvSpPr txBox="1"/>
          <p:nvPr/>
        </p:nvSpPr>
        <p:spPr>
          <a:xfrm>
            <a:off x="8025146" y="184660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8" name="กล่องข้อความ 87">
            <a:extLst>
              <a:ext uri="{FF2B5EF4-FFF2-40B4-BE49-F238E27FC236}">
                <a16:creationId xmlns:a16="http://schemas.microsoft.com/office/drawing/2014/main" id="{407EF31C-DEE9-4B57-A5E0-3A5A9458AAEC}"/>
              </a:ext>
            </a:extLst>
          </p:cNvPr>
          <p:cNvSpPr txBox="1"/>
          <p:nvPr/>
        </p:nvSpPr>
        <p:spPr>
          <a:xfrm>
            <a:off x="7594301" y="185629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9" name="กล่องข้อความ 88">
            <a:extLst>
              <a:ext uri="{FF2B5EF4-FFF2-40B4-BE49-F238E27FC236}">
                <a16:creationId xmlns:a16="http://schemas.microsoft.com/office/drawing/2014/main" id="{61DC56A9-14B6-4893-BC62-BECBE4CA499B}"/>
              </a:ext>
            </a:extLst>
          </p:cNvPr>
          <p:cNvSpPr txBox="1"/>
          <p:nvPr/>
        </p:nvSpPr>
        <p:spPr>
          <a:xfrm>
            <a:off x="8435170" y="2758282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15FAF761-FB05-4068-A741-95E4D273B408}"/>
              </a:ext>
            </a:extLst>
          </p:cNvPr>
          <p:cNvSpPr txBox="1"/>
          <p:nvPr/>
        </p:nvSpPr>
        <p:spPr>
          <a:xfrm>
            <a:off x="8009721" y="276978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1" name="กล่องข้อความ 90">
            <a:extLst>
              <a:ext uri="{FF2B5EF4-FFF2-40B4-BE49-F238E27FC236}">
                <a16:creationId xmlns:a16="http://schemas.microsoft.com/office/drawing/2014/main" id="{3DA679C4-7275-41FE-B4B5-C8949A39475E}"/>
              </a:ext>
            </a:extLst>
          </p:cNvPr>
          <p:cNvSpPr txBox="1"/>
          <p:nvPr/>
        </p:nvSpPr>
        <p:spPr>
          <a:xfrm>
            <a:off x="7551402" y="276822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8777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75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7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750"/>
                            </p:stCondLst>
                            <p:childTnLst>
                              <p:par>
                                <p:cTn id="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7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75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8" grpId="0"/>
      <p:bldP spid="83" grpId="0"/>
      <p:bldP spid="85" grpId="0"/>
      <p:bldP spid="86" grpId="0"/>
      <p:bldP spid="87" grpId="0"/>
      <p:bldP spid="88" grpId="0"/>
      <p:bldP spid="89" grpId="0"/>
      <p:bldP spid="90" grpId="0"/>
      <p:bldP spid="9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311F0333-C904-46BB-AD97-89FC03933971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EB9A6178-4C71-4994-9775-BB164C57082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24B77FB6-C7CB-4389-A854-7BFAFCEDDA2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4B014D90-EA4D-45CC-B5DB-F92971E57BE0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234 + 9,902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7080996F-8339-4D2F-9CB9-69CB3476F3FB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A8F6FFDA-E155-4040-832E-B991FA86756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225CA3EB-572B-4FBA-B17C-53AEF78B93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714AC9E2-44CE-4AD7-85D3-5FCA4744FD65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21,954 + 1,107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F00831CD-18C4-432A-ACE0-44757119C584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93B54975-E788-4009-9ABA-D6067DE7DF7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5347FC6C-EC59-41CB-94B5-D3092AA7640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C4CC08EE-E195-44DD-98B4-3869AE68662F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4,700 + 46,599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CF392CD3-07D5-459A-96A2-8893B2242E3F}"/>
              </a:ext>
            </a:extLst>
          </p:cNvPr>
          <p:cNvGrpSpPr/>
          <p:nvPr/>
        </p:nvGrpSpPr>
        <p:grpSpPr>
          <a:xfrm>
            <a:off x="6216110" y="3725796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0BFC53BE-24FB-4CDF-BF65-36B2CC58CE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329CC71-7BF3-40C3-8FDD-D641EAC2FE8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7D2DDA63-8C76-4317-9AA8-16E870F28D72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19,511 + 53,826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7921AB88-F919-4902-B7F7-AC5F361B5E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0852279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CFA5E33B-C9D2-4630-803D-5E2BD2CFC6D4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655E2909-B478-4B0B-B9DC-A24C0B8BE22B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86C0A30C-05A9-4A82-BEB7-2518F33A12DF}"/>
              </a:ext>
            </a:extLst>
          </p:cNvPr>
          <p:cNvCxnSpPr/>
          <p:nvPr/>
        </p:nvCxnSpPr>
        <p:spPr>
          <a:xfrm>
            <a:off x="2962509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A113DB2D-819F-4612-A883-EF55328013D9}"/>
              </a:ext>
            </a:extLst>
          </p:cNvPr>
          <p:cNvGrpSpPr/>
          <p:nvPr/>
        </p:nvGrpSpPr>
        <p:grpSpPr>
          <a:xfrm>
            <a:off x="2952984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B242BF0-F37F-4F7E-85F8-380527F7F38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9BF6E9C3-31B0-4F68-A999-784D99F0EE3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03C535DB-2729-43CA-85BE-C896A2D02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4077309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8F5A7A6D-375F-4EAF-93AD-E18DC6859D9D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2741FFAF-423B-4A04-8809-C6C0B6A30FB4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34062A01-AEB7-4335-9A8C-3B67ACBAD0E3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587CE264-98E7-475C-B71D-864EFCA052B2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0A2B2BD-6894-4291-A52B-4E46D0CC4B1A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D8C5D7EB-DA54-4F87-B154-26B901043AE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FE329E46-2833-4EAA-BFBD-8849C2852FAC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๑๐,๑๓๖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E1B6F816-B83B-4010-B99D-DC737C04605D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๒๓,๐๖๑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4007982-0319-4236-93A3-BEB2B6DBFAB4}"/>
              </a:ext>
            </a:extLst>
          </p:cNvPr>
          <p:cNvSpPr txBox="1"/>
          <p:nvPr/>
        </p:nvSpPr>
        <p:spPr>
          <a:xfrm>
            <a:off x="3628789" y="125396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B2C4DF16-B27F-48AB-85D0-0644FCFC9849}"/>
              </a:ext>
            </a:extLst>
          </p:cNvPr>
          <p:cNvSpPr txBox="1"/>
          <p:nvPr/>
        </p:nvSpPr>
        <p:spPr>
          <a:xfrm>
            <a:off x="8401898" y="131645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E9DABB5D-C782-4BAD-B143-CE438F339249}"/>
              </a:ext>
            </a:extLst>
          </p:cNvPr>
          <p:cNvSpPr txBox="1"/>
          <p:nvPr/>
        </p:nvSpPr>
        <p:spPr>
          <a:xfrm>
            <a:off x="9106683" y="129358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A0950D3E-D33B-405E-9D95-C8E9C98B5A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7900172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CD734BF2-D472-410A-9978-528E1726FB9B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793F908C-09DA-4A5F-B224-58A270BE4978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2" name="ตัวเชื่อมต่อตรง 51">
            <a:extLst>
              <a:ext uri="{FF2B5EF4-FFF2-40B4-BE49-F238E27FC236}">
                <a16:creationId xmlns:a16="http://schemas.microsoft.com/office/drawing/2014/main" id="{F3A080AE-9EE2-4CA8-8B68-9CE6415CD9D8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88BC9DEA-9A99-468A-9B3F-1AED666E8ED8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BE65A694-628E-4095-BC2F-52D40064758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E5395688-E5DA-4B78-B25A-C15A6126598F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4D6F4169-09AD-4971-AF04-705229A4887C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๕๑,๒๙๙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B038A96B-DA56-4ACE-8CF5-F863D2F60AB1}"/>
              </a:ext>
            </a:extLst>
          </p:cNvPr>
          <p:cNvSpPr txBox="1"/>
          <p:nvPr/>
        </p:nvSpPr>
        <p:spPr>
          <a:xfrm>
            <a:off x="2971081" y="43066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5E26891C-70DC-49A7-B3E9-0B3F885EE566}"/>
              </a:ext>
            </a:extLst>
          </p:cNvPr>
          <p:cNvSpPr txBox="1"/>
          <p:nvPr/>
        </p:nvSpPr>
        <p:spPr>
          <a:xfrm>
            <a:off x="3319250" y="429296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9" name="ตาราง 3">
            <a:extLst>
              <a:ext uri="{FF2B5EF4-FFF2-40B4-BE49-F238E27FC236}">
                <a16:creationId xmlns:a16="http://schemas.microsoft.com/office/drawing/2014/main" id="{E43348DC-1B91-4C6D-A7CD-588F01FF2F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3969282"/>
              </p:ext>
            </p:extLst>
          </p:nvPr>
        </p:nvGraphicFramePr>
        <p:xfrm>
          <a:off x="7994142" y="439875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0239F36C-230D-4F91-AEAE-9677436E09D0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0C2F9DBD-DCDD-4B4D-9682-0510BCB47BE6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2" name="ตัวเชื่อมต่อตรง 61">
            <a:extLst>
              <a:ext uri="{FF2B5EF4-FFF2-40B4-BE49-F238E27FC236}">
                <a16:creationId xmlns:a16="http://schemas.microsoft.com/office/drawing/2014/main" id="{9DF3F169-8DD4-419C-8558-B746005E9CEA}"/>
              </a:ext>
            </a:extLst>
          </p:cNvPr>
          <p:cNvCxnSpPr/>
          <p:nvPr/>
        </p:nvCxnSpPr>
        <p:spPr>
          <a:xfrm>
            <a:off x="8060860" y="509433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1FE04051-A8FC-4A0A-9E41-413E033F4FE2}"/>
              </a:ext>
            </a:extLst>
          </p:cNvPr>
          <p:cNvGrpSpPr/>
          <p:nvPr/>
        </p:nvGrpSpPr>
        <p:grpSpPr>
          <a:xfrm>
            <a:off x="8042572" y="5472644"/>
            <a:ext cx="1656000" cy="32792"/>
            <a:chOff x="2837762" y="4290467"/>
            <a:chExt cx="1296000" cy="32792"/>
          </a:xfrm>
        </p:grpSpPr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CE9ED80E-82BF-4159-8303-31692B8A5A4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EDC5CB5A-9200-46F4-B8A4-6015CE1A1033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C1B6403A-0790-4BCF-8273-89906786941B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๗๓,๓๓๗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7829A300-6F0A-4A50-A684-4917AB740D08}"/>
              </a:ext>
            </a:extLst>
          </p:cNvPr>
          <p:cNvSpPr txBox="1"/>
          <p:nvPr/>
        </p:nvSpPr>
        <p:spPr>
          <a:xfrm>
            <a:off x="8054425" y="424904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08ABFBD5-638E-404A-B96F-4D08F644D0C6}"/>
              </a:ext>
            </a:extLst>
          </p:cNvPr>
          <p:cNvSpPr txBox="1"/>
          <p:nvPr/>
        </p:nvSpPr>
        <p:spPr>
          <a:xfrm>
            <a:off x="8393450" y="422617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28808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6" grpId="0"/>
      <p:bldP spid="57" grpId="0"/>
      <p:bldP spid="58" grpId="0"/>
      <p:bldP spid="60" grpId="0"/>
      <p:bldP spid="61" grpId="0"/>
      <p:bldP spid="66" grpId="0"/>
      <p:bldP spid="67" grpId="0"/>
      <p:bldP spid="6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6927D281-B68A-4C78-BF46-B6619F624997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A826CA47-D60E-4416-B7BC-C74289D624B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F582BBC1-595D-415E-B080-41D83922008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877FDFA1-4030-4086-A3AE-E081E7D2828D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88,321 + 3,950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9380857E-AAE3-4882-838F-685D1CE29B04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C2059726-DC80-45CD-B9C7-3DA0B28EB95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83B8F552-24F9-4C2E-B3B3-49157128E36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ADD6C384-CC4C-4BD8-A8FB-9BC53B6B1B0C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10,696 + 84,583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D1595B68-9A86-494F-8FA4-783A86A3E618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1350EBD5-6C5D-4E08-B7B4-6A2372B5DF8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A03FBFD4-75FD-4D9D-8AE7-2BF03CD218F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7FF7D31E-0554-43D9-A847-FC908A892A9B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91,079 + 827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2AE9D790-C544-484A-A7E7-75816B50F471}"/>
              </a:ext>
            </a:extLst>
          </p:cNvPr>
          <p:cNvGrpSpPr/>
          <p:nvPr/>
        </p:nvGrpSpPr>
        <p:grpSpPr>
          <a:xfrm>
            <a:off x="6140386" y="3725796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5CDE4369-4F24-4D38-AE7A-135F55BD7D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04F73532-4031-4618-B775-D599C5C2935A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E5C4D10E-ECB7-4509-B2E9-D7D74D7BB14F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78,000 + 22,000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380DD5A9-0E6A-4307-A29F-2BC5C458F2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6875721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5D3C98E7-EF0B-4274-B6E8-3E90427E2AF4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12611B35-D276-43EC-8A51-9B01802C5687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B36075D0-5066-43A8-B0CE-4C67331BD6C9}"/>
              </a:ext>
            </a:extLst>
          </p:cNvPr>
          <p:cNvCxnSpPr/>
          <p:nvPr/>
        </p:nvCxnSpPr>
        <p:spPr>
          <a:xfrm>
            <a:off x="2916789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EDF2E95F-8643-4704-9C0B-BCA1CD72AF8E}"/>
              </a:ext>
            </a:extLst>
          </p:cNvPr>
          <p:cNvGrpSpPr/>
          <p:nvPr/>
        </p:nvGrpSpPr>
        <p:grpSpPr>
          <a:xfrm>
            <a:off x="2907264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C3241878-1B17-4EBF-9246-85527CBA0DF2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802A5727-47FB-45AF-9610-9274DA731D6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31CF6C0E-2461-40BB-A3AE-7BA06291F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128311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78EC4CCD-11C6-4718-80E1-4A099F4D99EC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D4F96C49-6EF4-4F4D-ADA2-DF89685CE820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C01DBA79-BE6E-459F-890E-EE9D53E8F15E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F6A5B9C-E028-4209-8BFB-D9A4E8110A3B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F60EC79-FA06-427E-BA75-5DE35D7FAD5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8BE10EFB-DA2D-4138-B9EE-8D5B2E3B257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B5F6B91A-8268-4BD9-BAFA-093214026DD1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๙๒,๒๗๑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3E07B0F8-6765-44BE-AFD1-25E238A4653B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๙๕,๒๗๙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85A9D30-9C7A-493C-B626-0409205A0510}"/>
              </a:ext>
            </a:extLst>
          </p:cNvPr>
          <p:cNvSpPr txBox="1"/>
          <p:nvPr/>
        </p:nvSpPr>
        <p:spPr>
          <a:xfrm>
            <a:off x="2924701" y="125396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35827D97-B16B-4B5E-8A60-B1419D65231F}"/>
              </a:ext>
            </a:extLst>
          </p:cNvPr>
          <p:cNvSpPr txBox="1"/>
          <p:nvPr/>
        </p:nvSpPr>
        <p:spPr>
          <a:xfrm>
            <a:off x="8401898" y="131645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67D369D4-3C8C-432A-9DB8-31D9A58FFB68}"/>
              </a:ext>
            </a:extLst>
          </p:cNvPr>
          <p:cNvSpPr txBox="1"/>
          <p:nvPr/>
        </p:nvSpPr>
        <p:spPr>
          <a:xfrm>
            <a:off x="8750067" y="129358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2F3EEBA9-13E0-4386-ABB0-8C10BF5F8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6810697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A4448342-9A6E-42BC-BC11-407AE45CF3DE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B4737F8A-471B-4A74-A517-AFFEDC6E8DF0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2" name="ตัวเชื่อมต่อตรง 51">
            <a:extLst>
              <a:ext uri="{FF2B5EF4-FFF2-40B4-BE49-F238E27FC236}">
                <a16:creationId xmlns:a16="http://schemas.microsoft.com/office/drawing/2014/main" id="{629A237E-8A1E-48A3-9A93-F5294411AD63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D0FC90B7-6C62-4043-A990-52E1D01FE9E8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16C1852A-3DE9-4B4F-B3EC-B939CCA2C08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F29EE197-E38A-4008-BF14-55C8BEB082E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113CF781-AF3C-4A15-AF79-7FE2E6A406E5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๙๑,๙๐๖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4609A109-6ECB-40C4-857B-B44B0CEE3F16}"/>
              </a:ext>
            </a:extLst>
          </p:cNvPr>
          <p:cNvSpPr txBox="1"/>
          <p:nvPr/>
        </p:nvSpPr>
        <p:spPr>
          <a:xfrm>
            <a:off x="3656881" y="43066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57D3802E-F6BD-4AA6-BC97-E5B336644C4E}"/>
              </a:ext>
            </a:extLst>
          </p:cNvPr>
          <p:cNvSpPr txBox="1"/>
          <p:nvPr/>
        </p:nvSpPr>
        <p:spPr>
          <a:xfrm>
            <a:off x="4005050" y="429296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9" name="ตาราง 3">
            <a:extLst>
              <a:ext uri="{FF2B5EF4-FFF2-40B4-BE49-F238E27FC236}">
                <a16:creationId xmlns:a16="http://schemas.microsoft.com/office/drawing/2014/main" id="{3F1BE7EB-563B-4C68-A8B4-86A2656F1A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72398"/>
              </p:ext>
            </p:extLst>
          </p:nvPr>
        </p:nvGraphicFramePr>
        <p:xfrm>
          <a:off x="7994142" y="4398756"/>
          <a:ext cx="1799036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485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8618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1203405033"/>
                    </a:ext>
                  </a:extLst>
                </a:gridCol>
                <a:gridCol w="292124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30142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000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251E15E5-42E4-4691-A4E4-2EF874C83F50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E4EE5F2E-F9C2-4178-AC54-20C8E7AC67E7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2" name="ตัวเชื่อมต่อตรง 61">
            <a:extLst>
              <a:ext uri="{FF2B5EF4-FFF2-40B4-BE49-F238E27FC236}">
                <a16:creationId xmlns:a16="http://schemas.microsoft.com/office/drawing/2014/main" id="{F8265DF9-AD59-4906-ACF5-A23097062046}"/>
              </a:ext>
            </a:extLst>
          </p:cNvPr>
          <p:cNvCxnSpPr/>
          <p:nvPr/>
        </p:nvCxnSpPr>
        <p:spPr>
          <a:xfrm>
            <a:off x="8060860" y="509433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DA2BC4CE-7184-45EC-BB93-454CA6FEF6BE}"/>
              </a:ext>
            </a:extLst>
          </p:cNvPr>
          <p:cNvGrpSpPr/>
          <p:nvPr/>
        </p:nvGrpSpPr>
        <p:grpSpPr>
          <a:xfrm>
            <a:off x="8042572" y="5472644"/>
            <a:ext cx="1656000" cy="32792"/>
            <a:chOff x="2837762" y="4290467"/>
            <a:chExt cx="1296000" cy="32792"/>
          </a:xfrm>
        </p:grpSpPr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C2064502-E86D-459D-8046-DA8ABCB37A76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CB99C631-D3BB-4DCF-905C-A0588539AC4F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AF63DF45-3CB0-45E7-B5DD-BC4D84C2CD28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๑๐๐,๐๐๐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C907544D-F12A-4689-B791-6E52FA803373}"/>
              </a:ext>
            </a:extLst>
          </p:cNvPr>
          <p:cNvSpPr txBox="1"/>
          <p:nvPr/>
        </p:nvSpPr>
        <p:spPr>
          <a:xfrm>
            <a:off x="8320298" y="422617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C1C2E70B-69DF-412F-9617-C94D00C40BE8}"/>
              </a:ext>
            </a:extLst>
          </p:cNvPr>
          <p:cNvSpPr txBox="1"/>
          <p:nvPr/>
        </p:nvSpPr>
        <p:spPr>
          <a:xfrm>
            <a:off x="3276648" y="125168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88458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6" grpId="0"/>
      <p:bldP spid="57" grpId="0"/>
      <p:bldP spid="58" grpId="0"/>
      <p:bldP spid="60" grpId="0"/>
      <p:bldP spid="61" grpId="0"/>
      <p:bldP spid="66" grpId="0"/>
      <p:bldP spid="67" grpId="0"/>
      <p:bldP spid="6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2F74534A-B72A-4C57-AA7E-35C18BD9CCC1}"/>
              </a:ext>
            </a:extLst>
          </p:cNvPr>
          <p:cNvGrpSpPr/>
          <p:nvPr/>
        </p:nvGrpSpPr>
        <p:grpSpPr>
          <a:xfrm>
            <a:off x="7611677" y="3118596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ED4671B0-20CC-49E3-88C4-97F21AB681F5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CA474028-1D67-4A01-8852-86386DC786F0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0453F39D-258C-4D0C-8F43-D50883F08F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2331402"/>
              </p:ext>
            </p:extLst>
          </p:nvPr>
        </p:nvGraphicFramePr>
        <p:xfrm>
          <a:off x="1411120" y="3225316"/>
          <a:ext cx="4126456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4BECCDBD-FD83-486F-9BDA-0AD01DCB93CA}"/>
              </a:ext>
            </a:extLst>
          </p:cNvPr>
          <p:cNvGrpSpPr/>
          <p:nvPr/>
        </p:nvGrpSpPr>
        <p:grpSpPr>
          <a:xfrm>
            <a:off x="1198481" y="1030854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B90F926B-427D-45AB-83D6-4B902B41B01A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04D65A13-30EB-47A3-9C94-DE11570FC1BD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A900BADC-A282-4C6D-8DDC-15B4755B053B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8020D5C2-6B8E-4B2B-A5A8-271E67BEDD0A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4BE1995E-5F27-4F11-BB91-57EE1296BE48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86,021 + 5,996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4C71575F-7C3B-4A82-A8BA-BF471D7F3A9E}"/>
              </a:ext>
            </a:extLst>
          </p:cNvPr>
          <p:cNvSpPr txBox="1"/>
          <p:nvPr/>
        </p:nvSpPr>
        <p:spPr>
          <a:xfrm>
            <a:off x="5135542" y="3847861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5" name="ตัวเชื่อมต่อตรง 24">
            <a:extLst>
              <a:ext uri="{FF2B5EF4-FFF2-40B4-BE49-F238E27FC236}">
                <a16:creationId xmlns:a16="http://schemas.microsoft.com/office/drawing/2014/main" id="{5E59168F-F8EE-4B4F-98DC-3F7F12C6994B}"/>
              </a:ext>
            </a:extLst>
          </p:cNvPr>
          <p:cNvCxnSpPr/>
          <p:nvPr/>
        </p:nvCxnSpPr>
        <p:spPr>
          <a:xfrm>
            <a:off x="1730117" y="4402823"/>
            <a:ext cx="34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97D1A893-1544-4258-AFDC-3E099967CE41}"/>
              </a:ext>
            </a:extLst>
          </p:cNvPr>
          <p:cNvGrpSpPr/>
          <p:nvPr/>
        </p:nvGrpSpPr>
        <p:grpSpPr>
          <a:xfrm>
            <a:off x="1725283" y="4834436"/>
            <a:ext cx="3456000" cy="20131"/>
            <a:chOff x="1764604" y="5115751"/>
            <a:chExt cx="2935229" cy="20131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99E657CF-8C99-41E8-9FAD-56EFCCB8FA5E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F3B599D-C482-4E9E-A1F4-EAF8EF7F9C6A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Google Shape;1515;p54">
            <a:extLst>
              <a:ext uri="{FF2B5EF4-FFF2-40B4-BE49-F238E27FC236}">
                <a16:creationId xmlns:a16="http://schemas.microsoft.com/office/drawing/2014/main" id="{13D82C44-51D3-4F19-B4F7-1B8E63B86C33}"/>
              </a:ext>
            </a:extLst>
          </p:cNvPr>
          <p:cNvGrpSpPr/>
          <p:nvPr/>
        </p:nvGrpSpPr>
        <p:grpSpPr>
          <a:xfrm rot="20445680" flipV="1">
            <a:off x="6361902" y="3925292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0" name="Google Shape;1516;p54">
              <a:extLst>
                <a:ext uri="{FF2B5EF4-FFF2-40B4-BE49-F238E27FC236}">
                  <a16:creationId xmlns:a16="http://schemas.microsoft.com/office/drawing/2014/main" id="{9AA621DA-3340-40B7-85D1-C5F86B8CF51C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1517;p54">
              <a:extLst>
                <a:ext uri="{FF2B5EF4-FFF2-40B4-BE49-F238E27FC236}">
                  <a16:creationId xmlns:a16="http://schemas.microsoft.com/office/drawing/2014/main" id="{0D2D277C-C0C6-4C02-A056-2FEAFDD74CD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BF13C8DD-2CC4-4707-A19E-5DB4A5C68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8448775"/>
              </p:ext>
            </p:extLst>
          </p:nvPr>
        </p:nvGraphicFramePr>
        <p:xfrm>
          <a:off x="7888177" y="3669657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CEE1E29F-F5F9-4CA6-A889-7D0EBD181901}"/>
              </a:ext>
            </a:extLst>
          </p:cNvPr>
          <p:cNvSpPr txBox="1"/>
          <p:nvPr/>
        </p:nvSpPr>
        <p:spPr>
          <a:xfrm>
            <a:off x="9591964" y="388837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A8D0AFE0-DC1B-4FEF-8EB2-3539A7848962}"/>
              </a:ext>
            </a:extLst>
          </p:cNvPr>
          <p:cNvGrpSpPr/>
          <p:nvPr/>
        </p:nvGrpSpPr>
        <p:grpSpPr>
          <a:xfrm>
            <a:off x="7992813" y="4456487"/>
            <a:ext cx="1548000" cy="451744"/>
            <a:chOff x="6755075" y="4085228"/>
            <a:chExt cx="3460691" cy="451744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083B4E84-1944-44E8-A422-9A798AC9DD37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AF8D6CBB-B96E-4A1E-923E-FEA67B62B0CD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7" name="ตัวเชื่อมต่อตรง 36">
                <a:extLst>
                  <a:ext uri="{FF2B5EF4-FFF2-40B4-BE49-F238E27FC236}">
                    <a16:creationId xmlns:a16="http://schemas.microsoft.com/office/drawing/2014/main" id="{6456DFA7-B168-4AAA-8506-9F87DCA73F59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1A96869D-3728-4DD5-B9BC-DC89FB9A61F7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EEE7F8C3-1C74-48FF-BDDA-886AB2ABAC1A}"/>
              </a:ext>
            </a:extLst>
          </p:cNvPr>
          <p:cNvSpPr txBox="1"/>
          <p:nvPr/>
        </p:nvSpPr>
        <p:spPr>
          <a:xfrm>
            <a:off x="1476305" y="5252738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๗๑,๑๕๑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5FA3BB8D-BDAF-4A03-B00B-B2E4EA98408E}"/>
              </a:ext>
            </a:extLst>
          </p:cNvPr>
          <p:cNvSpPr txBox="1"/>
          <p:nvPr/>
        </p:nvSpPr>
        <p:spPr>
          <a:xfrm>
            <a:off x="8285271" y="3130767"/>
            <a:ext cx="99899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การตั้งบวก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4F8A2BA2-06A5-4733-9DCB-DC7176E785E1}"/>
              </a:ext>
            </a:extLst>
          </p:cNvPr>
          <p:cNvSpPr txBox="1"/>
          <p:nvPr/>
        </p:nvSpPr>
        <p:spPr>
          <a:xfrm>
            <a:off x="4935510" y="452000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CD7CF434-3F78-4A3E-8140-2D63C8333264}"/>
              </a:ext>
            </a:extLst>
          </p:cNvPr>
          <p:cNvSpPr txBox="1"/>
          <p:nvPr/>
        </p:nvSpPr>
        <p:spPr>
          <a:xfrm>
            <a:off x="4096057" y="451893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t>1</a:t>
            </a: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2465A234-21DD-4154-9F79-66C7A776C92F}"/>
              </a:ext>
            </a:extLst>
          </p:cNvPr>
          <p:cNvSpPr txBox="1"/>
          <p:nvPr/>
        </p:nvSpPr>
        <p:spPr>
          <a:xfrm>
            <a:off x="3306472" y="350411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3924EE49-0CB7-4674-83DC-06956D12C3CC}"/>
              </a:ext>
            </a:extLst>
          </p:cNvPr>
          <p:cNvSpPr txBox="1"/>
          <p:nvPr/>
        </p:nvSpPr>
        <p:spPr>
          <a:xfrm>
            <a:off x="2514748" y="350411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9EF7CC56-8D47-4EFF-B352-DA7252291EEE}"/>
              </a:ext>
            </a:extLst>
          </p:cNvPr>
          <p:cNvSpPr txBox="1"/>
          <p:nvPr/>
        </p:nvSpPr>
        <p:spPr>
          <a:xfrm>
            <a:off x="1700995" y="352712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53DF6DD-0D20-44FF-ACCD-835B6CA97C6E}"/>
              </a:ext>
            </a:extLst>
          </p:cNvPr>
          <p:cNvSpPr txBox="1"/>
          <p:nvPr/>
        </p:nvSpPr>
        <p:spPr>
          <a:xfrm>
            <a:off x="3281786" y="450743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799C25D5-018C-4B19-A379-464839AE0F84}"/>
              </a:ext>
            </a:extLst>
          </p:cNvPr>
          <p:cNvSpPr txBox="1"/>
          <p:nvPr/>
        </p:nvSpPr>
        <p:spPr>
          <a:xfrm>
            <a:off x="2481433" y="451893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270B11AD-6D8A-4E56-A1A2-C80B4A035601}"/>
              </a:ext>
            </a:extLst>
          </p:cNvPr>
          <p:cNvSpPr txBox="1"/>
          <p:nvPr/>
        </p:nvSpPr>
        <p:spPr>
          <a:xfrm>
            <a:off x="1675642" y="451736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44543A9C-FFFD-4ED4-B8C5-6451A9650F0D}"/>
              </a:ext>
            </a:extLst>
          </p:cNvPr>
          <p:cNvSpPr txBox="1"/>
          <p:nvPr/>
        </p:nvSpPr>
        <p:spPr>
          <a:xfrm>
            <a:off x="7931964" y="3510047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B21536EF-2161-42C0-8AB9-160953D0C058}"/>
              </a:ext>
            </a:extLst>
          </p:cNvPr>
          <p:cNvSpPr txBox="1"/>
          <p:nvPr/>
        </p:nvSpPr>
        <p:spPr>
          <a:xfrm>
            <a:off x="8274142" y="3507174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F91235A4-60A8-498D-BD6F-B5C18BB15D42}"/>
              </a:ext>
            </a:extLst>
          </p:cNvPr>
          <p:cNvSpPr txBox="1"/>
          <p:nvPr/>
        </p:nvSpPr>
        <p:spPr>
          <a:xfrm>
            <a:off x="8621820" y="3504301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8A60AAF-3D30-4F11-A35D-DC0A6B517291}"/>
              </a:ext>
            </a:extLst>
          </p:cNvPr>
          <p:cNvSpPr txBox="1"/>
          <p:nvPr/>
        </p:nvSpPr>
        <p:spPr>
          <a:xfrm>
            <a:off x="1198481" y="262825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24E12B89-8B2D-4D91-8401-EBCE6DC4BD01}"/>
              </a:ext>
            </a:extLst>
          </p:cNvPr>
          <p:cNvSpPr txBox="1"/>
          <p:nvPr/>
        </p:nvSpPr>
        <p:spPr>
          <a:xfrm>
            <a:off x="1198481" y="1634480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 นำจำนวนในหลักเดียวกันมาบวกกัน เริ่มบวกจากหลักหน่วย หลักสิบ หลักร้อย หลักพัน และหลักหมื่น ตามลำดับ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804075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33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aphicFrame>
        <p:nvGraphicFramePr>
          <p:cNvPr id="8" name="ตาราง 3">
            <a:extLst>
              <a:ext uri="{FF2B5EF4-FFF2-40B4-BE49-F238E27FC236}">
                <a16:creationId xmlns:a16="http://schemas.microsoft.com/office/drawing/2014/main" id="{B08B1F95-8B1D-4B9F-9242-A183B35326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3329960"/>
              </p:ext>
            </p:extLst>
          </p:nvPr>
        </p:nvGraphicFramePr>
        <p:xfrm>
          <a:off x="2544793" y="1785536"/>
          <a:ext cx="252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1007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7872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893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88647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5226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F43E9320-A037-4168-8993-A39A19B434BA}"/>
              </a:ext>
            </a:extLst>
          </p:cNvPr>
          <p:cNvGrpSpPr/>
          <p:nvPr/>
        </p:nvGrpSpPr>
        <p:grpSpPr>
          <a:xfrm>
            <a:off x="1107047" y="1164786"/>
            <a:ext cx="4332060" cy="461665"/>
            <a:chOff x="1198487" y="811224"/>
            <a:chExt cx="4332060" cy="461665"/>
          </a:xfrm>
        </p:grpSpPr>
        <p:grpSp>
          <p:nvGrpSpPr>
            <p:cNvPr id="10" name="Google Shape;3831;p61">
              <a:extLst>
                <a:ext uri="{FF2B5EF4-FFF2-40B4-BE49-F238E27FC236}">
                  <a16:creationId xmlns:a16="http://schemas.microsoft.com/office/drawing/2014/main" id="{43639980-8339-4ACE-9AAB-93C61F5A00A8}"/>
                </a:ext>
              </a:extLst>
            </p:cNvPr>
            <p:cNvGrpSpPr/>
            <p:nvPr/>
          </p:nvGrpSpPr>
          <p:grpSpPr>
            <a:xfrm>
              <a:off x="1198487" y="811224"/>
              <a:ext cx="4332060" cy="461665"/>
              <a:chOff x="3558882" y="4010456"/>
              <a:chExt cx="2104164" cy="112387"/>
            </a:xfrm>
          </p:grpSpPr>
          <p:sp>
            <p:nvSpPr>
              <p:cNvPr id="13" name="Google Shape;3832;p61">
                <a:extLst>
                  <a:ext uri="{FF2B5EF4-FFF2-40B4-BE49-F238E27FC236}">
                    <a16:creationId xmlns:a16="http://schemas.microsoft.com/office/drawing/2014/main" id="{3587FE3B-8EE3-4754-8B84-477909725936}"/>
                  </a:ext>
                </a:extLst>
              </p:cNvPr>
              <p:cNvSpPr/>
              <p:nvPr/>
            </p:nvSpPr>
            <p:spPr>
              <a:xfrm rot="5400000" flipH="1">
                <a:off x="4566985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" name="Google Shape;3833;p61">
                <a:extLst>
                  <a:ext uri="{FF2B5EF4-FFF2-40B4-BE49-F238E27FC236}">
                    <a16:creationId xmlns:a16="http://schemas.microsoft.com/office/drawing/2014/main" id="{782F15B7-BEE4-4E80-994A-F201D62491D4}"/>
                  </a:ext>
                </a:extLst>
              </p:cNvPr>
              <p:cNvSpPr/>
              <p:nvPr/>
            </p:nvSpPr>
            <p:spPr>
              <a:xfrm rot="5400000" flipH="1">
                <a:off x="3814439" y="3754899"/>
                <a:ext cx="112387" cy="62350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03E7C3DC-F3E7-485B-8BDF-2C8F42717D69}"/>
                </a:ext>
              </a:extLst>
            </p:cNvPr>
            <p:cNvSpPr txBox="1"/>
            <p:nvPr/>
          </p:nvSpPr>
          <p:spPr>
            <a:xfrm>
              <a:off x="1282293" y="846151"/>
              <a:ext cx="10585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2" name="Google Shape;3842;p61">
              <a:extLst>
                <a:ext uri="{FF2B5EF4-FFF2-40B4-BE49-F238E27FC236}">
                  <a16:creationId xmlns:a16="http://schemas.microsoft.com/office/drawing/2014/main" id="{786E9717-18CE-4E19-9BA6-54B6C482248A}"/>
                </a:ext>
              </a:extLst>
            </p:cNvPr>
            <p:cNvSpPr txBox="1"/>
            <p:nvPr/>
          </p:nvSpPr>
          <p:spPr>
            <a:xfrm>
              <a:off x="2475101" y="860347"/>
              <a:ext cx="290703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2,467 + 69,615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9A9E3E39-297F-4DCC-A8BE-1CFC7240BC36}"/>
              </a:ext>
            </a:extLst>
          </p:cNvPr>
          <p:cNvSpPr txBox="1"/>
          <p:nvPr/>
        </p:nvSpPr>
        <p:spPr>
          <a:xfrm>
            <a:off x="4866122" y="239833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22" name="ตัวเชื่อมต่อตรง 21">
            <a:extLst>
              <a:ext uri="{FF2B5EF4-FFF2-40B4-BE49-F238E27FC236}">
                <a16:creationId xmlns:a16="http://schemas.microsoft.com/office/drawing/2014/main" id="{F4B04458-F699-4471-BDEE-EABCB1EAB26B}"/>
              </a:ext>
            </a:extLst>
          </p:cNvPr>
          <p:cNvCxnSpPr/>
          <p:nvPr/>
        </p:nvCxnSpPr>
        <p:spPr>
          <a:xfrm>
            <a:off x="2653478" y="3072771"/>
            <a:ext cx="223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1CDBC79B-A868-4BA5-BDF9-220E6B0AEA26}"/>
              </a:ext>
            </a:extLst>
          </p:cNvPr>
          <p:cNvGrpSpPr/>
          <p:nvPr/>
        </p:nvGrpSpPr>
        <p:grpSpPr>
          <a:xfrm>
            <a:off x="2648644" y="3504384"/>
            <a:ext cx="2232000" cy="20131"/>
            <a:chOff x="1764604" y="5115751"/>
            <a:chExt cx="2935229" cy="20131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B85F5701-784D-49BD-98FE-3993A1B6ACED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7A3CFCFC-D030-4518-9487-D253CF06A5D9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Google Shape;3842;p61">
            <a:extLst>
              <a:ext uri="{FF2B5EF4-FFF2-40B4-BE49-F238E27FC236}">
                <a16:creationId xmlns:a16="http://schemas.microsoft.com/office/drawing/2014/main" id="{02552D96-B46F-4D36-9C67-0E6F1FF8F9E4}"/>
              </a:ext>
            </a:extLst>
          </p:cNvPr>
          <p:cNvSpPr txBox="1"/>
          <p:nvPr/>
        </p:nvSpPr>
        <p:spPr>
          <a:xfrm>
            <a:off x="1930211" y="3799430"/>
            <a:ext cx="26202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๗๒,๐๘๒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49900E83-D8A7-4A59-A17A-C03DA433CC8B}"/>
              </a:ext>
            </a:extLst>
          </p:cNvPr>
          <p:cNvSpPr txBox="1"/>
          <p:nvPr/>
        </p:nvSpPr>
        <p:spPr>
          <a:xfrm>
            <a:off x="4624949" y="318994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BD7AAE29-4D1B-4241-B46F-DA9CFE8407BA}"/>
              </a:ext>
            </a:extLst>
          </p:cNvPr>
          <p:cNvSpPr txBox="1"/>
          <p:nvPr/>
        </p:nvSpPr>
        <p:spPr>
          <a:xfrm>
            <a:off x="4123306" y="318887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88CC5AF5-C82E-4423-A8AF-CEDB41130A34}"/>
              </a:ext>
            </a:extLst>
          </p:cNvPr>
          <p:cNvSpPr txBox="1"/>
          <p:nvPr/>
        </p:nvSpPr>
        <p:spPr>
          <a:xfrm>
            <a:off x="4141674" y="202709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177AC90E-358B-4CD4-B11F-5C06B7737020}"/>
              </a:ext>
            </a:extLst>
          </p:cNvPr>
          <p:cNvSpPr txBox="1"/>
          <p:nvPr/>
        </p:nvSpPr>
        <p:spPr>
          <a:xfrm>
            <a:off x="3171333" y="203678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DB75C410-B5D0-4BFC-95E4-37B588BA222C}"/>
              </a:ext>
            </a:extLst>
          </p:cNvPr>
          <p:cNvSpPr txBox="1"/>
          <p:nvPr/>
        </p:nvSpPr>
        <p:spPr>
          <a:xfrm>
            <a:off x="3629075" y="317737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ABA62144-7A21-403D-AC1F-51B13ED5BF3D}"/>
              </a:ext>
            </a:extLst>
          </p:cNvPr>
          <p:cNvSpPr txBox="1"/>
          <p:nvPr/>
        </p:nvSpPr>
        <p:spPr>
          <a:xfrm>
            <a:off x="3139618" y="3188878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C17EBC4C-7E3A-4AC4-B044-852812F7470E}"/>
              </a:ext>
            </a:extLst>
          </p:cNvPr>
          <p:cNvSpPr txBox="1"/>
          <p:nvPr/>
        </p:nvSpPr>
        <p:spPr>
          <a:xfrm>
            <a:off x="2644723" y="318731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Google Shape;1092;p50">
            <a:extLst>
              <a:ext uri="{FF2B5EF4-FFF2-40B4-BE49-F238E27FC236}">
                <a16:creationId xmlns:a16="http://schemas.microsoft.com/office/drawing/2014/main" id="{36C7EC14-CBE1-49F4-AF17-2A4854EDA46F}"/>
              </a:ext>
            </a:extLst>
          </p:cNvPr>
          <p:cNvSpPr/>
          <p:nvPr/>
        </p:nvSpPr>
        <p:spPr>
          <a:xfrm>
            <a:off x="2634688" y="4953852"/>
            <a:ext cx="5597762" cy="1214001"/>
          </a:xfrm>
          <a:custGeom>
            <a:avLst/>
            <a:gdLst/>
            <a:ahLst/>
            <a:cxnLst/>
            <a:rect l="l" t="t" r="r" b="b"/>
            <a:pathLst>
              <a:path w="41833" h="8710" extrusionOk="0">
                <a:moveTo>
                  <a:pt x="1829" y="0"/>
                </a:moveTo>
                <a:lnTo>
                  <a:pt x="1596" y="428"/>
                </a:lnTo>
                <a:cubicBezTo>
                  <a:pt x="1479" y="623"/>
                  <a:pt x="1470" y="671"/>
                  <a:pt x="1489" y="671"/>
                </a:cubicBezTo>
                <a:cubicBezTo>
                  <a:pt x="1491" y="671"/>
                  <a:pt x="1494" y="671"/>
                  <a:pt x="1498" y="669"/>
                </a:cubicBezTo>
                <a:lnTo>
                  <a:pt x="1498" y="669"/>
                </a:lnTo>
                <a:lnTo>
                  <a:pt x="662" y="1323"/>
                </a:lnTo>
                <a:lnTo>
                  <a:pt x="1" y="1401"/>
                </a:lnTo>
                <a:cubicBezTo>
                  <a:pt x="1" y="1401"/>
                  <a:pt x="1246" y="2102"/>
                  <a:pt x="1401" y="2179"/>
                </a:cubicBezTo>
                <a:cubicBezTo>
                  <a:pt x="1419" y="2188"/>
                  <a:pt x="1413" y="2191"/>
                  <a:pt x="1391" y="2191"/>
                </a:cubicBezTo>
                <a:cubicBezTo>
                  <a:pt x="1320" y="2191"/>
                  <a:pt x="1083" y="2159"/>
                  <a:pt x="876" y="2159"/>
                </a:cubicBezTo>
                <a:cubicBezTo>
                  <a:pt x="564" y="2159"/>
                  <a:pt x="319" y="2233"/>
                  <a:pt x="818" y="2607"/>
                </a:cubicBezTo>
                <a:cubicBezTo>
                  <a:pt x="1791" y="3347"/>
                  <a:pt x="1207" y="3697"/>
                  <a:pt x="1207" y="3697"/>
                </a:cubicBezTo>
                <a:lnTo>
                  <a:pt x="1246" y="3892"/>
                </a:lnTo>
                <a:lnTo>
                  <a:pt x="1285" y="4592"/>
                </a:lnTo>
                <a:lnTo>
                  <a:pt x="1285" y="5098"/>
                </a:lnTo>
                <a:cubicBezTo>
                  <a:pt x="1270" y="5270"/>
                  <a:pt x="1267" y="5315"/>
                  <a:pt x="1256" y="5315"/>
                </a:cubicBezTo>
                <a:cubicBezTo>
                  <a:pt x="1244" y="5315"/>
                  <a:pt x="1224" y="5262"/>
                  <a:pt x="1172" y="5262"/>
                </a:cubicBezTo>
                <a:cubicBezTo>
                  <a:pt x="1143" y="5262"/>
                  <a:pt x="1104" y="5278"/>
                  <a:pt x="1051" y="5331"/>
                </a:cubicBezTo>
                <a:cubicBezTo>
                  <a:pt x="857" y="5565"/>
                  <a:pt x="1012" y="5876"/>
                  <a:pt x="1012" y="5876"/>
                </a:cubicBezTo>
                <a:lnTo>
                  <a:pt x="1324" y="6693"/>
                </a:lnTo>
                <a:lnTo>
                  <a:pt x="1168" y="7160"/>
                </a:lnTo>
                <a:cubicBezTo>
                  <a:pt x="1168" y="7160"/>
                  <a:pt x="818" y="7511"/>
                  <a:pt x="934" y="7744"/>
                </a:cubicBezTo>
                <a:cubicBezTo>
                  <a:pt x="934" y="7744"/>
                  <a:pt x="584" y="7939"/>
                  <a:pt x="1090" y="8094"/>
                </a:cubicBezTo>
                <a:cubicBezTo>
                  <a:pt x="1272" y="8133"/>
                  <a:pt x="3784" y="8146"/>
                  <a:pt x="7053" y="8146"/>
                </a:cubicBezTo>
                <a:cubicBezTo>
                  <a:pt x="13590" y="8146"/>
                  <a:pt x="23154" y="8094"/>
                  <a:pt x="23154" y="8094"/>
                </a:cubicBezTo>
                <a:cubicBezTo>
                  <a:pt x="23154" y="8094"/>
                  <a:pt x="36529" y="8709"/>
                  <a:pt x="40130" y="8709"/>
                </a:cubicBezTo>
                <a:cubicBezTo>
                  <a:pt x="40580" y="8709"/>
                  <a:pt x="40877" y="8700"/>
                  <a:pt x="40976" y="8678"/>
                </a:cubicBezTo>
                <a:cubicBezTo>
                  <a:pt x="41833" y="8483"/>
                  <a:pt x="40626" y="8133"/>
                  <a:pt x="40626" y="8133"/>
                </a:cubicBezTo>
                <a:lnTo>
                  <a:pt x="40665" y="7199"/>
                </a:lnTo>
                <a:lnTo>
                  <a:pt x="40860" y="6732"/>
                </a:lnTo>
                <a:lnTo>
                  <a:pt x="40782" y="6187"/>
                </a:lnTo>
                <a:cubicBezTo>
                  <a:pt x="40751" y="5973"/>
                  <a:pt x="40745" y="5927"/>
                  <a:pt x="40741" y="5927"/>
                </a:cubicBezTo>
                <a:cubicBezTo>
                  <a:pt x="40738" y="5927"/>
                  <a:pt x="40737" y="5951"/>
                  <a:pt x="40729" y="5951"/>
                </a:cubicBezTo>
                <a:cubicBezTo>
                  <a:pt x="40720" y="5951"/>
                  <a:pt x="40702" y="5922"/>
                  <a:pt x="40665" y="5798"/>
                </a:cubicBezTo>
                <a:cubicBezTo>
                  <a:pt x="40587" y="5448"/>
                  <a:pt x="41093" y="4787"/>
                  <a:pt x="41171" y="4125"/>
                </a:cubicBezTo>
                <a:cubicBezTo>
                  <a:pt x="41249" y="3464"/>
                  <a:pt x="41171" y="4125"/>
                  <a:pt x="40938" y="3269"/>
                </a:cubicBezTo>
                <a:cubicBezTo>
                  <a:pt x="40837" y="2953"/>
                  <a:pt x="40811" y="2870"/>
                  <a:pt x="40816" y="2870"/>
                </a:cubicBezTo>
                <a:lnTo>
                  <a:pt x="40816" y="2870"/>
                </a:lnTo>
                <a:cubicBezTo>
                  <a:pt x="40821" y="2870"/>
                  <a:pt x="40864" y="2969"/>
                  <a:pt x="40887" y="2969"/>
                </a:cubicBezTo>
                <a:cubicBezTo>
                  <a:pt x="40900" y="2969"/>
                  <a:pt x="40907" y="2938"/>
                  <a:pt x="40899" y="2841"/>
                </a:cubicBezTo>
                <a:cubicBezTo>
                  <a:pt x="40860" y="2413"/>
                  <a:pt x="40938" y="740"/>
                  <a:pt x="40938" y="740"/>
                </a:cubicBezTo>
                <a:cubicBezTo>
                  <a:pt x="40938" y="740"/>
                  <a:pt x="39150" y="285"/>
                  <a:pt x="34185" y="285"/>
                </a:cubicBezTo>
                <a:cubicBezTo>
                  <a:pt x="33523" y="285"/>
                  <a:pt x="32805" y="293"/>
                  <a:pt x="32026" y="312"/>
                </a:cubicBezTo>
                <a:cubicBezTo>
                  <a:pt x="29915" y="361"/>
                  <a:pt x="28571" y="375"/>
                  <a:pt x="27595" y="375"/>
                </a:cubicBezTo>
                <a:cubicBezTo>
                  <a:pt x="26291" y="375"/>
                  <a:pt x="25643" y="350"/>
                  <a:pt x="24696" y="350"/>
                </a:cubicBezTo>
                <a:cubicBezTo>
                  <a:pt x="24119" y="350"/>
                  <a:pt x="23431" y="359"/>
                  <a:pt x="22415" y="389"/>
                </a:cubicBezTo>
                <a:cubicBezTo>
                  <a:pt x="20025" y="466"/>
                  <a:pt x="17076" y="611"/>
                  <a:pt x="14576" y="611"/>
                </a:cubicBezTo>
                <a:cubicBezTo>
                  <a:pt x="13288" y="611"/>
                  <a:pt x="12120" y="573"/>
                  <a:pt x="11208" y="467"/>
                </a:cubicBezTo>
                <a:cubicBezTo>
                  <a:pt x="8484" y="156"/>
                  <a:pt x="2219" y="78"/>
                  <a:pt x="1829" y="0"/>
                </a:cubicBezTo>
                <a:close/>
              </a:path>
            </a:pathLst>
          </a:custGeom>
          <a:solidFill>
            <a:srgbClr val="F7C4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5" name="Google Shape;1475;p36">
            <a:extLst>
              <a:ext uri="{FF2B5EF4-FFF2-40B4-BE49-F238E27FC236}">
                <a16:creationId xmlns:a16="http://schemas.microsoft.com/office/drawing/2014/main" id="{F5B22D23-DB65-4F60-90E7-D184CCB168BE}"/>
              </a:ext>
            </a:extLst>
          </p:cNvPr>
          <p:cNvSpPr txBox="1">
            <a:spLocks/>
          </p:cNvSpPr>
          <p:nvPr/>
        </p:nvSpPr>
        <p:spPr>
          <a:xfrm>
            <a:off x="3045469" y="5245761"/>
            <a:ext cx="4837919" cy="7308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rPr>
              <a:t>ถ้าผลบวกในหลักใดครบสิบหรือมากกว่าสิบ ให้ทดจำนวนที่ครบสิบไปรวมกับผลบวกในหลักถัดไปทางซ้าย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Didact Gothic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6A699872-7DB8-4919-A879-D045B5C30CC9}"/>
              </a:ext>
            </a:extLst>
          </p:cNvPr>
          <p:cNvSpPr txBox="1"/>
          <p:nvPr/>
        </p:nvSpPr>
        <p:spPr>
          <a:xfrm>
            <a:off x="1848604" y="2098280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51552EE0-77E6-4748-9936-3BF3BF3001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1049090"/>
              </p:ext>
            </p:extLst>
          </p:nvPr>
        </p:nvGraphicFramePr>
        <p:xfrm>
          <a:off x="8050492" y="2195868"/>
          <a:ext cx="2520000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1007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7872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893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88647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5226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BEE3B13A-2FF1-4F7E-96B8-5E5E2522C7AF}"/>
              </a:ext>
            </a:extLst>
          </p:cNvPr>
          <p:cNvGrpSpPr/>
          <p:nvPr/>
        </p:nvGrpSpPr>
        <p:grpSpPr>
          <a:xfrm>
            <a:off x="6612746" y="1575118"/>
            <a:ext cx="4332060" cy="461665"/>
            <a:chOff x="1198487" y="811224"/>
            <a:chExt cx="4332060" cy="461665"/>
          </a:xfrm>
        </p:grpSpPr>
        <p:grpSp>
          <p:nvGrpSpPr>
            <p:cNvPr id="39" name="Google Shape;3831;p61">
              <a:extLst>
                <a:ext uri="{FF2B5EF4-FFF2-40B4-BE49-F238E27FC236}">
                  <a16:creationId xmlns:a16="http://schemas.microsoft.com/office/drawing/2014/main" id="{8C2D9334-75EE-49D0-AECA-9356BE927B07}"/>
                </a:ext>
              </a:extLst>
            </p:cNvPr>
            <p:cNvGrpSpPr/>
            <p:nvPr/>
          </p:nvGrpSpPr>
          <p:grpSpPr>
            <a:xfrm>
              <a:off x="1198487" y="811224"/>
              <a:ext cx="4332060" cy="461665"/>
              <a:chOff x="3558882" y="4010456"/>
              <a:chExt cx="2104164" cy="112387"/>
            </a:xfrm>
          </p:grpSpPr>
          <p:sp>
            <p:nvSpPr>
              <p:cNvPr id="42" name="Google Shape;3832;p61">
                <a:extLst>
                  <a:ext uri="{FF2B5EF4-FFF2-40B4-BE49-F238E27FC236}">
                    <a16:creationId xmlns:a16="http://schemas.microsoft.com/office/drawing/2014/main" id="{F2A9876B-AB67-40BB-9E11-9039B343A3E7}"/>
                  </a:ext>
                </a:extLst>
              </p:cNvPr>
              <p:cNvSpPr/>
              <p:nvPr/>
            </p:nvSpPr>
            <p:spPr>
              <a:xfrm rot="5400000" flipH="1">
                <a:off x="4566985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3" name="Google Shape;3833;p61">
                <a:extLst>
                  <a:ext uri="{FF2B5EF4-FFF2-40B4-BE49-F238E27FC236}">
                    <a16:creationId xmlns:a16="http://schemas.microsoft.com/office/drawing/2014/main" id="{2C996D12-745D-46A6-9260-5025CFF34735}"/>
                  </a:ext>
                </a:extLst>
              </p:cNvPr>
              <p:cNvSpPr/>
              <p:nvPr/>
            </p:nvSpPr>
            <p:spPr>
              <a:xfrm rot="5400000" flipH="1">
                <a:off x="3814439" y="3754899"/>
                <a:ext cx="112387" cy="62350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3842;p61">
              <a:extLst>
                <a:ext uri="{FF2B5EF4-FFF2-40B4-BE49-F238E27FC236}">
                  <a16:creationId xmlns:a16="http://schemas.microsoft.com/office/drawing/2014/main" id="{84F8E793-BECA-48E7-BF33-6B2C2887A3CA}"/>
                </a:ext>
              </a:extLst>
            </p:cNvPr>
            <p:cNvSpPr txBox="1"/>
            <p:nvPr/>
          </p:nvSpPr>
          <p:spPr>
            <a:xfrm>
              <a:off x="1282293" y="846151"/>
              <a:ext cx="10585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41" name="Google Shape;3842;p61">
              <a:extLst>
                <a:ext uri="{FF2B5EF4-FFF2-40B4-BE49-F238E27FC236}">
                  <a16:creationId xmlns:a16="http://schemas.microsoft.com/office/drawing/2014/main" id="{25B87D82-B964-40C7-A585-4126D9841EA9}"/>
                </a:ext>
              </a:extLst>
            </p:cNvPr>
            <p:cNvSpPr txBox="1"/>
            <p:nvPr/>
          </p:nvSpPr>
          <p:spPr>
            <a:xfrm>
              <a:off x="2475101" y="860347"/>
              <a:ext cx="290703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18,849 + 45,382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77E9EB49-179A-4721-8340-CB302588B212}"/>
              </a:ext>
            </a:extLst>
          </p:cNvPr>
          <p:cNvSpPr txBox="1"/>
          <p:nvPr/>
        </p:nvSpPr>
        <p:spPr>
          <a:xfrm>
            <a:off x="10371821" y="2808667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45" name="ตัวเชื่อมต่อตรง 44">
            <a:extLst>
              <a:ext uri="{FF2B5EF4-FFF2-40B4-BE49-F238E27FC236}">
                <a16:creationId xmlns:a16="http://schemas.microsoft.com/office/drawing/2014/main" id="{83AF60BE-D367-4C67-814E-F7EAB17ACA5D}"/>
              </a:ext>
            </a:extLst>
          </p:cNvPr>
          <p:cNvCxnSpPr/>
          <p:nvPr/>
        </p:nvCxnSpPr>
        <p:spPr>
          <a:xfrm>
            <a:off x="8159177" y="3483103"/>
            <a:ext cx="223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19224A86-19BC-47A0-9421-3DC9FA62F762}"/>
              </a:ext>
            </a:extLst>
          </p:cNvPr>
          <p:cNvGrpSpPr/>
          <p:nvPr/>
        </p:nvGrpSpPr>
        <p:grpSpPr>
          <a:xfrm>
            <a:off x="8154343" y="3914716"/>
            <a:ext cx="2232000" cy="20131"/>
            <a:chOff x="1764604" y="5115751"/>
            <a:chExt cx="2935229" cy="20131"/>
          </a:xfrm>
        </p:grpSpPr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ED8A803A-7E74-406A-AAAE-0E699705930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0FF99917-0933-40D0-81A9-117BCA366550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87E45DF9-6183-4E70-A5E9-0F07DCE5DCD6}"/>
              </a:ext>
            </a:extLst>
          </p:cNvPr>
          <p:cNvSpPr txBox="1"/>
          <p:nvPr/>
        </p:nvSpPr>
        <p:spPr>
          <a:xfrm>
            <a:off x="7435910" y="4209762"/>
            <a:ext cx="26202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๖๔,๒๓๑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E853D6A9-1283-4EEA-BDDB-3E6BD7B7C6B6}"/>
              </a:ext>
            </a:extLst>
          </p:cNvPr>
          <p:cNvSpPr txBox="1"/>
          <p:nvPr/>
        </p:nvSpPr>
        <p:spPr>
          <a:xfrm>
            <a:off x="10130648" y="36002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0DED1DCB-E451-466C-A516-40189B8D72A6}"/>
              </a:ext>
            </a:extLst>
          </p:cNvPr>
          <p:cNvSpPr txBox="1"/>
          <p:nvPr/>
        </p:nvSpPr>
        <p:spPr>
          <a:xfrm>
            <a:off x="9629005" y="359921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12D2551B-C9C8-4CE1-A514-7186033C9560}"/>
              </a:ext>
            </a:extLst>
          </p:cNvPr>
          <p:cNvSpPr txBox="1"/>
          <p:nvPr/>
        </p:nvSpPr>
        <p:spPr>
          <a:xfrm>
            <a:off x="9665661" y="243742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17D33D9E-EF41-452A-B091-F53086A834D5}"/>
              </a:ext>
            </a:extLst>
          </p:cNvPr>
          <p:cNvSpPr txBox="1"/>
          <p:nvPr/>
        </p:nvSpPr>
        <p:spPr>
          <a:xfrm>
            <a:off x="8677032" y="244711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8F760140-858D-44BE-A200-FC08EFD0574D}"/>
              </a:ext>
            </a:extLst>
          </p:cNvPr>
          <p:cNvSpPr txBox="1"/>
          <p:nvPr/>
        </p:nvSpPr>
        <p:spPr>
          <a:xfrm>
            <a:off x="9125630" y="358771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F5619DE9-ED48-4291-BA0C-CF4E910D658F}"/>
              </a:ext>
            </a:extLst>
          </p:cNvPr>
          <p:cNvSpPr txBox="1"/>
          <p:nvPr/>
        </p:nvSpPr>
        <p:spPr>
          <a:xfrm>
            <a:off x="8645317" y="359921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43438CF1-7035-4C0C-AEBD-AF93E2A643CE}"/>
              </a:ext>
            </a:extLst>
          </p:cNvPr>
          <p:cNvSpPr txBox="1"/>
          <p:nvPr/>
        </p:nvSpPr>
        <p:spPr>
          <a:xfrm>
            <a:off x="8150422" y="359764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8BD9A6F8-20A6-4E09-A2D9-4CEFC658483A}"/>
              </a:ext>
            </a:extLst>
          </p:cNvPr>
          <p:cNvSpPr txBox="1"/>
          <p:nvPr/>
        </p:nvSpPr>
        <p:spPr>
          <a:xfrm>
            <a:off x="7354303" y="250861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9F15E5EC-4FF6-49B3-8689-2DACA0660D09}"/>
              </a:ext>
            </a:extLst>
          </p:cNvPr>
          <p:cNvSpPr txBox="1"/>
          <p:nvPr/>
        </p:nvSpPr>
        <p:spPr>
          <a:xfrm>
            <a:off x="2677557" y="204684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14B5F8B-15E0-4C69-8457-18079C5A1B4D}"/>
              </a:ext>
            </a:extLst>
          </p:cNvPr>
          <p:cNvSpPr txBox="1"/>
          <p:nvPr/>
        </p:nvSpPr>
        <p:spPr>
          <a:xfrm>
            <a:off x="9158547" y="243742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83450097-07BA-42C6-B558-8D30B09CC69E}"/>
              </a:ext>
            </a:extLst>
          </p:cNvPr>
          <p:cNvSpPr txBox="1"/>
          <p:nvPr/>
        </p:nvSpPr>
        <p:spPr>
          <a:xfrm>
            <a:off x="8169918" y="2454310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006461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 animBg="1"/>
      <p:bldP spid="35" grpId="0"/>
      <p:bldP spid="36" grpId="0"/>
      <p:bldP spid="44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DD38DABD-EE32-4363-8A7F-70F7BD233D38}"/>
              </a:ext>
            </a:extLst>
          </p:cNvPr>
          <p:cNvSpPr txBox="1"/>
          <p:nvPr/>
        </p:nvSpPr>
        <p:spPr>
          <a:xfrm>
            <a:off x="877719" y="47348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6E77A026-C5FC-4A4D-A548-1F72914ABF9D}"/>
              </a:ext>
            </a:extLst>
          </p:cNvPr>
          <p:cNvGrpSpPr/>
          <p:nvPr/>
        </p:nvGrpSpPr>
        <p:grpSpPr>
          <a:xfrm rot="14045225">
            <a:off x="4695887" y="436470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C5E03AEC-10EE-4497-A9E6-B38A2433C968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FD0D0397-5B95-483C-818A-E586DF1530C1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6A66C0DF-091B-49A8-A357-EDE9AEB0612C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DB6AD540-BC0E-44E0-9FFB-8B199E5916A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DF5BBB35-BF40-47D3-BAAD-4C52E1566D4B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F621439B-621C-4961-A08B-4BA3057E2D33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59FECE38-2A84-4BDC-9A82-FE637BB2962A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F4B39A32-1C3E-400B-B13C-725267C2D8D1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F9F6D0A2-B1A9-4650-BB5C-F440367D09EA}"/>
              </a:ext>
            </a:extLst>
          </p:cNvPr>
          <p:cNvGrpSpPr/>
          <p:nvPr/>
        </p:nvGrpSpPr>
        <p:grpSpPr>
          <a:xfrm>
            <a:off x="1157573" y="3879022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B1BE2C3C-9D96-409B-8253-DD08DF35A5B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CEFA8B2A-F289-48B7-8169-F03C7511444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32FD60CC-FE41-4933-AE86-B7F2CF5A02A6}"/>
              </a:ext>
            </a:extLst>
          </p:cNvPr>
          <p:cNvSpPr txBox="1"/>
          <p:nvPr/>
        </p:nvSpPr>
        <p:spPr>
          <a:xfrm>
            <a:off x="1838155" y="385135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335 + 10,685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7032DE9A-D081-413B-B289-E4F524B97C01}"/>
              </a:ext>
            </a:extLst>
          </p:cNvPr>
          <p:cNvGrpSpPr/>
          <p:nvPr/>
        </p:nvGrpSpPr>
        <p:grpSpPr>
          <a:xfrm>
            <a:off x="6234398" y="3862906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42E45C9E-6271-44A5-AAD8-CE8836AFD22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BCBD4AA2-7498-4D89-964D-BF615F0D8FE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2E6C5673-F605-477A-BE6B-8E1D19B4E599}"/>
              </a:ext>
            </a:extLst>
          </p:cNvPr>
          <p:cNvSpPr txBox="1"/>
          <p:nvPr/>
        </p:nvSpPr>
        <p:spPr>
          <a:xfrm>
            <a:off x="6914980" y="383523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19,187 + 954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A4EF0E51-86DF-4295-9D4E-2E71231269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7648298"/>
              </p:ext>
            </p:extLst>
          </p:nvPr>
        </p:nvGraphicFramePr>
        <p:xfrm>
          <a:off x="2881694" y="4408078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E7D373B4-01C8-4D47-B444-43334CDD6DD8}"/>
              </a:ext>
            </a:extLst>
          </p:cNvPr>
          <p:cNvSpPr txBox="1"/>
          <p:nvPr/>
        </p:nvSpPr>
        <p:spPr>
          <a:xfrm>
            <a:off x="4680732" y="462679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F1F9A6D4-9D3B-48A0-B3A3-7D1746CD42F0}"/>
              </a:ext>
            </a:extLst>
          </p:cNvPr>
          <p:cNvSpPr txBox="1"/>
          <p:nvPr/>
        </p:nvSpPr>
        <p:spPr>
          <a:xfrm>
            <a:off x="1838155" y="4348737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6D01CF23-F1F3-43D2-A51B-D1546F4A8350}"/>
              </a:ext>
            </a:extLst>
          </p:cNvPr>
          <p:cNvCxnSpPr/>
          <p:nvPr/>
        </p:nvCxnSpPr>
        <p:spPr>
          <a:xfrm>
            <a:off x="2962509" y="51128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581C75D3-95F3-4BD4-AEE4-6AF546CE1414}"/>
              </a:ext>
            </a:extLst>
          </p:cNvPr>
          <p:cNvGrpSpPr/>
          <p:nvPr/>
        </p:nvGrpSpPr>
        <p:grpSpPr>
          <a:xfrm>
            <a:off x="2952984" y="5491110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B38743B9-ADCB-41BB-94B0-B44A5BE8DE4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E13CC8BA-D951-4E79-B98C-6EC62783679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3D3B9AEC-CB94-4592-95FB-807AEA3D98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659034"/>
              </p:ext>
            </p:extLst>
          </p:nvPr>
        </p:nvGraphicFramePr>
        <p:xfrm>
          <a:off x="8012431" y="4458465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F2184BD8-583D-4315-9022-7321E1179B62}"/>
              </a:ext>
            </a:extLst>
          </p:cNvPr>
          <p:cNvSpPr txBox="1"/>
          <p:nvPr/>
        </p:nvSpPr>
        <p:spPr>
          <a:xfrm>
            <a:off x="9811469" y="467718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4E36CA7A-9E13-41C1-8E38-2126E9B10329}"/>
              </a:ext>
            </a:extLst>
          </p:cNvPr>
          <p:cNvSpPr txBox="1"/>
          <p:nvPr/>
        </p:nvSpPr>
        <p:spPr>
          <a:xfrm>
            <a:off x="6968892" y="4399124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7C1EBED0-4237-484C-BBAD-BDAB7D995DBD}"/>
              </a:ext>
            </a:extLst>
          </p:cNvPr>
          <p:cNvCxnSpPr/>
          <p:nvPr/>
        </p:nvCxnSpPr>
        <p:spPr>
          <a:xfrm>
            <a:off x="8079149" y="5154046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8370C39D-3E66-4C07-81A9-FEB902B93CCA}"/>
              </a:ext>
            </a:extLst>
          </p:cNvPr>
          <p:cNvGrpSpPr/>
          <p:nvPr/>
        </p:nvGrpSpPr>
        <p:grpSpPr>
          <a:xfrm>
            <a:off x="8060861" y="553235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E0F81548-6B60-4DDF-A94D-AF92EE6B2F8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D6BD4ED0-CAE5-42C5-8511-120F192C93C6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AE9A75E4-2F22-4757-BB1D-63198720E0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4311321"/>
              </p:ext>
            </p:extLst>
          </p:nvPr>
        </p:nvGraphicFramePr>
        <p:xfrm>
          <a:off x="2370222" y="1879247"/>
          <a:ext cx="216000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9A01D1BC-0108-4E76-914D-36FEEA26253B}"/>
              </a:ext>
            </a:extLst>
          </p:cNvPr>
          <p:cNvGrpSpPr/>
          <p:nvPr/>
        </p:nvGrpSpPr>
        <p:grpSpPr>
          <a:xfrm>
            <a:off x="1198481" y="1190072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26A047F0-B2BE-46A6-B98C-D61D9055729E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9560D4BF-439C-4211-BC9C-C4FC222A23BB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87B6BD55-0E5A-44A6-B302-864CD9D6FA89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F2ECA8FA-8766-4AEF-BE15-8AEBD1D23B60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34E82184-52E5-4010-A26E-34E730419D06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6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,625 + 75,409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0AE7312C-7AFB-4304-81AD-9E13979FBFB2}"/>
              </a:ext>
            </a:extLst>
          </p:cNvPr>
          <p:cNvSpPr txBox="1"/>
          <p:nvPr/>
        </p:nvSpPr>
        <p:spPr>
          <a:xfrm>
            <a:off x="4481268" y="206997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88E797DF-B3A9-4E52-9040-30A91B44E682}"/>
              </a:ext>
            </a:extLst>
          </p:cNvPr>
          <p:cNvCxnSpPr/>
          <p:nvPr/>
        </p:nvCxnSpPr>
        <p:spPr>
          <a:xfrm>
            <a:off x="2460645" y="2585555"/>
            <a:ext cx="19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B7AC8475-EFC4-437D-993C-7F97C5E2B9E9}"/>
              </a:ext>
            </a:extLst>
          </p:cNvPr>
          <p:cNvGrpSpPr/>
          <p:nvPr/>
        </p:nvGrpSpPr>
        <p:grpSpPr>
          <a:xfrm>
            <a:off x="2455811" y="2962304"/>
            <a:ext cx="1980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83182644-5970-438F-9B21-947B5685D07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DC684DD4-5127-486F-8194-1FF221A68D33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C146879E-7D50-4F36-8895-6C4A2B5DE1DE}"/>
              </a:ext>
            </a:extLst>
          </p:cNvPr>
          <p:cNvSpPr txBox="1"/>
          <p:nvPr/>
        </p:nvSpPr>
        <p:spPr>
          <a:xfrm>
            <a:off x="1293661" y="313952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๘๒,๓๓๔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26B2DB0B-B8C6-42C3-8069-65B48EAACD33}"/>
              </a:ext>
            </a:extLst>
          </p:cNvPr>
          <p:cNvSpPr txBox="1"/>
          <p:nvPr/>
        </p:nvSpPr>
        <p:spPr>
          <a:xfrm>
            <a:off x="1207630" y="1710141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9434C2D2-613B-49E6-922E-6A6484E60349}"/>
              </a:ext>
            </a:extLst>
          </p:cNvPr>
          <p:cNvSpPr txBox="1"/>
          <p:nvPr/>
        </p:nvSpPr>
        <p:spPr>
          <a:xfrm>
            <a:off x="1876403" y="563868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๑๑,๐๒๐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227A1AB4-EFDD-4F02-BFBA-0569D2F70BB9}"/>
              </a:ext>
            </a:extLst>
          </p:cNvPr>
          <p:cNvSpPr txBox="1"/>
          <p:nvPr/>
        </p:nvSpPr>
        <p:spPr>
          <a:xfrm>
            <a:off x="7076291" y="571384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๒๐,๑๔๑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BA1137CC-818C-4B54-ADC0-BB0BCF210B8B}"/>
              </a:ext>
            </a:extLst>
          </p:cNvPr>
          <p:cNvSpPr txBox="1"/>
          <p:nvPr/>
        </p:nvSpPr>
        <p:spPr>
          <a:xfrm>
            <a:off x="4170942" y="266585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966CE1F6-A6FF-4A81-BB0C-E8266D5F7BCD}"/>
              </a:ext>
            </a:extLst>
          </p:cNvPr>
          <p:cNvSpPr txBox="1"/>
          <p:nvPr/>
        </p:nvSpPr>
        <p:spPr>
          <a:xfrm>
            <a:off x="3733307" y="26647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19BED67E-E8AA-402D-85C9-6AFDD207A210}"/>
              </a:ext>
            </a:extLst>
          </p:cNvPr>
          <p:cNvSpPr txBox="1"/>
          <p:nvPr/>
        </p:nvSpPr>
        <p:spPr>
          <a:xfrm>
            <a:off x="3761740" y="174160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EAFC9188-456C-4952-ABB1-1C7319508961}"/>
              </a:ext>
            </a:extLst>
          </p:cNvPr>
          <p:cNvSpPr txBox="1"/>
          <p:nvPr/>
        </p:nvSpPr>
        <p:spPr>
          <a:xfrm>
            <a:off x="2462215" y="175129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66DC2276-FBEE-469D-888E-2E8450B114CE}"/>
              </a:ext>
            </a:extLst>
          </p:cNvPr>
          <p:cNvSpPr txBox="1"/>
          <p:nvPr/>
        </p:nvSpPr>
        <p:spPr>
          <a:xfrm>
            <a:off x="3303084" y="265328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493FBA89-7F86-4851-B34C-07FF1B945D34}"/>
              </a:ext>
            </a:extLst>
          </p:cNvPr>
          <p:cNvSpPr txBox="1"/>
          <p:nvPr/>
        </p:nvSpPr>
        <p:spPr>
          <a:xfrm>
            <a:off x="2895923" y="26647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88D77F18-66DC-43BB-9BAB-FEBC2FCA3C29}"/>
              </a:ext>
            </a:extLst>
          </p:cNvPr>
          <p:cNvSpPr txBox="1"/>
          <p:nvPr/>
        </p:nvSpPr>
        <p:spPr>
          <a:xfrm>
            <a:off x="2419316" y="266321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DA5B3F2A-27E1-407A-BF02-F813726101D7}"/>
              </a:ext>
            </a:extLst>
          </p:cNvPr>
          <p:cNvSpPr txBox="1"/>
          <p:nvPr/>
        </p:nvSpPr>
        <p:spPr>
          <a:xfrm>
            <a:off x="3985405" y="424626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A404F445-B2E6-4240-9EA9-FE914CE2456C}"/>
              </a:ext>
            </a:extLst>
          </p:cNvPr>
          <p:cNvSpPr txBox="1"/>
          <p:nvPr/>
        </p:nvSpPr>
        <p:spPr>
          <a:xfrm>
            <a:off x="8420186" y="430875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71" name="ตาราง 3">
            <a:extLst>
              <a:ext uri="{FF2B5EF4-FFF2-40B4-BE49-F238E27FC236}">
                <a16:creationId xmlns:a16="http://schemas.microsoft.com/office/drawing/2014/main" id="{70773BF7-8B14-4677-A095-CBFD99E534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5316137"/>
              </p:ext>
            </p:extLst>
          </p:nvPr>
        </p:nvGraphicFramePr>
        <p:xfrm>
          <a:off x="7502308" y="1874520"/>
          <a:ext cx="2160000" cy="82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C889E9AD-8832-4E9D-B849-1DD236E86E7D}"/>
              </a:ext>
            </a:extLst>
          </p:cNvPr>
          <p:cNvGrpSpPr/>
          <p:nvPr/>
        </p:nvGrpSpPr>
        <p:grpSpPr>
          <a:xfrm>
            <a:off x="6330567" y="1185345"/>
            <a:ext cx="4260491" cy="463053"/>
            <a:chOff x="1198481" y="809824"/>
            <a:chExt cx="4260491" cy="463053"/>
          </a:xfrm>
        </p:grpSpPr>
        <p:grpSp>
          <p:nvGrpSpPr>
            <p:cNvPr id="73" name="Google Shape;3831;p61">
              <a:extLst>
                <a:ext uri="{FF2B5EF4-FFF2-40B4-BE49-F238E27FC236}">
                  <a16:creationId xmlns:a16="http://schemas.microsoft.com/office/drawing/2014/main" id="{8DE82C01-762A-42A1-823E-B14991EE8322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76" name="Google Shape;3832;p61">
                <a:extLst>
                  <a:ext uri="{FF2B5EF4-FFF2-40B4-BE49-F238E27FC236}">
                    <a16:creationId xmlns:a16="http://schemas.microsoft.com/office/drawing/2014/main" id="{DD953B07-0E71-4996-94D2-A1C4ED200EC6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3833;p61">
                <a:extLst>
                  <a:ext uri="{FF2B5EF4-FFF2-40B4-BE49-F238E27FC236}">
                    <a16:creationId xmlns:a16="http://schemas.microsoft.com/office/drawing/2014/main" id="{59987A70-BC92-4CCB-99A9-B4730AD2ABD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5E995BE0-C498-4ABB-9AED-52A9A3928EE3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5" name="Google Shape;3842;p61">
              <a:extLst>
                <a:ext uri="{FF2B5EF4-FFF2-40B4-BE49-F238E27FC236}">
                  <a16:creationId xmlns:a16="http://schemas.microsoft.com/office/drawing/2014/main" id="{6EEF05DE-2AC9-4174-B1DE-B9BA5C64013C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16,425 + 83,575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B1E6382C-72A1-44F2-8E7B-F6A8229B24BE}"/>
              </a:ext>
            </a:extLst>
          </p:cNvPr>
          <p:cNvSpPr txBox="1"/>
          <p:nvPr/>
        </p:nvSpPr>
        <p:spPr>
          <a:xfrm>
            <a:off x="9613354" y="206524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cxnSp>
        <p:nvCxnSpPr>
          <p:cNvPr id="79" name="ตัวเชื่อมต่อตรง 78">
            <a:extLst>
              <a:ext uri="{FF2B5EF4-FFF2-40B4-BE49-F238E27FC236}">
                <a16:creationId xmlns:a16="http://schemas.microsoft.com/office/drawing/2014/main" id="{1D086BED-48E6-4BEB-A230-0AE31D6211A6}"/>
              </a:ext>
            </a:extLst>
          </p:cNvPr>
          <p:cNvCxnSpPr/>
          <p:nvPr/>
        </p:nvCxnSpPr>
        <p:spPr>
          <a:xfrm>
            <a:off x="7592731" y="2580828"/>
            <a:ext cx="1980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A02873F4-DDB9-41F1-B47F-3499689840ED}"/>
              </a:ext>
            </a:extLst>
          </p:cNvPr>
          <p:cNvGrpSpPr/>
          <p:nvPr/>
        </p:nvGrpSpPr>
        <p:grpSpPr>
          <a:xfrm>
            <a:off x="7587897" y="2957577"/>
            <a:ext cx="1980000" cy="20131"/>
            <a:chOff x="1764604" y="5115751"/>
            <a:chExt cx="2935229" cy="20131"/>
          </a:xfrm>
        </p:grpSpPr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EB2E1EE9-FD30-486A-AE8E-B840522757A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FCA569CB-9C3A-4EDA-80A6-4AB156F2391A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Google Shape;3842;p61">
            <a:extLst>
              <a:ext uri="{FF2B5EF4-FFF2-40B4-BE49-F238E27FC236}">
                <a16:creationId xmlns:a16="http://schemas.microsoft.com/office/drawing/2014/main" id="{BC9D206F-F949-4485-BC98-B88907F3616F}"/>
              </a:ext>
            </a:extLst>
          </p:cNvPr>
          <p:cNvSpPr txBox="1"/>
          <p:nvPr/>
        </p:nvSpPr>
        <p:spPr>
          <a:xfrm>
            <a:off x="6425747" y="313479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๑๐๐,๐๐๐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A252701C-6BEE-47B8-B56D-3A052E7547D8}"/>
              </a:ext>
            </a:extLst>
          </p:cNvPr>
          <p:cNvSpPr txBox="1"/>
          <p:nvPr/>
        </p:nvSpPr>
        <p:spPr>
          <a:xfrm>
            <a:off x="6339716" y="1705414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8DCD7491-7694-46F5-8B62-C269C9A99913}"/>
              </a:ext>
            </a:extLst>
          </p:cNvPr>
          <p:cNvSpPr txBox="1"/>
          <p:nvPr/>
        </p:nvSpPr>
        <p:spPr>
          <a:xfrm>
            <a:off x="9303028" y="266112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D95A479C-1B8A-4253-B07D-56978F1707A1}"/>
              </a:ext>
            </a:extLst>
          </p:cNvPr>
          <p:cNvSpPr txBox="1"/>
          <p:nvPr/>
        </p:nvSpPr>
        <p:spPr>
          <a:xfrm>
            <a:off x="8865393" y="266005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E822DC52-4919-4904-9D98-0188B4EC2798}"/>
              </a:ext>
            </a:extLst>
          </p:cNvPr>
          <p:cNvSpPr txBox="1"/>
          <p:nvPr/>
        </p:nvSpPr>
        <p:spPr>
          <a:xfrm>
            <a:off x="8893826" y="173688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8" name="กล่องข้อความ 87">
            <a:extLst>
              <a:ext uri="{FF2B5EF4-FFF2-40B4-BE49-F238E27FC236}">
                <a16:creationId xmlns:a16="http://schemas.microsoft.com/office/drawing/2014/main" id="{FC416016-D362-4AD8-8511-36674D8B9A7D}"/>
              </a:ext>
            </a:extLst>
          </p:cNvPr>
          <p:cNvSpPr txBox="1"/>
          <p:nvPr/>
        </p:nvSpPr>
        <p:spPr>
          <a:xfrm>
            <a:off x="8472125" y="174657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9" name="กล่องข้อความ 88">
            <a:extLst>
              <a:ext uri="{FF2B5EF4-FFF2-40B4-BE49-F238E27FC236}">
                <a16:creationId xmlns:a16="http://schemas.microsoft.com/office/drawing/2014/main" id="{76F712E6-B139-4CAB-81D7-2965CE9D711C}"/>
              </a:ext>
            </a:extLst>
          </p:cNvPr>
          <p:cNvSpPr txBox="1"/>
          <p:nvPr/>
        </p:nvSpPr>
        <p:spPr>
          <a:xfrm>
            <a:off x="8435170" y="2648554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ACBD7C07-38AA-42C7-89F4-EB7FB1841768}"/>
              </a:ext>
            </a:extLst>
          </p:cNvPr>
          <p:cNvSpPr txBox="1"/>
          <p:nvPr/>
        </p:nvSpPr>
        <p:spPr>
          <a:xfrm>
            <a:off x="8009721" y="266005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1" name="กล่องข้อความ 90">
            <a:extLst>
              <a:ext uri="{FF2B5EF4-FFF2-40B4-BE49-F238E27FC236}">
                <a16:creationId xmlns:a16="http://schemas.microsoft.com/office/drawing/2014/main" id="{55B56C5D-7E7A-4C76-B221-C747CCAC0E78}"/>
              </a:ext>
            </a:extLst>
          </p:cNvPr>
          <p:cNvSpPr txBox="1"/>
          <p:nvPr/>
        </p:nvSpPr>
        <p:spPr>
          <a:xfrm>
            <a:off x="7551402" y="2658492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2" name="กล่องข้อความ 91">
            <a:extLst>
              <a:ext uri="{FF2B5EF4-FFF2-40B4-BE49-F238E27FC236}">
                <a16:creationId xmlns:a16="http://schemas.microsoft.com/office/drawing/2014/main" id="{5D2CE302-2495-4D1E-9EB4-759DFD3F8BC3}"/>
              </a:ext>
            </a:extLst>
          </p:cNvPr>
          <p:cNvSpPr txBox="1"/>
          <p:nvPr/>
        </p:nvSpPr>
        <p:spPr>
          <a:xfrm>
            <a:off x="2881694" y="175703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77568C41-57E3-4AF2-8BBF-3835E5CBD069}"/>
              </a:ext>
            </a:extLst>
          </p:cNvPr>
          <p:cNvSpPr txBox="1"/>
          <p:nvPr/>
        </p:nvSpPr>
        <p:spPr>
          <a:xfrm>
            <a:off x="7220170" y="266540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28D59E7D-706B-4F73-9106-035B6AF529DC}"/>
              </a:ext>
            </a:extLst>
          </p:cNvPr>
          <p:cNvSpPr txBox="1"/>
          <p:nvPr/>
        </p:nvSpPr>
        <p:spPr>
          <a:xfrm>
            <a:off x="8021498" y="173390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5406F128-AD25-46EE-956F-44FE3581D471}"/>
              </a:ext>
            </a:extLst>
          </p:cNvPr>
          <p:cNvSpPr txBox="1"/>
          <p:nvPr/>
        </p:nvSpPr>
        <p:spPr>
          <a:xfrm>
            <a:off x="7590736" y="173234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4F2955B3-53E7-4C76-8474-A847A112B2B1}"/>
              </a:ext>
            </a:extLst>
          </p:cNvPr>
          <p:cNvSpPr txBox="1"/>
          <p:nvPr/>
        </p:nvSpPr>
        <p:spPr>
          <a:xfrm>
            <a:off x="3639395" y="4260050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D35C4AFF-1BD3-4256-BEF5-8FAAAC224353}"/>
              </a:ext>
            </a:extLst>
          </p:cNvPr>
          <p:cNvSpPr txBox="1"/>
          <p:nvPr/>
        </p:nvSpPr>
        <p:spPr>
          <a:xfrm>
            <a:off x="3296788" y="426521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8" name="กล่องข้อความ 97">
            <a:extLst>
              <a:ext uri="{FF2B5EF4-FFF2-40B4-BE49-F238E27FC236}">
                <a16:creationId xmlns:a16="http://schemas.microsoft.com/office/drawing/2014/main" id="{8D0211CF-F54D-4848-AD62-28C878E9A7C2}"/>
              </a:ext>
            </a:extLst>
          </p:cNvPr>
          <p:cNvSpPr txBox="1"/>
          <p:nvPr/>
        </p:nvSpPr>
        <p:spPr>
          <a:xfrm>
            <a:off x="8766196" y="429690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2C3C5360-0CFA-4C0C-8771-580CBFE99718}"/>
              </a:ext>
            </a:extLst>
          </p:cNvPr>
          <p:cNvSpPr txBox="1"/>
          <p:nvPr/>
        </p:nvSpPr>
        <p:spPr>
          <a:xfrm>
            <a:off x="8068897" y="429477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3E6B4003-D316-496C-9E84-A0F26C39668F}"/>
              </a:ext>
            </a:extLst>
          </p:cNvPr>
          <p:cNvSpPr txBox="1"/>
          <p:nvPr/>
        </p:nvSpPr>
        <p:spPr>
          <a:xfrm>
            <a:off x="9115827" y="429157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44493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75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5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75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5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"/>
                            </p:stCondLst>
                            <p:childTnLst>
                              <p:par>
                                <p:cTn id="10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7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750"/>
                            </p:stCondLst>
                            <p:childTnLst>
                              <p:par>
                                <p:cTn id="1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7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750"/>
                            </p:stCondLst>
                            <p:childTnLst>
                              <p:par>
                                <p:cTn id="1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8" grpId="0"/>
      <p:bldP spid="83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72CB39B5-E4B2-4E4B-90D5-A0AD9A1C97E1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76794E79-F4A1-46FD-ADA5-047B519EB2C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09BAF5AD-10B3-4032-9530-9BD888B9CCD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014040F5-C23B-4192-9ABF-CEB2C1C75D24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7,005 + 82,995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F22DB0B8-C421-4B41-8E79-4DD704B29D4A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BF152D2A-E6F2-4526-A1E1-5C076F27BF0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C571185B-9FD6-4813-93CF-BB9489837BE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510F870A-02F7-4019-BC33-E09A89C19A04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6,142 + 4,938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802909E1-12D8-4E2A-9D05-643EA829EF82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CA149A5D-5F69-4E95-ABAC-3114C00E1DC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FC048E2F-4A25-4F93-B073-59B55A8C6E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EC6E3CD3-F61F-4BC4-B02E-F67FFFD82C94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7,005 + 82,995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0754B35A-C86D-47A5-8342-61D442F0F50C}"/>
              </a:ext>
            </a:extLst>
          </p:cNvPr>
          <p:cNvGrpSpPr/>
          <p:nvPr/>
        </p:nvGrpSpPr>
        <p:grpSpPr>
          <a:xfrm>
            <a:off x="6216110" y="3725796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78977844-845D-4BF9-AE35-E4C601578C2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B69080A1-FE48-4DD5-8161-38B09868442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40E5076B-6936-4048-84A7-7D9DD4C8C9C5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63,923 + 16,196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51A01036-3277-4FB2-96A7-E46F5947C8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3910040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702F0062-C5F0-4F58-B3D0-24C5D5E8791A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6787277F-A019-46E9-9DAD-593AE6834FF3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F7F390C1-0090-43BF-AE2A-E760DB6D3C0C}"/>
              </a:ext>
            </a:extLst>
          </p:cNvPr>
          <p:cNvCxnSpPr/>
          <p:nvPr/>
        </p:nvCxnSpPr>
        <p:spPr>
          <a:xfrm>
            <a:off x="2944221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C9F21DA-A7B0-477B-A2F7-DBB893CF3218}"/>
              </a:ext>
            </a:extLst>
          </p:cNvPr>
          <p:cNvGrpSpPr/>
          <p:nvPr/>
        </p:nvGrpSpPr>
        <p:grpSpPr>
          <a:xfrm>
            <a:off x="2934696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21A2BC1-CCCF-49EF-95F8-6FDCBDEB9D8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6F428FF-C524-4B9E-BE1E-2DE1B5CD9BA7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04AB6293-8C4A-443F-B2B2-AB22ABD91C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0395366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82544188-C1D3-4FBC-B18C-B89CA1EA62BF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CAD0CCA2-F933-4CA0-BAE3-52C41D7BB72B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7F88F25A-A7A6-4AEC-8A98-A4B4AAE63A08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BC0927B0-0814-4C63-8AAC-81D3DF8DD4D6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14C1251D-C478-45BA-90F0-1A857E322A9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4049F039-4650-4CE3-ABDF-7199C5155C9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A745EE73-7B1D-4D25-BDD1-2EE09B5E1E33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๓๓,๕๙๓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461D5EF4-0C8B-4707-A960-CB7DC72077BC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๑๑,๐๘๐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E7BEF81F-2E95-4BAF-B5E9-2916E67AFBF2}"/>
              </a:ext>
            </a:extLst>
          </p:cNvPr>
          <p:cNvSpPr txBox="1"/>
          <p:nvPr/>
        </p:nvSpPr>
        <p:spPr>
          <a:xfrm>
            <a:off x="3619645" y="125396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DC8FE999-2052-44AF-8F33-19CF3CEAD7A1}"/>
              </a:ext>
            </a:extLst>
          </p:cNvPr>
          <p:cNvSpPr txBox="1"/>
          <p:nvPr/>
        </p:nvSpPr>
        <p:spPr>
          <a:xfrm>
            <a:off x="8401898" y="131645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DA7E1674-83AA-427F-A9E4-B64BE486005D}"/>
              </a:ext>
            </a:extLst>
          </p:cNvPr>
          <p:cNvSpPr txBox="1"/>
          <p:nvPr/>
        </p:nvSpPr>
        <p:spPr>
          <a:xfrm>
            <a:off x="9106683" y="129358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9F2C2D0D-05AD-409B-8E31-09455ABAF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3664742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D37C8574-706E-4FE8-AB22-4A12DA9B6B2D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887601FA-B746-47AE-A60F-FDE307C06FD6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2" name="ตัวเชื่อมต่อตรง 51">
            <a:extLst>
              <a:ext uri="{FF2B5EF4-FFF2-40B4-BE49-F238E27FC236}">
                <a16:creationId xmlns:a16="http://schemas.microsoft.com/office/drawing/2014/main" id="{F140D96A-483A-4D7A-9824-63F9BB2729AE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86AFA612-E668-4F7C-9C88-0941E4246881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459700B8-6134-4654-AE23-978039CED95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255079FB-D00E-4906-B22B-D39E7F4FD74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2BF1861F-983A-408E-AC6F-278BBD566F78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๙๐,๐๐๐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F78633F0-31F6-4A86-B80A-D99B56872134}"/>
              </a:ext>
            </a:extLst>
          </p:cNvPr>
          <p:cNvSpPr txBox="1"/>
          <p:nvPr/>
        </p:nvSpPr>
        <p:spPr>
          <a:xfrm>
            <a:off x="2971081" y="43066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7AFE6A27-B3F3-427E-B915-917A154D0154}"/>
              </a:ext>
            </a:extLst>
          </p:cNvPr>
          <p:cNvSpPr txBox="1"/>
          <p:nvPr/>
        </p:nvSpPr>
        <p:spPr>
          <a:xfrm>
            <a:off x="3319250" y="429296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9" name="ตาราง 3">
            <a:extLst>
              <a:ext uri="{FF2B5EF4-FFF2-40B4-BE49-F238E27FC236}">
                <a16:creationId xmlns:a16="http://schemas.microsoft.com/office/drawing/2014/main" id="{8451B865-2893-4344-BFD0-C8E779AD3F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0548596"/>
              </p:ext>
            </p:extLst>
          </p:nvPr>
        </p:nvGraphicFramePr>
        <p:xfrm>
          <a:off x="7994142" y="439875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E3097F9B-0AC2-40BA-8668-845F36A2D962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90FC7C24-7727-4717-9B1E-52BDD00A8186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2" name="ตัวเชื่อมต่อตรง 61">
            <a:extLst>
              <a:ext uri="{FF2B5EF4-FFF2-40B4-BE49-F238E27FC236}">
                <a16:creationId xmlns:a16="http://schemas.microsoft.com/office/drawing/2014/main" id="{76D8D6C4-56CC-4593-9887-C9E7FF569B39}"/>
              </a:ext>
            </a:extLst>
          </p:cNvPr>
          <p:cNvCxnSpPr/>
          <p:nvPr/>
        </p:nvCxnSpPr>
        <p:spPr>
          <a:xfrm>
            <a:off x="8060860" y="509433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6CC47C5C-6F43-4C07-9008-FAF98927F679}"/>
              </a:ext>
            </a:extLst>
          </p:cNvPr>
          <p:cNvGrpSpPr/>
          <p:nvPr/>
        </p:nvGrpSpPr>
        <p:grpSpPr>
          <a:xfrm>
            <a:off x="8042572" y="5472644"/>
            <a:ext cx="1656000" cy="32792"/>
            <a:chOff x="2837762" y="4290467"/>
            <a:chExt cx="1296000" cy="32792"/>
          </a:xfrm>
        </p:grpSpPr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41B7C8AE-3092-49A1-BAED-7FC6B529A41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D0BCD47A-66FD-41B2-9A1C-A9CE1658551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7C18BD5A-349A-4D3B-A3F6-0F893B43E12C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๘๐,๑๑๙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616ECABC-4EE0-443F-A7D0-35DE35ACDD26}"/>
              </a:ext>
            </a:extLst>
          </p:cNvPr>
          <p:cNvSpPr txBox="1"/>
          <p:nvPr/>
        </p:nvSpPr>
        <p:spPr>
          <a:xfrm>
            <a:off x="8054425" y="424904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CA9FCDE1-2234-41AE-A9BC-32B35C167B28}"/>
              </a:ext>
            </a:extLst>
          </p:cNvPr>
          <p:cNvSpPr txBox="1"/>
          <p:nvPr/>
        </p:nvSpPr>
        <p:spPr>
          <a:xfrm>
            <a:off x="8393450" y="422617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828AD0B9-4EC9-4817-A8DC-CBB9B7B1D5D5}"/>
              </a:ext>
            </a:extLst>
          </p:cNvPr>
          <p:cNvSpPr txBox="1"/>
          <p:nvPr/>
        </p:nvSpPr>
        <p:spPr>
          <a:xfrm>
            <a:off x="2924050" y="125978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309DE0C3-69D6-4DBF-9BF7-E85424C00DBA}"/>
              </a:ext>
            </a:extLst>
          </p:cNvPr>
          <p:cNvSpPr txBox="1"/>
          <p:nvPr/>
        </p:nvSpPr>
        <p:spPr>
          <a:xfrm>
            <a:off x="3973213" y="125091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07865DD2-2DE9-47C8-9EFE-546DEB0EB3AD}"/>
              </a:ext>
            </a:extLst>
          </p:cNvPr>
          <p:cNvSpPr txBox="1"/>
          <p:nvPr/>
        </p:nvSpPr>
        <p:spPr>
          <a:xfrm>
            <a:off x="3666344" y="428631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2A90BD51-B0AE-49F6-992D-6218ADBE0356}"/>
              </a:ext>
            </a:extLst>
          </p:cNvPr>
          <p:cNvSpPr txBox="1"/>
          <p:nvPr/>
        </p:nvSpPr>
        <p:spPr>
          <a:xfrm>
            <a:off x="4014513" y="4272594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31AE21BF-458D-4028-9D5A-686118E474D3}"/>
              </a:ext>
            </a:extLst>
          </p:cNvPr>
          <p:cNvSpPr txBox="1"/>
          <p:nvPr/>
        </p:nvSpPr>
        <p:spPr>
          <a:xfrm>
            <a:off x="8747022" y="422363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427299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6" grpId="0"/>
      <p:bldP spid="57" grpId="0"/>
      <p:bldP spid="58" grpId="0"/>
      <p:bldP spid="60" grpId="0"/>
      <p:bldP spid="61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42A5CAC1-B2D6-4525-9B50-E611FCBD414A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F7BDE672-2EB2-4455-9567-BE22CD5F66B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0C27F442-61ED-40BF-B1A0-63417B41F65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06DB981A-62D5-4B9A-9B6E-F859C68B9494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43,256 + 16,946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BD850AA0-09EB-435A-8DB5-3BD8C0AAE70B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003109B3-97E7-4EF3-BFD3-32DE89915F6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EC843928-C592-4130-B456-D704D02E2F3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73F60D39-6FDF-4241-8F35-D0BEDD8A5147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29,308 + 50,886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2A6061CE-7B53-4599-BC57-B9BEB4134795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F9A43F77-C093-4662-A4D3-A930471EA4D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1C34E803-D138-489B-8175-D038AC82655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31DDCC5D-F121-40F6-9F69-7E23B1F324F4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76,570 + 4,890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090CE9E7-8B22-4A5B-81C4-6B870DEE433B}"/>
              </a:ext>
            </a:extLst>
          </p:cNvPr>
          <p:cNvGrpSpPr/>
          <p:nvPr/>
        </p:nvGrpSpPr>
        <p:grpSpPr>
          <a:xfrm>
            <a:off x="6140386" y="3725796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BFCD40A7-0515-4AB2-9125-15D9CB5687A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2F533854-22FD-435F-A8D3-70604215E0A4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B619A738-C710-4A5D-9F22-0FA08AE0C120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81,119 + 9,989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15B8676A-53DD-4F84-9543-EAFD126C5B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7345407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AB90A36E-0687-465A-A6C7-E14E1D0001CA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68763DAF-FF9D-42E3-AB6F-185BA4E3E203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36F91667-37C1-4C27-A3DA-760E02ED1E4B}"/>
              </a:ext>
            </a:extLst>
          </p:cNvPr>
          <p:cNvCxnSpPr/>
          <p:nvPr/>
        </p:nvCxnSpPr>
        <p:spPr>
          <a:xfrm>
            <a:off x="2916789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0FA7131-CC0C-4865-B820-AC8B5B2242EB}"/>
              </a:ext>
            </a:extLst>
          </p:cNvPr>
          <p:cNvGrpSpPr/>
          <p:nvPr/>
        </p:nvGrpSpPr>
        <p:grpSpPr>
          <a:xfrm>
            <a:off x="2907264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D45FDE1-786B-4EDC-B494-E99AC1B8E611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253B0AE-F59B-41DC-BE9A-B43DD913B66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D8C3AE12-6E6A-4B89-BDFE-9C80272FB2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7585328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9153E8C1-1C64-45E2-A681-8D585E810AD6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ADFF4CA0-D9F3-4976-8174-5CD971419E9D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9E744D0D-A4DD-42CE-BEC9-EC4B009F0596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A30C4636-8C95-4006-96DF-969F62B9E0DE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01384687-EE97-4706-AB73-1D3A17A2F23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2A973A38-8BBD-4C62-90F1-318445F50394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ADF5DBBD-72D5-4005-AD50-A4DA6EF820CF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๖๐,๒๐๒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04592D5F-585D-41FD-BA02-15905C8799CC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๘๐,๑๙๔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5B52D66E-140F-4972-A08C-36BE6743A531}"/>
              </a:ext>
            </a:extLst>
          </p:cNvPr>
          <p:cNvSpPr txBox="1"/>
          <p:nvPr/>
        </p:nvSpPr>
        <p:spPr>
          <a:xfrm>
            <a:off x="2924701" y="125396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CA518649-43ED-461C-A0CB-A2E38BB5B865}"/>
              </a:ext>
            </a:extLst>
          </p:cNvPr>
          <p:cNvSpPr txBox="1"/>
          <p:nvPr/>
        </p:nvSpPr>
        <p:spPr>
          <a:xfrm>
            <a:off x="8401898" y="131645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D668D147-3403-4B51-BEB6-33891210E463}"/>
              </a:ext>
            </a:extLst>
          </p:cNvPr>
          <p:cNvSpPr txBox="1"/>
          <p:nvPr/>
        </p:nvSpPr>
        <p:spPr>
          <a:xfrm>
            <a:off x="9088395" y="129358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5CD83777-843B-4C97-B93A-777DA412AD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0755472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796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000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DF87C3A2-3389-4508-B9AC-6786191D06ED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01465BE-B7C6-4B84-9F56-DC05228631BD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2" name="ตัวเชื่อมต่อตรง 51">
            <a:extLst>
              <a:ext uri="{FF2B5EF4-FFF2-40B4-BE49-F238E27FC236}">
                <a16:creationId xmlns:a16="http://schemas.microsoft.com/office/drawing/2014/main" id="{00B4C3A5-B125-4D3C-BED2-1E430A7C3777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81037CBB-6564-4D2B-86A9-ABBCAF1665CF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6E7362EB-0B94-4951-808B-EEDD831CECA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2B9B23BD-E6DD-4558-ABA6-38EC497530E3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3842;p61">
            <a:extLst>
              <a:ext uri="{FF2B5EF4-FFF2-40B4-BE49-F238E27FC236}">
                <a16:creationId xmlns:a16="http://schemas.microsoft.com/office/drawing/2014/main" id="{084A2048-4E36-43FE-A842-AF7B00196889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๘๑,๔๖๐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40A5E962-92A1-4267-9E51-A907BFB58F7F}"/>
              </a:ext>
            </a:extLst>
          </p:cNvPr>
          <p:cNvSpPr txBox="1"/>
          <p:nvPr/>
        </p:nvSpPr>
        <p:spPr>
          <a:xfrm>
            <a:off x="2971081" y="43066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201BF30A-2758-45BA-8035-FF2E15415694}"/>
              </a:ext>
            </a:extLst>
          </p:cNvPr>
          <p:cNvSpPr txBox="1"/>
          <p:nvPr/>
        </p:nvSpPr>
        <p:spPr>
          <a:xfrm>
            <a:off x="3319250" y="429296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9" name="ตาราง 3">
            <a:extLst>
              <a:ext uri="{FF2B5EF4-FFF2-40B4-BE49-F238E27FC236}">
                <a16:creationId xmlns:a16="http://schemas.microsoft.com/office/drawing/2014/main" id="{6EB8D0C8-437F-4F89-8A36-889E4C3F3B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2379720"/>
              </p:ext>
            </p:extLst>
          </p:nvPr>
        </p:nvGraphicFramePr>
        <p:xfrm>
          <a:off x="7994142" y="4398756"/>
          <a:ext cx="1799036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485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8618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1203405033"/>
                    </a:ext>
                  </a:extLst>
                </a:gridCol>
                <a:gridCol w="292124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30142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545A5912-B184-40D6-8454-AC4CD85486D6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DCD91DF5-3B60-43D2-9ECC-DDC52D7D2018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2" name="ตัวเชื่อมต่อตรง 61">
            <a:extLst>
              <a:ext uri="{FF2B5EF4-FFF2-40B4-BE49-F238E27FC236}">
                <a16:creationId xmlns:a16="http://schemas.microsoft.com/office/drawing/2014/main" id="{5FBAC05E-29DA-4022-8F0C-2EE842C9091B}"/>
              </a:ext>
            </a:extLst>
          </p:cNvPr>
          <p:cNvCxnSpPr/>
          <p:nvPr/>
        </p:nvCxnSpPr>
        <p:spPr>
          <a:xfrm>
            <a:off x="8353468" y="5094337"/>
            <a:ext cx="1368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13C9B81D-1C0C-4ED9-A69A-91BC2C6CE121}"/>
              </a:ext>
            </a:extLst>
          </p:cNvPr>
          <p:cNvGrpSpPr/>
          <p:nvPr/>
        </p:nvGrpSpPr>
        <p:grpSpPr>
          <a:xfrm>
            <a:off x="8335180" y="5472644"/>
            <a:ext cx="1368000" cy="32792"/>
            <a:chOff x="2837762" y="4290467"/>
            <a:chExt cx="1296000" cy="32792"/>
          </a:xfrm>
        </p:grpSpPr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6EE2F74A-BFB9-4F99-BA2B-5969DF471A4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76123FA9-2197-4392-BF1B-AD475EAC3DA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24B07273-F8EC-417E-9B2B-7B770CA815BB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๙๑,๑๐๘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64AE0564-9536-4C48-ACF2-4548E2F903A7}"/>
              </a:ext>
            </a:extLst>
          </p:cNvPr>
          <p:cNvSpPr txBox="1"/>
          <p:nvPr/>
        </p:nvSpPr>
        <p:spPr>
          <a:xfrm>
            <a:off x="8320298" y="422617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8083137C-3CA3-4E39-9D27-C841BBCBC8F8}"/>
              </a:ext>
            </a:extLst>
          </p:cNvPr>
          <p:cNvSpPr txBox="1"/>
          <p:nvPr/>
        </p:nvSpPr>
        <p:spPr>
          <a:xfrm>
            <a:off x="3276648" y="125168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4F571CBB-6B31-4253-870B-8E98A2229D64}"/>
              </a:ext>
            </a:extLst>
          </p:cNvPr>
          <p:cNvSpPr txBox="1"/>
          <p:nvPr/>
        </p:nvSpPr>
        <p:spPr>
          <a:xfrm>
            <a:off x="3624215" y="125282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A367F272-ACEA-4B2F-A204-54181B4C3773}"/>
              </a:ext>
            </a:extLst>
          </p:cNvPr>
          <p:cNvSpPr txBox="1"/>
          <p:nvPr/>
        </p:nvSpPr>
        <p:spPr>
          <a:xfrm>
            <a:off x="3976162" y="1250540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7D92CE11-BD33-42D5-B181-34CB144E110B}"/>
              </a:ext>
            </a:extLst>
          </p:cNvPr>
          <p:cNvSpPr txBox="1"/>
          <p:nvPr/>
        </p:nvSpPr>
        <p:spPr>
          <a:xfrm>
            <a:off x="8042572" y="131919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69DF8AD0-6660-4DEE-AD39-85F93F12DC1A}"/>
              </a:ext>
            </a:extLst>
          </p:cNvPr>
          <p:cNvSpPr txBox="1"/>
          <p:nvPr/>
        </p:nvSpPr>
        <p:spPr>
          <a:xfrm>
            <a:off x="3662012" y="4267705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A8C3F60-532E-4632-9AB9-092AD14325CA}"/>
              </a:ext>
            </a:extLst>
          </p:cNvPr>
          <p:cNvSpPr txBox="1"/>
          <p:nvPr/>
        </p:nvSpPr>
        <p:spPr>
          <a:xfrm>
            <a:off x="8603512" y="4230664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F77F072C-E44E-4FD5-B6FB-AF1164830406}"/>
              </a:ext>
            </a:extLst>
          </p:cNvPr>
          <p:cNvSpPr txBox="1"/>
          <p:nvPr/>
        </p:nvSpPr>
        <p:spPr>
          <a:xfrm>
            <a:off x="8888861" y="422617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26AB6D7D-B979-4FB8-8C69-FA9FDCB6344C}"/>
              </a:ext>
            </a:extLst>
          </p:cNvPr>
          <p:cNvSpPr txBox="1"/>
          <p:nvPr/>
        </p:nvSpPr>
        <p:spPr>
          <a:xfrm>
            <a:off x="9181219" y="422304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714832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6" grpId="0"/>
      <p:bldP spid="47" grpId="0"/>
      <p:bldP spid="48" grpId="0"/>
      <p:bldP spid="50" grpId="0"/>
      <p:bldP spid="51" grpId="0"/>
      <p:bldP spid="56" grpId="0"/>
      <p:bldP spid="57" grpId="0"/>
      <p:bldP spid="58" grpId="0"/>
      <p:bldP spid="60" grpId="0"/>
      <p:bldP spid="61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97EDC3ED-E25E-4E2A-8950-C3C61A0ED280}"/>
              </a:ext>
            </a:extLst>
          </p:cNvPr>
          <p:cNvSpPr txBox="1"/>
          <p:nvPr/>
        </p:nvSpPr>
        <p:spPr>
          <a:xfrm>
            <a:off x="1344063" y="857534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จับคู่ประโยคสัญลักษณ์กับคำตอบ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CBA6C49F-07D1-47E7-A777-07F42114752D}"/>
              </a:ext>
            </a:extLst>
          </p:cNvPr>
          <p:cNvGrpSpPr/>
          <p:nvPr/>
        </p:nvGrpSpPr>
        <p:grpSpPr>
          <a:xfrm rot="14045225">
            <a:off x="5134799" y="820518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BEA986D2-4187-4E97-B1B5-C1D690BD92C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E89D3F4C-606D-4555-87E9-055DEA86A806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8EEE773A-363A-457E-9D5B-DA659C293CB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277D8C06-C649-419B-B4DC-193C293C9B3A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5F8C4F02-8116-4190-B1AA-28E7248DBB5F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C9E0103E-E63C-4888-B4C0-6D693DA4F75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6B909C43-41C5-4F9A-9101-45FD63DD98B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40DCEBE9-3670-4FE9-8F75-E7FC2A656AAF}"/>
              </a:ext>
            </a:extLst>
          </p:cNvPr>
          <p:cNvSpPr/>
          <p:nvPr/>
        </p:nvSpPr>
        <p:spPr>
          <a:xfrm rot="191175">
            <a:off x="1602073" y="123436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8AA3F6F1-5AFE-4491-8FAC-5E60D1BA9BDA}"/>
              </a:ext>
            </a:extLst>
          </p:cNvPr>
          <p:cNvGrpSpPr/>
          <p:nvPr/>
        </p:nvGrpSpPr>
        <p:grpSpPr>
          <a:xfrm>
            <a:off x="1590433" y="1745727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D4347BEA-89CD-4FE5-9F6E-4E6B1606D89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BEF2B951-3E6D-4EB6-8DDA-6B8BD3C0BC3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C89D8E2C-5AED-40D4-8D77-8553AA674F54}"/>
              </a:ext>
            </a:extLst>
          </p:cNvPr>
          <p:cNvSpPr txBox="1"/>
          <p:nvPr/>
        </p:nvSpPr>
        <p:spPr>
          <a:xfrm>
            <a:off x="2216151" y="175463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98,765 + 1,235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51E97BDB-A2D0-40FE-B8E9-70366E50FC60}"/>
              </a:ext>
            </a:extLst>
          </p:cNvPr>
          <p:cNvGrpSpPr/>
          <p:nvPr/>
        </p:nvGrpSpPr>
        <p:grpSpPr>
          <a:xfrm>
            <a:off x="8588795" y="1745727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D4E8C835-74CE-4FDE-AB82-DF25D0D9515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8D844B32-2616-4A9A-8F40-BE0E4DE8D9E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ก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6E4C07DC-6F2A-42F9-A0E3-06F111230999}"/>
              </a:ext>
            </a:extLst>
          </p:cNvPr>
          <p:cNvSpPr txBox="1"/>
          <p:nvPr/>
        </p:nvSpPr>
        <p:spPr>
          <a:xfrm>
            <a:off x="9152251" y="1748894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38,225</a:t>
            </a:r>
          </a:p>
        </p:txBody>
      </p:sp>
      <p:grpSp>
        <p:nvGrpSpPr>
          <p:cNvPr id="32" name="กลุ่ม 2">
            <a:extLst>
              <a:ext uri="{FF2B5EF4-FFF2-40B4-BE49-F238E27FC236}">
                <a16:creationId xmlns:a16="http://schemas.microsoft.com/office/drawing/2014/main" id="{DD8A6DAE-A47B-46DE-A4FC-F6B67B7110E7}"/>
              </a:ext>
            </a:extLst>
          </p:cNvPr>
          <p:cNvGrpSpPr/>
          <p:nvPr/>
        </p:nvGrpSpPr>
        <p:grpSpPr>
          <a:xfrm>
            <a:off x="1590433" y="2460753"/>
            <a:ext cx="468000" cy="468000"/>
            <a:chOff x="1239484" y="1722687"/>
            <a:chExt cx="468000" cy="468000"/>
          </a:xfrm>
        </p:grpSpPr>
        <p:sp>
          <p:nvSpPr>
            <p:cNvPr id="33" name="Google Shape;523;p27">
              <a:extLst>
                <a:ext uri="{FF2B5EF4-FFF2-40B4-BE49-F238E27FC236}">
                  <a16:creationId xmlns:a16="http://schemas.microsoft.com/office/drawing/2014/main" id="{DF1E977F-08D5-41B4-BE62-0CFED74D1F7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DFF4BAD1-D27D-4AC3-833E-A833BD1E055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5812CE5A-A2C8-44C4-A391-E4A6FAA1AB56}"/>
              </a:ext>
            </a:extLst>
          </p:cNvPr>
          <p:cNvSpPr txBox="1"/>
          <p:nvPr/>
        </p:nvSpPr>
        <p:spPr>
          <a:xfrm>
            <a:off x="2216151" y="2469661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25,817 + 12,408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FB00736F-55FE-4303-A539-F790EF4213B6}"/>
              </a:ext>
            </a:extLst>
          </p:cNvPr>
          <p:cNvGrpSpPr/>
          <p:nvPr/>
        </p:nvGrpSpPr>
        <p:grpSpPr>
          <a:xfrm>
            <a:off x="8588795" y="2460753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4A51DDD4-7CA2-4BDB-86F5-BDB29FD778B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7DF5CE13-4CE4-41E8-B76C-E6D57457547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ข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83183564-9299-45DB-A466-732B35C20172}"/>
              </a:ext>
            </a:extLst>
          </p:cNvPr>
          <p:cNvSpPr txBox="1"/>
          <p:nvPr/>
        </p:nvSpPr>
        <p:spPr>
          <a:xfrm>
            <a:off x="9152251" y="2463920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</a:t>
            </a:r>
          </a:p>
        </p:txBody>
      </p: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8D4ED92D-EA99-428F-962D-68CD2864C1DB}"/>
              </a:ext>
            </a:extLst>
          </p:cNvPr>
          <p:cNvGrpSpPr/>
          <p:nvPr/>
        </p:nvGrpSpPr>
        <p:grpSpPr>
          <a:xfrm>
            <a:off x="1590433" y="3184687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1ACB22BE-893B-4469-A2EF-9672573671A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5A52A9B6-718E-4259-BB4C-9CE9A07FA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946CD65D-64EF-4CC5-898F-BD728A7094DF}"/>
              </a:ext>
            </a:extLst>
          </p:cNvPr>
          <p:cNvSpPr txBox="1"/>
          <p:nvPr/>
        </p:nvSpPr>
        <p:spPr>
          <a:xfrm>
            <a:off x="2216151" y="319359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11,579 + 79,246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4" name="กลุ่ม 2">
            <a:extLst>
              <a:ext uri="{FF2B5EF4-FFF2-40B4-BE49-F238E27FC236}">
                <a16:creationId xmlns:a16="http://schemas.microsoft.com/office/drawing/2014/main" id="{757A2B25-84EF-4012-AE8B-E0D3A80BAF0D}"/>
              </a:ext>
            </a:extLst>
          </p:cNvPr>
          <p:cNvGrpSpPr/>
          <p:nvPr/>
        </p:nvGrpSpPr>
        <p:grpSpPr>
          <a:xfrm>
            <a:off x="8588795" y="3184687"/>
            <a:ext cx="468000" cy="468000"/>
            <a:chOff x="1239484" y="1722687"/>
            <a:chExt cx="468000" cy="468000"/>
          </a:xfrm>
        </p:grpSpPr>
        <p:sp>
          <p:nvSpPr>
            <p:cNvPr id="45" name="Google Shape;523;p27">
              <a:extLst>
                <a:ext uri="{FF2B5EF4-FFF2-40B4-BE49-F238E27FC236}">
                  <a16:creationId xmlns:a16="http://schemas.microsoft.com/office/drawing/2014/main" id="{CE5A3AB7-7586-4A40-9FEB-278FD45659C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656;p49">
              <a:extLst>
                <a:ext uri="{FF2B5EF4-FFF2-40B4-BE49-F238E27FC236}">
                  <a16:creationId xmlns:a16="http://schemas.microsoft.com/office/drawing/2014/main" id="{0655ED96-F129-4B2E-ABED-8D9139D2BCF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ค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1FADB290-CE2B-4D5F-8BAE-1669ACF76643}"/>
              </a:ext>
            </a:extLst>
          </p:cNvPr>
          <p:cNvSpPr txBox="1"/>
          <p:nvPr/>
        </p:nvSpPr>
        <p:spPr>
          <a:xfrm>
            <a:off x="9152251" y="3187854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90,825</a:t>
            </a:r>
          </a:p>
        </p:txBody>
      </p:sp>
      <p:grpSp>
        <p:nvGrpSpPr>
          <p:cNvPr id="48" name="กลุ่ม 2">
            <a:extLst>
              <a:ext uri="{FF2B5EF4-FFF2-40B4-BE49-F238E27FC236}">
                <a16:creationId xmlns:a16="http://schemas.microsoft.com/office/drawing/2014/main" id="{A56C824F-9EB9-4E5E-AB54-5A2AE9ADC013}"/>
              </a:ext>
            </a:extLst>
          </p:cNvPr>
          <p:cNvGrpSpPr/>
          <p:nvPr/>
        </p:nvGrpSpPr>
        <p:grpSpPr>
          <a:xfrm>
            <a:off x="1590433" y="3908385"/>
            <a:ext cx="468000" cy="468000"/>
            <a:chOff x="1239484" y="1722687"/>
            <a:chExt cx="468000" cy="468000"/>
          </a:xfrm>
        </p:grpSpPr>
        <p:sp>
          <p:nvSpPr>
            <p:cNvPr id="49" name="Google Shape;523;p27">
              <a:extLst>
                <a:ext uri="{FF2B5EF4-FFF2-40B4-BE49-F238E27FC236}">
                  <a16:creationId xmlns:a16="http://schemas.microsoft.com/office/drawing/2014/main" id="{EC8DA946-94B7-4BFE-BBC2-61681D57F1F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656;p49">
              <a:extLst>
                <a:ext uri="{FF2B5EF4-FFF2-40B4-BE49-F238E27FC236}">
                  <a16:creationId xmlns:a16="http://schemas.microsoft.com/office/drawing/2014/main" id="{E145038F-DD47-48E8-A51E-745846054AF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5D6B2EC3-13DB-48A0-A12C-6507EF9AB4BD}"/>
              </a:ext>
            </a:extLst>
          </p:cNvPr>
          <p:cNvSpPr txBox="1"/>
          <p:nvPr/>
        </p:nvSpPr>
        <p:spPr>
          <a:xfrm>
            <a:off x="2216151" y="3917293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37,543 + 13,478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2033D458-C692-4AC9-A322-1A870395F1AB}"/>
              </a:ext>
            </a:extLst>
          </p:cNvPr>
          <p:cNvGrpSpPr/>
          <p:nvPr/>
        </p:nvGrpSpPr>
        <p:grpSpPr>
          <a:xfrm>
            <a:off x="8588795" y="3908385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2CB7E431-E53F-4B44-BC87-D47D23D5BC9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CEF2F904-7F29-40B9-B547-4F4BE6B8F99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4368C56-5768-488A-86D1-6F35E9FFEED7}"/>
              </a:ext>
            </a:extLst>
          </p:cNvPr>
          <p:cNvSpPr txBox="1"/>
          <p:nvPr/>
        </p:nvSpPr>
        <p:spPr>
          <a:xfrm>
            <a:off x="9152251" y="3911552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70,001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7CF01AA8-AAEA-4701-8002-B2E1D43E1CEC}"/>
              </a:ext>
            </a:extLst>
          </p:cNvPr>
          <p:cNvGrpSpPr/>
          <p:nvPr/>
        </p:nvGrpSpPr>
        <p:grpSpPr>
          <a:xfrm>
            <a:off x="1590433" y="4623411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BB29F290-9DD6-44F6-A06E-C4867D8C69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4E6B034C-85C1-4488-BA9C-80FA33906B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0F1FDA36-342D-4C1C-8DAB-6B45DBA0E833}"/>
              </a:ext>
            </a:extLst>
          </p:cNvPr>
          <p:cNvSpPr txBox="1"/>
          <p:nvPr/>
        </p:nvSpPr>
        <p:spPr>
          <a:xfrm>
            <a:off x="2216151" y="463231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8,002 + 61,999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BF675595-C241-4E54-88C5-2918B519599E}"/>
              </a:ext>
            </a:extLst>
          </p:cNvPr>
          <p:cNvGrpSpPr/>
          <p:nvPr/>
        </p:nvGrpSpPr>
        <p:grpSpPr>
          <a:xfrm>
            <a:off x="8588795" y="4623411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1CA2EB26-18EC-405D-9675-F1501663DE7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276F6EBD-0097-4AA7-9E2F-821DCBD318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จ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30DDBB5F-84F4-4F1A-8FB8-24546F80B4FE}"/>
              </a:ext>
            </a:extLst>
          </p:cNvPr>
          <p:cNvSpPr txBox="1"/>
          <p:nvPr/>
        </p:nvSpPr>
        <p:spPr>
          <a:xfrm>
            <a:off x="9152251" y="4626578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90,300</a:t>
            </a:r>
          </a:p>
        </p:txBody>
      </p: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ED023873-8BF2-4DCE-A4C6-B8CAF2DF6585}"/>
              </a:ext>
            </a:extLst>
          </p:cNvPr>
          <p:cNvGrpSpPr/>
          <p:nvPr/>
        </p:nvGrpSpPr>
        <p:grpSpPr>
          <a:xfrm>
            <a:off x="1590433" y="5347345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2D4A49AD-4278-403D-BD60-215F6060110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A6F8CFCF-6283-4A4C-9024-0DFF6298569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AF467B9D-2B67-4BAC-9BFB-BDABDBFB3C36}"/>
              </a:ext>
            </a:extLst>
          </p:cNvPr>
          <p:cNvSpPr txBox="1"/>
          <p:nvPr/>
        </p:nvSpPr>
        <p:spPr>
          <a:xfrm>
            <a:off x="2216151" y="5356253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480 + 89,820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8" name="กลุ่ม 2">
            <a:extLst>
              <a:ext uri="{FF2B5EF4-FFF2-40B4-BE49-F238E27FC236}">
                <a16:creationId xmlns:a16="http://schemas.microsoft.com/office/drawing/2014/main" id="{4C29EEB4-C081-4383-9E73-1A3FAE8FF863}"/>
              </a:ext>
            </a:extLst>
          </p:cNvPr>
          <p:cNvGrpSpPr/>
          <p:nvPr/>
        </p:nvGrpSpPr>
        <p:grpSpPr>
          <a:xfrm>
            <a:off x="8588795" y="5347345"/>
            <a:ext cx="468000" cy="468000"/>
            <a:chOff x="1239484" y="1722687"/>
            <a:chExt cx="468000" cy="468000"/>
          </a:xfrm>
        </p:grpSpPr>
        <p:sp>
          <p:nvSpPr>
            <p:cNvPr id="69" name="Google Shape;523;p27">
              <a:extLst>
                <a:ext uri="{FF2B5EF4-FFF2-40B4-BE49-F238E27FC236}">
                  <a16:creationId xmlns:a16="http://schemas.microsoft.com/office/drawing/2014/main" id="{008DF5F7-1C67-4EC9-9EFF-0484A30036A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656;p49">
              <a:extLst>
                <a:ext uri="{FF2B5EF4-FFF2-40B4-BE49-F238E27FC236}">
                  <a16:creationId xmlns:a16="http://schemas.microsoft.com/office/drawing/2014/main" id="{8B22DAD0-DECF-4DD1-A931-D26BDC139C9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ฉ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4949978E-A7A9-4016-A60D-F795E298B527}"/>
              </a:ext>
            </a:extLst>
          </p:cNvPr>
          <p:cNvSpPr txBox="1"/>
          <p:nvPr/>
        </p:nvSpPr>
        <p:spPr>
          <a:xfrm>
            <a:off x="9152251" y="5350512"/>
            <a:ext cx="1555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51,021</a:t>
            </a: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DD32437F-824D-4D7E-9FF9-3B9CCBC54B06}"/>
              </a:ext>
            </a:extLst>
          </p:cNvPr>
          <p:cNvSpPr txBox="1"/>
          <p:nvPr/>
        </p:nvSpPr>
        <p:spPr>
          <a:xfrm>
            <a:off x="5044922" y="1745727"/>
            <a:ext cx="14526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1 คู่กับข้อ ข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74F5877E-5509-466C-93ED-B61CDD970584}"/>
              </a:ext>
            </a:extLst>
          </p:cNvPr>
          <p:cNvSpPr txBox="1"/>
          <p:nvPr/>
        </p:nvSpPr>
        <p:spPr>
          <a:xfrm>
            <a:off x="5044922" y="2455354"/>
            <a:ext cx="15071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2 คู่กับข้อ ก</a:t>
            </a: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99993F27-82C4-4CCB-8AE8-C87DC7A1C4DB}"/>
              </a:ext>
            </a:extLst>
          </p:cNvPr>
          <p:cNvSpPr txBox="1"/>
          <p:nvPr/>
        </p:nvSpPr>
        <p:spPr>
          <a:xfrm>
            <a:off x="5044922" y="3202267"/>
            <a:ext cx="15231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3 คู่กับข้อ ค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2C73FB8-F8E0-4D9E-95BD-4287ABC061C4}"/>
              </a:ext>
            </a:extLst>
          </p:cNvPr>
          <p:cNvSpPr txBox="1"/>
          <p:nvPr/>
        </p:nvSpPr>
        <p:spPr>
          <a:xfrm>
            <a:off x="5044922" y="3902217"/>
            <a:ext cx="154241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4 คู่กับข้อ ฉ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C844BB4B-96B2-44AF-A4E4-A03ED79634D4}"/>
              </a:ext>
            </a:extLst>
          </p:cNvPr>
          <p:cNvSpPr txBox="1"/>
          <p:nvPr/>
        </p:nvSpPr>
        <p:spPr>
          <a:xfrm>
            <a:off x="5060697" y="4632319"/>
            <a:ext cx="151836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5 คู่กับข้อ ง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EB845CEB-23BB-48BD-8A64-83C8CF29A5A7}"/>
              </a:ext>
            </a:extLst>
          </p:cNvPr>
          <p:cNvSpPr txBox="1"/>
          <p:nvPr/>
        </p:nvSpPr>
        <p:spPr>
          <a:xfrm>
            <a:off x="5044922" y="5381581"/>
            <a:ext cx="151035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6 คู่กับข้อ จ</a:t>
            </a:r>
          </a:p>
        </p:txBody>
      </p:sp>
    </p:spTree>
    <p:extLst>
      <p:ext uri="{BB962C8B-B14F-4D97-AF65-F5344CB8AC3E}">
        <p14:creationId xmlns:p14="http://schemas.microsoft.com/office/powerpoint/2010/main" val="2402757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76" grpId="0"/>
      <p:bldP spid="7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B056ED6D-25F4-42C5-ABA2-5A57F9033646}"/>
              </a:ext>
            </a:extLst>
          </p:cNvPr>
          <p:cNvSpPr txBox="1"/>
          <p:nvPr/>
        </p:nvSpPr>
        <p:spPr>
          <a:xfrm>
            <a:off x="905151" y="711230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เติมตัวเลขแสดงจำนวน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1692D954-6371-4D3A-B535-0C20F5067C26}"/>
              </a:ext>
            </a:extLst>
          </p:cNvPr>
          <p:cNvGrpSpPr/>
          <p:nvPr/>
        </p:nvGrpSpPr>
        <p:grpSpPr>
          <a:xfrm rot="14045225">
            <a:off x="4695887" y="674214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A37BE098-DFC3-4787-91BF-EAA5E388910D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11FD28E3-79E5-4164-803F-5D8CC7D28D87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76F55106-EE28-4ACE-ABB7-32A5926081DB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C6301DE4-DBC6-4016-934A-B808B585A11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057D3365-9E7B-40C7-AF88-D73F742738E1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B0A32289-0481-43D3-897D-3298F307F361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252B9F5C-0C43-4F29-8791-7B2B6A29B1D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584B4F71-AA87-4FBA-AE4F-129A58C6A04D}"/>
              </a:ext>
            </a:extLst>
          </p:cNvPr>
          <p:cNvSpPr/>
          <p:nvPr/>
        </p:nvSpPr>
        <p:spPr>
          <a:xfrm rot="191175">
            <a:off x="1163161" y="108805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957F2674-A1AC-45C0-B14F-BAE773EC165C}"/>
              </a:ext>
            </a:extLst>
          </p:cNvPr>
          <p:cNvGrpSpPr/>
          <p:nvPr/>
        </p:nvGrpSpPr>
        <p:grpSpPr>
          <a:xfrm>
            <a:off x="6528124" y="1237354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5F58AD2A-1A69-4F97-A81E-465DC8F944F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720D629C-CAE5-443E-BC8F-F1DDCC02E0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สี่เหลี่ยมผืนผ้า: มุมมน 26">
            <a:extLst>
              <a:ext uri="{FF2B5EF4-FFF2-40B4-BE49-F238E27FC236}">
                <a16:creationId xmlns:a16="http://schemas.microsoft.com/office/drawing/2014/main" id="{5234E9ED-7553-4C71-A501-193D670265FA}"/>
              </a:ext>
            </a:extLst>
          </p:cNvPr>
          <p:cNvSpPr/>
          <p:nvPr/>
        </p:nvSpPr>
        <p:spPr>
          <a:xfrm>
            <a:off x="1408176" y="1483908"/>
            <a:ext cx="3400341" cy="1762212"/>
          </a:xfrm>
          <a:prstGeom prst="roundRect">
            <a:avLst>
              <a:gd name="adj" fmla="val 9196"/>
            </a:avLst>
          </a:prstGeom>
          <a:solidFill>
            <a:srgbClr val="EA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aphicFrame>
        <p:nvGraphicFramePr>
          <p:cNvPr id="28" name="ตาราง 3">
            <a:extLst>
              <a:ext uri="{FF2B5EF4-FFF2-40B4-BE49-F238E27FC236}">
                <a16:creationId xmlns:a16="http://schemas.microsoft.com/office/drawing/2014/main" id="{387C2236-F9BD-4604-AD54-999057CF00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726231"/>
              </p:ext>
            </p:extLst>
          </p:nvPr>
        </p:nvGraphicFramePr>
        <p:xfrm>
          <a:off x="1722375" y="1617355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29" name="สี่เหลี่ยมผืนผ้า: มุมมน 28">
            <a:extLst>
              <a:ext uri="{FF2B5EF4-FFF2-40B4-BE49-F238E27FC236}">
                <a16:creationId xmlns:a16="http://schemas.microsoft.com/office/drawing/2014/main" id="{F07427EF-428F-4D8A-A862-A660F609CC2A}"/>
              </a:ext>
            </a:extLst>
          </p:cNvPr>
          <p:cNvSpPr/>
          <p:nvPr/>
        </p:nvSpPr>
        <p:spPr>
          <a:xfrm>
            <a:off x="2815192" y="1634335"/>
            <a:ext cx="328349" cy="363812"/>
          </a:xfrm>
          <a:prstGeom prst="roundRect">
            <a:avLst/>
          </a:prstGeom>
          <a:solidFill>
            <a:schemeClr val="bg1"/>
          </a:solidFill>
          <a:ln>
            <a:solidFill>
              <a:srgbClr val="C5E8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0" name="สี่เหลี่ยมผืนผ้า: มุมมน 29">
            <a:extLst>
              <a:ext uri="{FF2B5EF4-FFF2-40B4-BE49-F238E27FC236}">
                <a16:creationId xmlns:a16="http://schemas.microsoft.com/office/drawing/2014/main" id="{6F3123BE-3301-4074-AC85-E967779766B7}"/>
              </a:ext>
            </a:extLst>
          </p:cNvPr>
          <p:cNvSpPr/>
          <p:nvPr/>
        </p:nvSpPr>
        <p:spPr>
          <a:xfrm>
            <a:off x="3334676" y="1634335"/>
            <a:ext cx="328349" cy="363812"/>
          </a:xfrm>
          <a:prstGeom prst="roundRect">
            <a:avLst/>
          </a:prstGeom>
          <a:solidFill>
            <a:schemeClr val="bg1"/>
          </a:solidFill>
          <a:ln>
            <a:solidFill>
              <a:srgbClr val="C5E8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1" name="สี่เหลี่ยมผืนผ้า: มุมมน 30">
            <a:extLst>
              <a:ext uri="{FF2B5EF4-FFF2-40B4-BE49-F238E27FC236}">
                <a16:creationId xmlns:a16="http://schemas.microsoft.com/office/drawing/2014/main" id="{082140F2-3695-4F52-89E0-1CBF8BBF1580}"/>
              </a:ext>
            </a:extLst>
          </p:cNvPr>
          <p:cNvSpPr/>
          <p:nvPr/>
        </p:nvSpPr>
        <p:spPr>
          <a:xfrm>
            <a:off x="2314071" y="2059810"/>
            <a:ext cx="328349" cy="363812"/>
          </a:xfrm>
          <a:prstGeom prst="roundRect">
            <a:avLst/>
          </a:prstGeom>
          <a:solidFill>
            <a:schemeClr val="bg1"/>
          </a:solidFill>
          <a:ln>
            <a:solidFill>
              <a:srgbClr val="C5E8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2" name="สี่เหลี่ยมผืนผ้า: มุมมน 31">
            <a:extLst>
              <a:ext uri="{FF2B5EF4-FFF2-40B4-BE49-F238E27FC236}">
                <a16:creationId xmlns:a16="http://schemas.microsoft.com/office/drawing/2014/main" id="{E0C35729-7F31-4A33-824D-819B719BF0EF}"/>
              </a:ext>
            </a:extLst>
          </p:cNvPr>
          <p:cNvSpPr/>
          <p:nvPr/>
        </p:nvSpPr>
        <p:spPr>
          <a:xfrm>
            <a:off x="1850300" y="2553532"/>
            <a:ext cx="328349" cy="363812"/>
          </a:xfrm>
          <a:prstGeom prst="roundRect">
            <a:avLst/>
          </a:prstGeom>
          <a:solidFill>
            <a:schemeClr val="bg1"/>
          </a:solidFill>
          <a:ln>
            <a:solidFill>
              <a:srgbClr val="C5E8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3" name="สี่เหลี่ยมผืนผ้า: มุมมน 32">
            <a:extLst>
              <a:ext uri="{FF2B5EF4-FFF2-40B4-BE49-F238E27FC236}">
                <a16:creationId xmlns:a16="http://schemas.microsoft.com/office/drawing/2014/main" id="{4B4EC330-A8D7-4C30-89D6-7731BE518733}"/>
              </a:ext>
            </a:extLst>
          </p:cNvPr>
          <p:cNvSpPr/>
          <p:nvPr/>
        </p:nvSpPr>
        <p:spPr>
          <a:xfrm>
            <a:off x="3813212" y="2563907"/>
            <a:ext cx="328349" cy="363812"/>
          </a:xfrm>
          <a:prstGeom prst="roundRect">
            <a:avLst/>
          </a:prstGeom>
          <a:solidFill>
            <a:schemeClr val="bg1"/>
          </a:solidFill>
          <a:ln>
            <a:solidFill>
              <a:srgbClr val="C5E8E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34" name="ตัวเชื่อมต่อตรง 33">
            <a:extLst>
              <a:ext uri="{FF2B5EF4-FFF2-40B4-BE49-F238E27FC236}">
                <a16:creationId xmlns:a16="http://schemas.microsoft.com/office/drawing/2014/main" id="{B0AFAB3F-C0ED-4E39-ABA5-99F4D982CA2A}"/>
              </a:ext>
            </a:extLst>
          </p:cNvPr>
          <p:cNvCxnSpPr/>
          <p:nvPr/>
        </p:nvCxnSpPr>
        <p:spPr>
          <a:xfrm>
            <a:off x="1850300" y="2478486"/>
            <a:ext cx="22912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E907C3FB-2373-4639-96E5-70D18A5104DB}"/>
              </a:ext>
            </a:extLst>
          </p:cNvPr>
          <p:cNvGrpSpPr/>
          <p:nvPr/>
        </p:nvGrpSpPr>
        <p:grpSpPr>
          <a:xfrm>
            <a:off x="1842850" y="2966231"/>
            <a:ext cx="2304000" cy="32792"/>
            <a:chOff x="2837762" y="4290467"/>
            <a:chExt cx="1296000" cy="32792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654D81F0-D317-40CB-8558-D1F578BCF11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4053F9D-8DB3-40C6-95D3-74148E18A3C9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FA8E1788-7E7C-4F87-BD24-ED459D8FF60C}"/>
              </a:ext>
            </a:extLst>
          </p:cNvPr>
          <p:cNvGrpSpPr/>
          <p:nvPr/>
        </p:nvGrpSpPr>
        <p:grpSpPr>
          <a:xfrm>
            <a:off x="4866648" y="1969439"/>
            <a:ext cx="1168856" cy="1348765"/>
            <a:chOff x="4866648" y="1978583"/>
            <a:chExt cx="1168856" cy="1348765"/>
          </a:xfrm>
        </p:grpSpPr>
        <p:sp>
          <p:nvSpPr>
            <p:cNvPr id="39" name="สี่เหลี่ยมผืนผ้า: มุมมน 38">
              <a:extLst>
                <a:ext uri="{FF2B5EF4-FFF2-40B4-BE49-F238E27FC236}">
                  <a16:creationId xmlns:a16="http://schemas.microsoft.com/office/drawing/2014/main" id="{A978EBC2-727D-4D43-97FB-3EC39CCA3D2F}"/>
                </a:ext>
              </a:extLst>
            </p:cNvPr>
            <p:cNvSpPr/>
            <p:nvPr/>
          </p:nvSpPr>
          <p:spPr>
            <a:xfrm>
              <a:off x="4869800" y="1978583"/>
              <a:ext cx="1165704" cy="1267538"/>
            </a:xfrm>
            <a:prstGeom prst="roundRect">
              <a:avLst>
                <a:gd name="adj" fmla="val 9196"/>
              </a:avLst>
            </a:prstGeom>
            <a:solidFill>
              <a:srgbClr val="EAF6F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pic>
          <p:nvPicPr>
            <p:cNvPr id="40" name="รูปภาพ 39">
              <a:extLst>
                <a:ext uri="{FF2B5EF4-FFF2-40B4-BE49-F238E27FC236}">
                  <a16:creationId xmlns:a16="http://schemas.microsoft.com/office/drawing/2014/main" id="{52AED2AB-4FA0-4009-9203-6C958E939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4952756" y="2023234"/>
              <a:ext cx="962159" cy="943107"/>
            </a:xfrm>
            <a:prstGeom prst="rect">
              <a:avLst/>
            </a:prstGeom>
          </p:spPr>
        </p:pic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5EFD13A3-E92A-441C-9D7C-D063635AB01A}"/>
                </a:ext>
              </a:extLst>
            </p:cNvPr>
            <p:cNvSpPr txBox="1"/>
            <p:nvPr/>
          </p:nvSpPr>
          <p:spPr>
            <a:xfrm>
              <a:off x="4866648" y="2927238"/>
              <a:ext cx="116570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0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เลขโดดที่หายไป</a:t>
              </a:r>
            </a:p>
          </p:txBody>
        </p:sp>
      </p:grp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B69C40A3-7D0C-41A1-9244-A432672E04B6}"/>
              </a:ext>
            </a:extLst>
          </p:cNvPr>
          <p:cNvSpPr txBox="1"/>
          <p:nvPr/>
        </p:nvSpPr>
        <p:spPr>
          <a:xfrm>
            <a:off x="2823811" y="1605979"/>
            <a:ext cx="3273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671C0337-C581-4FDE-BB36-DFA2387AE593}"/>
              </a:ext>
            </a:extLst>
          </p:cNvPr>
          <p:cNvSpPr txBox="1"/>
          <p:nvPr/>
        </p:nvSpPr>
        <p:spPr>
          <a:xfrm>
            <a:off x="3361783" y="1600360"/>
            <a:ext cx="3193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E0902106-4BEB-4E9D-A903-629A9AEE953D}"/>
              </a:ext>
            </a:extLst>
          </p:cNvPr>
          <p:cNvSpPr txBox="1"/>
          <p:nvPr/>
        </p:nvSpPr>
        <p:spPr>
          <a:xfrm>
            <a:off x="2320147" y="2027205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7CEBAC75-6062-4907-AFBE-FBD43767CA6E}"/>
              </a:ext>
            </a:extLst>
          </p:cNvPr>
          <p:cNvSpPr txBox="1"/>
          <p:nvPr/>
        </p:nvSpPr>
        <p:spPr>
          <a:xfrm>
            <a:off x="1859444" y="2518146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</a:t>
            </a: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1F513D4A-A769-4451-9293-34ADE2741280}"/>
              </a:ext>
            </a:extLst>
          </p:cNvPr>
          <p:cNvSpPr txBox="1"/>
          <p:nvPr/>
        </p:nvSpPr>
        <p:spPr>
          <a:xfrm>
            <a:off x="3819574" y="2532818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</a:p>
        </p:txBody>
      </p:sp>
      <p:sp>
        <p:nvSpPr>
          <p:cNvPr id="47" name="สี่เหลี่ยมผืนผ้า: มุมมน 46">
            <a:extLst>
              <a:ext uri="{FF2B5EF4-FFF2-40B4-BE49-F238E27FC236}">
                <a16:creationId xmlns:a16="http://schemas.microsoft.com/office/drawing/2014/main" id="{D298EB32-7ADC-46C3-84DE-9C7289EB9AC1}"/>
              </a:ext>
            </a:extLst>
          </p:cNvPr>
          <p:cNvSpPr/>
          <p:nvPr/>
        </p:nvSpPr>
        <p:spPr>
          <a:xfrm>
            <a:off x="7219915" y="1474765"/>
            <a:ext cx="3400341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aphicFrame>
        <p:nvGraphicFramePr>
          <p:cNvPr id="48" name="ตาราง 3">
            <a:extLst>
              <a:ext uri="{FF2B5EF4-FFF2-40B4-BE49-F238E27FC236}">
                <a16:creationId xmlns:a16="http://schemas.microsoft.com/office/drawing/2014/main" id="{1DC49877-CA04-40BD-9C1F-70EA5388F2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9629452"/>
              </p:ext>
            </p:extLst>
          </p:nvPr>
        </p:nvGraphicFramePr>
        <p:xfrm>
          <a:off x="7534114" y="1608212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49" name="สี่เหลี่ยมผืนผ้า: มุมมน 48">
            <a:extLst>
              <a:ext uri="{FF2B5EF4-FFF2-40B4-BE49-F238E27FC236}">
                <a16:creationId xmlns:a16="http://schemas.microsoft.com/office/drawing/2014/main" id="{D4CF191D-2C3D-473E-8DD0-8B03676817CA}"/>
              </a:ext>
            </a:extLst>
          </p:cNvPr>
          <p:cNvSpPr/>
          <p:nvPr/>
        </p:nvSpPr>
        <p:spPr>
          <a:xfrm>
            <a:off x="8620948" y="206764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58DAAD9D-6248-44C2-A82F-26EDFB6B410B}"/>
              </a:ext>
            </a:extLst>
          </p:cNvPr>
          <p:cNvSpPr/>
          <p:nvPr/>
        </p:nvSpPr>
        <p:spPr>
          <a:xfrm>
            <a:off x="9638312" y="1633309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1" name="สี่เหลี่ยมผืนผ้า: มุมมน 50">
            <a:extLst>
              <a:ext uri="{FF2B5EF4-FFF2-40B4-BE49-F238E27FC236}">
                <a16:creationId xmlns:a16="http://schemas.microsoft.com/office/drawing/2014/main" id="{00A9CC5E-99CA-4E65-A91D-88DA5E952287}"/>
              </a:ext>
            </a:extLst>
          </p:cNvPr>
          <p:cNvSpPr/>
          <p:nvPr/>
        </p:nvSpPr>
        <p:spPr>
          <a:xfrm>
            <a:off x="8136557" y="2553532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2" name="สี่เหลี่ยมผืนผ้า: มุมมน 51">
            <a:extLst>
              <a:ext uri="{FF2B5EF4-FFF2-40B4-BE49-F238E27FC236}">
                <a16:creationId xmlns:a16="http://schemas.microsoft.com/office/drawing/2014/main" id="{03050ECF-0682-4C6C-AF3C-387B130CFAC7}"/>
              </a:ext>
            </a:extLst>
          </p:cNvPr>
          <p:cNvSpPr/>
          <p:nvPr/>
        </p:nvSpPr>
        <p:spPr>
          <a:xfrm>
            <a:off x="9127801" y="2554763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53" name="ตัวเชื่อมต่อตรง 52">
            <a:extLst>
              <a:ext uri="{FF2B5EF4-FFF2-40B4-BE49-F238E27FC236}">
                <a16:creationId xmlns:a16="http://schemas.microsoft.com/office/drawing/2014/main" id="{86D4A291-987F-45DF-A054-1A88DCCC9D13}"/>
              </a:ext>
            </a:extLst>
          </p:cNvPr>
          <p:cNvCxnSpPr/>
          <p:nvPr/>
        </p:nvCxnSpPr>
        <p:spPr>
          <a:xfrm>
            <a:off x="7662039" y="2469343"/>
            <a:ext cx="22912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CB01F881-6579-4C87-84A2-3758A9A60356}"/>
              </a:ext>
            </a:extLst>
          </p:cNvPr>
          <p:cNvGrpSpPr/>
          <p:nvPr/>
        </p:nvGrpSpPr>
        <p:grpSpPr>
          <a:xfrm>
            <a:off x="7654589" y="2957088"/>
            <a:ext cx="2304000" cy="32792"/>
            <a:chOff x="2837762" y="4290467"/>
            <a:chExt cx="1296000" cy="32792"/>
          </a:xfrm>
        </p:grpSpPr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53274A09-D049-4DF7-B00D-BB3651F8670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8DE7A28C-FDEE-4DA9-A04D-64FBF1EC102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2">
            <a:extLst>
              <a:ext uri="{FF2B5EF4-FFF2-40B4-BE49-F238E27FC236}">
                <a16:creationId xmlns:a16="http://schemas.microsoft.com/office/drawing/2014/main" id="{F483358F-4F2F-4D87-B117-820B8F41B10A}"/>
              </a:ext>
            </a:extLst>
          </p:cNvPr>
          <p:cNvGrpSpPr/>
          <p:nvPr/>
        </p:nvGrpSpPr>
        <p:grpSpPr>
          <a:xfrm>
            <a:off x="1271063" y="3817251"/>
            <a:ext cx="468000" cy="468000"/>
            <a:chOff x="1239484" y="1722687"/>
            <a:chExt cx="468000" cy="468000"/>
          </a:xfrm>
        </p:grpSpPr>
        <p:sp>
          <p:nvSpPr>
            <p:cNvPr id="58" name="Google Shape;523;p27">
              <a:extLst>
                <a:ext uri="{FF2B5EF4-FFF2-40B4-BE49-F238E27FC236}">
                  <a16:creationId xmlns:a16="http://schemas.microsoft.com/office/drawing/2014/main" id="{FE97766D-C085-4D1A-86F8-CE6B1BBAFC7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656;p49">
              <a:extLst>
                <a:ext uri="{FF2B5EF4-FFF2-40B4-BE49-F238E27FC236}">
                  <a16:creationId xmlns:a16="http://schemas.microsoft.com/office/drawing/2014/main" id="{0D320431-88BC-4911-AE18-1E36034DC57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28C12286-0A89-445B-89B4-1879A4841563}"/>
              </a:ext>
            </a:extLst>
          </p:cNvPr>
          <p:cNvSpPr/>
          <p:nvPr/>
        </p:nvSpPr>
        <p:spPr>
          <a:xfrm>
            <a:off x="1962854" y="4054662"/>
            <a:ext cx="3400341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aphicFrame>
        <p:nvGraphicFramePr>
          <p:cNvPr id="61" name="ตาราง 3">
            <a:extLst>
              <a:ext uri="{FF2B5EF4-FFF2-40B4-BE49-F238E27FC236}">
                <a16:creationId xmlns:a16="http://schemas.microsoft.com/office/drawing/2014/main" id="{35B32811-53AC-4222-B065-C0EA57E3DD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2298556"/>
              </p:ext>
            </p:extLst>
          </p:nvPr>
        </p:nvGraphicFramePr>
        <p:xfrm>
          <a:off x="2277053" y="4188109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62" name="สี่เหลี่ยมผืนผ้า: มุมมน 61">
            <a:extLst>
              <a:ext uri="{FF2B5EF4-FFF2-40B4-BE49-F238E27FC236}">
                <a16:creationId xmlns:a16="http://schemas.microsoft.com/office/drawing/2014/main" id="{56D42856-E9B9-441B-80F5-8224620FE5B3}"/>
              </a:ext>
            </a:extLst>
          </p:cNvPr>
          <p:cNvSpPr/>
          <p:nvPr/>
        </p:nvSpPr>
        <p:spPr>
          <a:xfrm>
            <a:off x="4369727" y="4647541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3" name="สี่เหลี่ยมผืนผ้า: มุมมน 62">
            <a:extLst>
              <a:ext uri="{FF2B5EF4-FFF2-40B4-BE49-F238E27FC236}">
                <a16:creationId xmlns:a16="http://schemas.microsoft.com/office/drawing/2014/main" id="{130141F0-015D-47D0-B5CE-0FDA893A54E0}"/>
              </a:ext>
            </a:extLst>
          </p:cNvPr>
          <p:cNvSpPr/>
          <p:nvPr/>
        </p:nvSpPr>
        <p:spPr>
          <a:xfrm>
            <a:off x="3878331" y="4213206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4" name="สี่เหลี่ยมผืนผ้า: มุมมน 63">
            <a:extLst>
              <a:ext uri="{FF2B5EF4-FFF2-40B4-BE49-F238E27FC236}">
                <a16:creationId xmlns:a16="http://schemas.microsoft.com/office/drawing/2014/main" id="{44DEAB00-150E-4294-8BFC-C908C661F8F6}"/>
              </a:ext>
            </a:extLst>
          </p:cNvPr>
          <p:cNvSpPr/>
          <p:nvPr/>
        </p:nvSpPr>
        <p:spPr>
          <a:xfrm>
            <a:off x="2376576" y="5133429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5" name="สี่เหลี่ยมผืนผ้า: มุมมน 64">
            <a:extLst>
              <a:ext uri="{FF2B5EF4-FFF2-40B4-BE49-F238E27FC236}">
                <a16:creationId xmlns:a16="http://schemas.microsoft.com/office/drawing/2014/main" id="{CBA8B911-4AD2-4080-915A-171B0B34D79B}"/>
              </a:ext>
            </a:extLst>
          </p:cNvPr>
          <p:cNvSpPr/>
          <p:nvPr/>
        </p:nvSpPr>
        <p:spPr>
          <a:xfrm>
            <a:off x="3367820" y="513466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66" name="ตัวเชื่อมต่อตรง 65">
            <a:extLst>
              <a:ext uri="{FF2B5EF4-FFF2-40B4-BE49-F238E27FC236}">
                <a16:creationId xmlns:a16="http://schemas.microsoft.com/office/drawing/2014/main" id="{81EBD3F2-B738-42AD-8AF2-A5CA38FA2E30}"/>
              </a:ext>
            </a:extLst>
          </p:cNvPr>
          <p:cNvCxnSpPr/>
          <p:nvPr/>
        </p:nvCxnSpPr>
        <p:spPr>
          <a:xfrm>
            <a:off x="2404978" y="5049240"/>
            <a:ext cx="22912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FE701AB5-F195-4D66-8B92-1B4E6DFE357F}"/>
              </a:ext>
            </a:extLst>
          </p:cNvPr>
          <p:cNvGrpSpPr/>
          <p:nvPr/>
        </p:nvGrpSpPr>
        <p:grpSpPr>
          <a:xfrm>
            <a:off x="2397528" y="5536985"/>
            <a:ext cx="2304000" cy="32792"/>
            <a:chOff x="2837762" y="4290467"/>
            <a:chExt cx="1296000" cy="32792"/>
          </a:xfrm>
        </p:grpSpPr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68596901-B580-4431-87FC-A760AFA76FA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C765C116-C8DB-4D4B-B41A-D0ED6BE4B1A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สี่เหลี่ยมผืนผ้า: มุมมน 69">
            <a:extLst>
              <a:ext uri="{FF2B5EF4-FFF2-40B4-BE49-F238E27FC236}">
                <a16:creationId xmlns:a16="http://schemas.microsoft.com/office/drawing/2014/main" id="{6B3B3906-CF61-4CEB-B5F3-1F2C489ADB8E}"/>
              </a:ext>
            </a:extLst>
          </p:cNvPr>
          <p:cNvSpPr/>
          <p:nvPr/>
        </p:nvSpPr>
        <p:spPr>
          <a:xfrm>
            <a:off x="2879495" y="4213206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71" name="กลุ่ม 2">
            <a:extLst>
              <a:ext uri="{FF2B5EF4-FFF2-40B4-BE49-F238E27FC236}">
                <a16:creationId xmlns:a16="http://schemas.microsoft.com/office/drawing/2014/main" id="{28AC812D-7A96-420B-9751-F715D183AEE2}"/>
              </a:ext>
            </a:extLst>
          </p:cNvPr>
          <p:cNvGrpSpPr/>
          <p:nvPr/>
        </p:nvGrpSpPr>
        <p:grpSpPr>
          <a:xfrm>
            <a:off x="6528124" y="3822945"/>
            <a:ext cx="468000" cy="468000"/>
            <a:chOff x="1239484" y="1722687"/>
            <a:chExt cx="468000" cy="468000"/>
          </a:xfrm>
        </p:grpSpPr>
        <p:sp>
          <p:nvSpPr>
            <p:cNvPr id="72" name="Google Shape;523;p27">
              <a:extLst>
                <a:ext uri="{FF2B5EF4-FFF2-40B4-BE49-F238E27FC236}">
                  <a16:creationId xmlns:a16="http://schemas.microsoft.com/office/drawing/2014/main" id="{9B506466-3AFC-44E5-900A-69969FA373D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656;p49">
              <a:extLst>
                <a:ext uri="{FF2B5EF4-FFF2-40B4-BE49-F238E27FC236}">
                  <a16:creationId xmlns:a16="http://schemas.microsoft.com/office/drawing/2014/main" id="{A5E0BD56-0EF6-4172-AF1D-269F2FA4D7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4" name="สี่เหลี่ยมผืนผ้า: มุมมน 73">
            <a:extLst>
              <a:ext uri="{FF2B5EF4-FFF2-40B4-BE49-F238E27FC236}">
                <a16:creationId xmlns:a16="http://schemas.microsoft.com/office/drawing/2014/main" id="{86D6DD6B-F0C2-47DE-AE9A-6140AA1F8AFD}"/>
              </a:ext>
            </a:extLst>
          </p:cNvPr>
          <p:cNvSpPr/>
          <p:nvPr/>
        </p:nvSpPr>
        <p:spPr>
          <a:xfrm>
            <a:off x="7219915" y="4060356"/>
            <a:ext cx="3400341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aphicFrame>
        <p:nvGraphicFramePr>
          <p:cNvPr id="75" name="ตาราง 3">
            <a:extLst>
              <a:ext uri="{FF2B5EF4-FFF2-40B4-BE49-F238E27FC236}">
                <a16:creationId xmlns:a16="http://schemas.microsoft.com/office/drawing/2014/main" id="{FC288D4B-F18F-4033-8A88-7BCA85E741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4837345"/>
              </p:ext>
            </p:extLst>
          </p:nvPr>
        </p:nvGraphicFramePr>
        <p:xfrm>
          <a:off x="7534114" y="4193803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C7383DB4-A8A8-4AAA-BE27-B6D84A63065F}"/>
              </a:ext>
            </a:extLst>
          </p:cNvPr>
          <p:cNvSpPr/>
          <p:nvPr/>
        </p:nvSpPr>
        <p:spPr>
          <a:xfrm>
            <a:off x="9626788" y="4214323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7" name="สี่เหลี่ยมผืนผ้า: มุมมน 76">
            <a:extLst>
              <a:ext uri="{FF2B5EF4-FFF2-40B4-BE49-F238E27FC236}">
                <a16:creationId xmlns:a16="http://schemas.microsoft.com/office/drawing/2014/main" id="{A3A281FF-51BE-487E-87E9-69A42B48ED1A}"/>
              </a:ext>
            </a:extLst>
          </p:cNvPr>
          <p:cNvSpPr/>
          <p:nvPr/>
        </p:nvSpPr>
        <p:spPr>
          <a:xfrm>
            <a:off x="8605040" y="421890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8" name="สี่เหลี่ยมผืนผ้า: มุมมน 77">
            <a:extLst>
              <a:ext uri="{FF2B5EF4-FFF2-40B4-BE49-F238E27FC236}">
                <a16:creationId xmlns:a16="http://schemas.microsoft.com/office/drawing/2014/main" id="{2217884F-549A-49DE-BD6B-B85818D67CA6}"/>
              </a:ext>
            </a:extLst>
          </p:cNvPr>
          <p:cNvSpPr/>
          <p:nvPr/>
        </p:nvSpPr>
        <p:spPr>
          <a:xfrm>
            <a:off x="8099981" y="5139123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9" name="สี่เหลี่ยมผืนผ้า: มุมมน 78">
            <a:extLst>
              <a:ext uri="{FF2B5EF4-FFF2-40B4-BE49-F238E27FC236}">
                <a16:creationId xmlns:a16="http://schemas.microsoft.com/office/drawing/2014/main" id="{E4111F67-D236-4B4A-946D-2DD686833DD6}"/>
              </a:ext>
            </a:extLst>
          </p:cNvPr>
          <p:cNvSpPr/>
          <p:nvPr/>
        </p:nvSpPr>
        <p:spPr>
          <a:xfrm>
            <a:off x="9155233" y="514035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80" name="ตัวเชื่อมต่อตรง 79">
            <a:extLst>
              <a:ext uri="{FF2B5EF4-FFF2-40B4-BE49-F238E27FC236}">
                <a16:creationId xmlns:a16="http://schemas.microsoft.com/office/drawing/2014/main" id="{75DB5B3C-9E0A-4ABF-80D3-7E0FCA613358}"/>
              </a:ext>
            </a:extLst>
          </p:cNvPr>
          <p:cNvCxnSpPr/>
          <p:nvPr/>
        </p:nvCxnSpPr>
        <p:spPr>
          <a:xfrm>
            <a:off x="7662039" y="5054934"/>
            <a:ext cx="22912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871C853D-B95E-40BF-A490-F2E5B38E4090}"/>
              </a:ext>
            </a:extLst>
          </p:cNvPr>
          <p:cNvGrpSpPr/>
          <p:nvPr/>
        </p:nvGrpSpPr>
        <p:grpSpPr>
          <a:xfrm>
            <a:off x="7654589" y="5542679"/>
            <a:ext cx="2304000" cy="32792"/>
            <a:chOff x="2837762" y="4290467"/>
            <a:chExt cx="1296000" cy="32792"/>
          </a:xfrm>
        </p:grpSpPr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9FAA8C85-451F-47B6-80A7-368695CE384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ตัวเชื่อมต่อตรง 82">
              <a:extLst>
                <a:ext uri="{FF2B5EF4-FFF2-40B4-BE49-F238E27FC236}">
                  <a16:creationId xmlns:a16="http://schemas.microsoft.com/office/drawing/2014/main" id="{ACF65941-1037-4EF0-8EE0-36D347B8771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สี่เหลี่ยมผืนผ้า: มุมมน 83">
            <a:extLst>
              <a:ext uri="{FF2B5EF4-FFF2-40B4-BE49-F238E27FC236}">
                <a16:creationId xmlns:a16="http://schemas.microsoft.com/office/drawing/2014/main" id="{AFDBAF8D-4B64-4674-A011-F95FB03AF627}"/>
              </a:ext>
            </a:extLst>
          </p:cNvPr>
          <p:cNvSpPr/>
          <p:nvPr/>
        </p:nvSpPr>
        <p:spPr>
          <a:xfrm>
            <a:off x="7615348" y="421890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7F582CD-F562-42C2-BF4F-949FA8335890}"/>
              </a:ext>
            </a:extLst>
          </p:cNvPr>
          <p:cNvGrpSpPr/>
          <p:nvPr/>
        </p:nvGrpSpPr>
        <p:grpSpPr>
          <a:xfrm>
            <a:off x="8143984" y="1598145"/>
            <a:ext cx="1841215" cy="1399720"/>
            <a:chOff x="8143984" y="1598145"/>
            <a:chExt cx="1841215" cy="1399720"/>
          </a:xfrm>
        </p:grpSpPr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6E81DA38-672B-40FB-A62F-BBD657E05F3A}"/>
                </a:ext>
              </a:extLst>
            </p:cNvPr>
            <p:cNvSpPr txBox="1"/>
            <p:nvPr/>
          </p:nvSpPr>
          <p:spPr>
            <a:xfrm>
              <a:off x="8621963" y="2046149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</a:p>
          </p:txBody>
        </p: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3966561B-4FB0-4EA8-98B9-33409405401F}"/>
                </a:ext>
              </a:extLst>
            </p:cNvPr>
            <p:cNvSpPr txBox="1"/>
            <p:nvPr/>
          </p:nvSpPr>
          <p:spPr>
            <a:xfrm>
              <a:off x="9133276" y="2536200"/>
              <a:ext cx="3241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noProof="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88" name="กล่องข้อความ 87">
              <a:extLst>
                <a:ext uri="{FF2B5EF4-FFF2-40B4-BE49-F238E27FC236}">
                  <a16:creationId xmlns:a16="http://schemas.microsoft.com/office/drawing/2014/main" id="{0076A585-102A-4A6C-8D27-300E050AB655}"/>
                </a:ext>
              </a:extLst>
            </p:cNvPr>
            <p:cNvSpPr txBox="1"/>
            <p:nvPr/>
          </p:nvSpPr>
          <p:spPr>
            <a:xfrm>
              <a:off x="8143984" y="2520799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89" name="กล่องข้อความ 88">
              <a:extLst>
                <a:ext uri="{FF2B5EF4-FFF2-40B4-BE49-F238E27FC236}">
                  <a16:creationId xmlns:a16="http://schemas.microsoft.com/office/drawing/2014/main" id="{E593178F-7503-4E8F-98CF-3742F576D9FC}"/>
                </a:ext>
              </a:extLst>
            </p:cNvPr>
            <p:cNvSpPr txBox="1"/>
            <p:nvPr/>
          </p:nvSpPr>
          <p:spPr>
            <a:xfrm>
              <a:off x="9649851" y="1598145"/>
              <a:ext cx="3353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7FE7A54F-07B7-4ACF-8B58-0F66F26DA1AB}"/>
              </a:ext>
            </a:extLst>
          </p:cNvPr>
          <p:cNvGrpSpPr/>
          <p:nvPr/>
        </p:nvGrpSpPr>
        <p:grpSpPr>
          <a:xfrm>
            <a:off x="2373330" y="4173703"/>
            <a:ext cx="2359241" cy="1399720"/>
            <a:chOff x="2373330" y="4173703"/>
            <a:chExt cx="2359241" cy="1399720"/>
          </a:xfrm>
        </p:grpSpPr>
        <p:grpSp>
          <p:nvGrpSpPr>
            <p:cNvPr id="91" name="กลุ่ม 90">
              <a:extLst>
                <a:ext uri="{FF2B5EF4-FFF2-40B4-BE49-F238E27FC236}">
                  <a16:creationId xmlns:a16="http://schemas.microsoft.com/office/drawing/2014/main" id="{BA951D34-8470-4311-8642-B7ADA09125F5}"/>
                </a:ext>
              </a:extLst>
            </p:cNvPr>
            <p:cNvGrpSpPr/>
            <p:nvPr/>
          </p:nvGrpSpPr>
          <p:grpSpPr>
            <a:xfrm>
              <a:off x="2373330" y="4173703"/>
              <a:ext cx="1833201" cy="1399720"/>
              <a:chOff x="8143984" y="1598145"/>
              <a:chExt cx="1833201" cy="1399720"/>
            </a:xfrm>
          </p:grpSpPr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A01AEAB7-0009-4B56-88D3-AF8759E02BA8}"/>
                  </a:ext>
                </a:extLst>
              </p:cNvPr>
              <p:cNvSpPr txBox="1"/>
              <p:nvPr/>
            </p:nvSpPr>
            <p:spPr>
              <a:xfrm>
                <a:off x="8678246" y="1599957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  <p:sp>
            <p:nvSpPr>
              <p:cNvPr id="94" name="กล่องข้อความ 93">
                <a:extLst>
                  <a:ext uri="{FF2B5EF4-FFF2-40B4-BE49-F238E27FC236}">
                    <a16:creationId xmlns:a16="http://schemas.microsoft.com/office/drawing/2014/main" id="{DF7F3990-7A27-494B-ACC2-A0DC40C908FB}"/>
                  </a:ext>
                </a:extLst>
              </p:cNvPr>
              <p:cNvSpPr txBox="1"/>
              <p:nvPr/>
            </p:nvSpPr>
            <p:spPr>
              <a:xfrm>
                <a:off x="9133276" y="2536200"/>
                <a:ext cx="32092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3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  <p:sp>
            <p:nvSpPr>
              <p:cNvPr id="95" name="กล่องข้อความ 94">
                <a:extLst>
                  <a:ext uri="{FF2B5EF4-FFF2-40B4-BE49-F238E27FC236}">
                    <a16:creationId xmlns:a16="http://schemas.microsoft.com/office/drawing/2014/main" id="{5E1C4CF3-6FEF-4FC8-850A-69CE0573A4A6}"/>
                  </a:ext>
                </a:extLst>
              </p:cNvPr>
              <p:cNvSpPr txBox="1"/>
              <p:nvPr/>
            </p:nvSpPr>
            <p:spPr>
              <a:xfrm>
                <a:off x="8143984" y="2520799"/>
                <a:ext cx="3305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4</a:t>
                </a:r>
              </a:p>
            </p:txBody>
          </p:sp>
          <p:sp>
            <p:nvSpPr>
              <p:cNvPr id="96" name="กล่องข้อความ 95">
                <a:extLst>
                  <a:ext uri="{FF2B5EF4-FFF2-40B4-BE49-F238E27FC236}">
                    <a16:creationId xmlns:a16="http://schemas.microsoft.com/office/drawing/2014/main" id="{768E909F-1F4B-4949-BF76-003050A2F1B4}"/>
                  </a:ext>
                </a:extLst>
              </p:cNvPr>
              <p:cNvSpPr txBox="1"/>
              <p:nvPr/>
            </p:nvSpPr>
            <p:spPr>
              <a:xfrm>
                <a:off x="9649851" y="1598145"/>
                <a:ext cx="3273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6</a:t>
                </a:r>
              </a:p>
            </p:txBody>
          </p:sp>
        </p:grpSp>
        <p:sp>
          <p:nvSpPr>
            <p:cNvPr id="92" name="กล่องข้อความ 91">
              <a:extLst>
                <a:ext uri="{FF2B5EF4-FFF2-40B4-BE49-F238E27FC236}">
                  <a16:creationId xmlns:a16="http://schemas.microsoft.com/office/drawing/2014/main" id="{C9C1C73D-325C-45A2-819E-3B570DC1FDD8}"/>
                </a:ext>
              </a:extLst>
            </p:cNvPr>
            <p:cNvSpPr txBox="1"/>
            <p:nvPr/>
          </p:nvSpPr>
          <p:spPr>
            <a:xfrm>
              <a:off x="4405237" y="4628048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DF1CC0F4-85B0-4973-91B4-7BC9ADA66342}"/>
              </a:ext>
            </a:extLst>
          </p:cNvPr>
          <p:cNvGrpSpPr/>
          <p:nvPr/>
        </p:nvGrpSpPr>
        <p:grpSpPr>
          <a:xfrm>
            <a:off x="7647038" y="4181579"/>
            <a:ext cx="2327799" cy="1391050"/>
            <a:chOff x="2266600" y="4149120"/>
            <a:chExt cx="2327799" cy="1391050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EC5B1CC6-2361-4E37-91E3-0FF6DF23202C}"/>
                </a:ext>
              </a:extLst>
            </p:cNvPr>
            <p:cNvGrpSpPr/>
            <p:nvPr/>
          </p:nvGrpSpPr>
          <p:grpSpPr>
            <a:xfrm>
              <a:off x="2266600" y="4149120"/>
              <a:ext cx="1840264" cy="1391050"/>
              <a:chOff x="8037254" y="1573562"/>
              <a:chExt cx="1840264" cy="1391050"/>
            </a:xfrm>
          </p:grpSpPr>
          <p:sp>
            <p:nvSpPr>
              <p:cNvPr id="100" name="กล่องข้อความ 99">
                <a:extLst>
                  <a:ext uri="{FF2B5EF4-FFF2-40B4-BE49-F238E27FC236}">
                    <a16:creationId xmlns:a16="http://schemas.microsoft.com/office/drawing/2014/main" id="{4935BECD-97A7-4D98-91D8-06EEDEDB6851}"/>
                  </a:ext>
                </a:extLst>
              </p:cNvPr>
              <p:cNvSpPr txBox="1"/>
              <p:nvPr/>
            </p:nvSpPr>
            <p:spPr>
              <a:xfrm>
                <a:off x="8037254" y="1573562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5</a:t>
                </a:r>
              </a:p>
            </p:txBody>
          </p:sp>
          <p:sp>
            <p:nvSpPr>
              <p:cNvPr id="101" name="กล่องข้อความ 100">
                <a:extLst>
                  <a:ext uri="{FF2B5EF4-FFF2-40B4-BE49-F238E27FC236}">
                    <a16:creationId xmlns:a16="http://schemas.microsoft.com/office/drawing/2014/main" id="{875D951E-7B7D-4F12-8471-0ACC4481B9E0}"/>
                  </a:ext>
                </a:extLst>
              </p:cNvPr>
              <p:cNvSpPr txBox="1"/>
              <p:nvPr/>
            </p:nvSpPr>
            <p:spPr>
              <a:xfrm>
                <a:off x="9556596" y="2500755"/>
                <a:ext cx="32092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3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  <p:sp>
            <p:nvSpPr>
              <p:cNvPr id="102" name="กล่องข้อความ 101">
                <a:extLst>
                  <a:ext uri="{FF2B5EF4-FFF2-40B4-BE49-F238E27FC236}">
                    <a16:creationId xmlns:a16="http://schemas.microsoft.com/office/drawing/2014/main" id="{AEFFF073-75B3-454E-A1B4-276F1B5DFDF4}"/>
                  </a:ext>
                </a:extLst>
              </p:cNvPr>
              <p:cNvSpPr txBox="1"/>
              <p:nvPr/>
            </p:nvSpPr>
            <p:spPr>
              <a:xfrm>
                <a:off x="8529788" y="2502947"/>
                <a:ext cx="26962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  <p:sp>
            <p:nvSpPr>
              <p:cNvPr id="103" name="กล่องข้อความ 102">
                <a:extLst>
                  <a:ext uri="{FF2B5EF4-FFF2-40B4-BE49-F238E27FC236}">
                    <a16:creationId xmlns:a16="http://schemas.microsoft.com/office/drawing/2014/main" id="{71E8CC6B-A44D-48A5-B2BB-4B52D638F954}"/>
                  </a:ext>
                </a:extLst>
              </p:cNvPr>
              <p:cNvSpPr txBox="1"/>
              <p:nvPr/>
            </p:nvSpPr>
            <p:spPr>
              <a:xfrm>
                <a:off x="8991463" y="1577896"/>
                <a:ext cx="33214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7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E7EB1291-B212-423C-AD55-CECA0E8F5B86}"/>
                </a:ext>
              </a:extLst>
            </p:cNvPr>
            <p:cNvSpPr txBox="1"/>
            <p:nvPr/>
          </p:nvSpPr>
          <p:spPr>
            <a:xfrm>
              <a:off x="4267065" y="4152140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51397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4" grpId="0"/>
      <p:bldP spid="45" grpId="0"/>
      <p:bldP spid="4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ED6219E1-73BD-4E21-B46F-22EC61201B34}"/>
              </a:ext>
            </a:extLst>
          </p:cNvPr>
          <p:cNvGrpSpPr/>
          <p:nvPr/>
        </p:nvGrpSpPr>
        <p:grpSpPr>
          <a:xfrm>
            <a:off x="6354388" y="1118482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7A100897-9E2A-4A7C-9077-38BAB8F5CE6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88E8F840-498A-42FC-8A79-241C9FEFCD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" name="กลุ่ม 2">
            <a:extLst>
              <a:ext uri="{FF2B5EF4-FFF2-40B4-BE49-F238E27FC236}">
                <a16:creationId xmlns:a16="http://schemas.microsoft.com/office/drawing/2014/main" id="{CB402CD2-2A57-4EA0-8E24-E47AE7BBD44F}"/>
              </a:ext>
            </a:extLst>
          </p:cNvPr>
          <p:cNvGrpSpPr/>
          <p:nvPr/>
        </p:nvGrpSpPr>
        <p:grpSpPr>
          <a:xfrm>
            <a:off x="1271063" y="3698379"/>
            <a:ext cx="468000" cy="468000"/>
            <a:chOff x="1239484" y="1722687"/>
            <a:chExt cx="468000" cy="468000"/>
          </a:xfrm>
        </p:grpSpPr>
        <p:sp>
          <p:nvSpPr>
            <p:cNvPr id="12" name="Google Shape;523;p27">
              <a:extLst>
                <a:ext uri="{FF2B5EF4-FFF2-40B4-BE49-F238E27FC236}">
                  <a16:creationId xmlns:a16="http://schemas.microsoft.com/office/drawing/2014/main" id="{3484A8F4-C66E-434B-9894-2CBF2BF60D8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656;p49">
              <a:extLst>
                <a:ext uri="{FF2B5EF4-FFF2-40B4-BE49-F238E27FC236}">
                  <a16:creationId xmlns:a16="http://schemas.microsoft.com/office/drawing/2014/main" id="{D9CEAE90-2308-4580-B63A-E0597F1793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" name="สี่เหลี่ยมผืนผ้า: มุมมน 19">
            <a:extLst>
              <a:ext uri="{FF2B5EF4-FFF2-40B4-BE49-F238E27FC236}">
                <a16:creationId xmlns:a16="http://schemas.microsoft.com/office/drawing/2014/main" id="{3B368C94-3F3C-4377-A2C0-3CE382B671D2}"/>
              </a:ext>
            </a:extLst>
          </p:cNvPr>
          <p:cNvSpPr/>
          <p:nvPr/>
        </p:nvSpPr>
        <p:spPr>
          <a:xfrm>
            <a:off x="1962854" y="3935790"/>
            <a:ext cx="3400341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21" name="ตาราง 3">
            <a:extLst>
              <a:ext uri="{FF2B5EF4-FFF2-40B4-BE49-F238E27FC236}">
                <a16:creationId xmlns:a16="http://schemas.microsoft.com/office/drawing/2014/main" id="{6D56B446-0E4C-459F-B0B9-E3A8B4F175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2991946"/>
              </p:ext>
            </p:extLst>
          </p:nvPr>
        </p:nvGraphicFramePr>
        <p:xfrm>
          <a:off x="2277053" y="4069237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22" name="สี่เหลี่ยมผืนผ้า: มุมมน 21">
            <a:extLst>
              <a:ext uri="{FF2B5EF4-FFF2-40B4-BE49-F238E27FC236}">
                <a16:creationId xmlns:a16="http://schemas.microsoft.com/office/drawing/2014/main" id="{49ABC901-BC1C-401C-BE4F-C11D2F30CBDB}"/>
              </a:ext>
            </a:extLst>
          </p:cNvPr>
          <p:cNvSpPr/>
          <p:nvPr/>
        </p:nvSpPr>
        <p:spPr>
          <a:xfrm>
            <a:off x="4350877" y="4097719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3" name="สี่เหลี่ยมผืนผ้า: มุมมน 22">
            <a:extLst>
              <a:ext uri="{FF2B5EF4-FFF2-40B4-BE49-F238E27FC236}">
                <a16:creationId xmlns:a16="http://schemas.microsoft.com/office/drawing/2014/main" id="{60B033D4-E2CF-44DC-92BD-956EA2BBA951}"/>
              </a:ext>
            </a:extLst>
          </p:cNvPr>
          <p:cNvSpPr/>
          <p:nvPr/>
        </p:nvSpPr>
        <p:spPr>
          <a:xfrm>
            <a:off x="3878331" y="409433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4" name="สี่เหลี่ยมผืนผ้า: มุมมน 23">
            <a:extLst>
              <a:ext uri="{FF2B5EF4-FFF2-40B4-BE49-F238E27FC236}">
                <a16:creationId xmlns:a16="http://schemas.microsoft.com/office/drawing/2014/main" id="{A26A0E84-C878-47CE-A259-B9EA4717E675}"/>
              </a:ext>
            </a:extLst>
          </p:cNvPr>
          <p:cNvSpPr/>
          <p:nvPr/>
        </p:nvSpPr>
        <p:spPr>
          <a:xfrm>
            <a:off x="2377803" y="409433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5" name="สี่เหลี่ยมผืนผ้า: มุมมน 24">
            <a:extLst>
              <a:ext uri="{FF2B5EF4-FFF2-40B4-BE49-F238E27FC236}">
                <a16:creationId xmlns:a16="http://schemas.microsoft.com/office/drawing/2014/main" id="{2FEE6DFE-3D84-4AA5-8E7E-8D51CFA8076D}"/>
              </a:ext>
            </a:extLst>
          </p:cNvPr>
          <p:cNvSpPr/>
          <p:nvPr/>
        </p:nvSpPr>
        <p:spPr>
          <a:xfrm>
            <a:off x="3376639" y="410304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BCEB3FCE-F53B-4B34-81D3-0DFA0C01B704}"/>
              </a:ext>
            </a:extLst>
          </p:cNvPr>
          <p:cNvCxnSpPr/>
          <p:nvPr/>
        </p:nvCxnSpPr>
        <p:spPr>
          <a:xfrm>
            <a:off x="2404978" y="4930368"/>
            <a:ext cx="229126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994D69D8-5DF5-4426-AE10-F01B0146C99F}"/>
              </a:ext>
            </a:extLst>
          </p:cNvPr>
          <p:cNvGrpSpPr/>
          <p:nvPr/>
        </p:nvGrpSpPr>
        <p:grpSpPr>
          <a:xfrm>
            <a:off x="2397528" y="5418113"/>
            <a:ext cx="2304000" cy="32792"/>
            <a:chOff x="2837762" y="4290467"/>
            <a:chExt cx="1296000" cy="32792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E53A2C6D-BEE3-46D1-81DF-B24B0CB56AD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1283E24-866B-4188-BEAB-A9CCBB54B414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สี่เหลี่ยมผืนผ้า: มุมมน 29">
            <a:extLst>
              <a:ext uri="{FF2B5EF4-FFF2-40B4-BE49-F238E27FC236}">
                <a16:creationId xmlns:a16="http://schemas.microsoft.com/office/drawing/2014/main" id="{4B539FE6-8F09-48CF-B7AF-0248A191EC5D}"/>
              </a:ext>
            </a:extLst>
          </p:cNvPr>
          <p:cNvSpPr/>
          <p:nvPr/>
        </p:nvSpPr>
        <p:spPr>
          <a:xfrm>
            <a:off x="2879495" y="409433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4F191BBB-465B-4480-8C05-A7E0BA330D14}"/>
              </a:ext>
            </a:extLst>
          </p:cNvPr>
          <p:cNvGrpSpPr/>
          <p:nvPr/>
        </p:nvGrpSpPr>
        <p:grpSpPr>
          <a:xfrm>
            <a:off x="6354388" y="3704073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76592565-21DE-4988-8154-268814F810F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656;p49">
              <a:extLst>
                <a:ext uri="{FF2B5EF4-FFF2-40B4-BE49-F238E27FC236}">
                  <a16:creationId xmlns:a16="http://schemas.microsoft.com/office/drawing/2014/main" id="{61CA52FC-ECCC-4C41-A5A3-14D192144ED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" name="กลุ่ม 2">
            <a:extLst>
              <a:ext uri="{FF2B5EF4-FFF2-40B4-BE49-F238E27FC236}">
                <a16:creationId xmlns:a16="http://schemas.microsoft.com/office/drawing/2014/main" id="{09E1568D-F691-442E-A5C1-3BD1B3D00D7C}"/>
              </a:ext>
            </a:extLst>
          </p:cNvPr>
          <p:cNvGrpSpPr/>
          <p:nvPr/>
        </p:nvGrpSpPr>
        <p:grpSpPr>
          <a:xfrm>
            <a:off x="1271063" y="1118482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6E6BC0BE-6327-4DFC-928E-16E8E9C8C74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F35989F8-A75B-46E5-8C77-0A3F2B8DB72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สี่เหลี่ยมผืนผ้า: มุมมน 36">
            <a:extLst>
              <a:ext uri="{FF2B5EF4-FFF2-40B4-BE49-F238E27FC236}">
                <a16:creationId xmlns:a16="http://schemas.microsoft.com/office/drawing/2014/main" id="{D9CD88D5-D6CB-4D28-90CB-B0CC6B6B5095}"/>
              </a:ext>
            </a:extLst>
          </p:cNvPr>
          <p:cNvSpPr/>
          <p:nvPr/>
        </p:nvSpPr>
        <p:spPr>
          <a:xfrm>
            <a:off x="1962854" y="1355893"/>
            <a:ext cx="3679306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38" name="ตาราง 3">
            <a:extLst>
              <a:ext uri="{FF2B5EF4-FFF2-40B4-BE49-F238E27FC236}">
                <a16:creationId xmlns:a16="http://schemas.microsoft.com/office/drawing/2014/main" id="{5C3F9A45-8C52-4F05-BEB7-C6F6205CF6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361558"/>
              </p:ext>
            </p:extLst>
          </p:nvPr>
        </p:nvGraphicFramePr>
        <p:xfrm>
          <a:off x="2597093" y="1489340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39" name="สี่เหลี่ยมผืนผ้า: มุมมน 38">
            <a:extLst>
              <a:ext uri="{FF2B5EF4-FFF2-40B4-BE49-F238E27FC236}">
                <a16:creationId xmlns:a16="http://schemas.microsoft.com/office/drawing/2014/main" id="{69ED8159-2AA3-44CB-A7D6-2C242EE14AB2}"/>
              </a:ext>
            </a:extLst>
          </p:cNvPr>
          <p:cNvSpPr/>
          <p:nvPr/>
        </p:nvSpPr>
        <p:spPr>
          <a:xfrm>
            <a:off x="3681053" y="1950742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0" name="สี่เหลี่ยมผืนผ้า: มุมมน 39">
            <a:extLst>
              <a:ext uri="{FF2B5EF4-FFF2-40B4-BE49-F238E27FC236}">
                <a16:creationId xmlns:a16="http://schemas.microsoft.com/office/drawing/2014/main" id="{E6AB3296-0A7C-4FCD-B2F0-7A89C3B8BC41}"/>
              </a:ext>
            </a:extLst>
          </p:cNvPr>
          <p:cNvSpPr/>
          <p:nvPr/>
        </p:nvSpPr>
        <p:spPr>
          <a:xfrm>
            <a:off x="3167069" y="1941598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1" name="สี่เหลี่ยมผืนผ้า: มุมมน 40">
            <a:extLst>
              <a:ext uri="{FF2B5EF4-FFF2-40B4-BE49-F238E27FC236}">
                <a16:creationId xmlns:a16="http://schemas.microsoft.com/office/drawing/2014/main" id="{EC579D25-7EBB-4B7F-A7BF-C85A91D7D09F}"/>
              </a:ext>
            </a:extLst>
          </p:cNvPr>
          <p:cNvSpPr/>
          <p:nvPr/>
        </p:nvSpPr>
        <p:spPr>
          <a:xfrm>
            <a:off x="2696616" y="243466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2" name="สี่เหลี่ยมผืนผ้า: มุมมน 41">
            <a:extLst>
              <a:ext uri="{FF2B5EF4-FFF2-40B4-BE49-F238E27FC236}">
                <a16:creationId xmlns:a16="http://schemas.microsoft.com/office/drawing/2014/main" id="{CFE2758B-511A-4A58-B122-6C550EFD2888}"/>
              </a:ext>
            </a:extLst>
          </p:cNvPr>
          <p:cNvSpPr/>
          <p:nvPr/>
        </p:nvSpPr>
        <p:spPr>
          <a:xfrm>
            <a:off x="4679226" y="243466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3" name="ตัวเชื่อมต่อตรง 42">
            <a:extLst>
              <a:ext uri="{FF2B5EF4-FFF2-40B4-BE49-F238E27FC236}">
                <a16:creationId xmlns:a16="http://schemas.microsoft.com/office/drawing/2014/main" id="{F70D40F3-B955-4689-933E-5C94E917B95F}"/>
              </a:ext>
            </a:extLst>
          </p:cNvPr>
          <p:cNvCxnSpPr/>
          <p:nvPr/>
        </p:nvCxnSpPr>
        <p:spPr>
          <a:xfrm>
            <a:off x="2203810" y="2350471"/>
            <a:ext cx="27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DD614848-B488-48F3-8B84-5DC63329ACF7}"/>
              </a:ext>
            </a:extLst>
          </p:cNvPr>
          <p:cNvGrpSpPr/>
          <p:nvPr/>
        </p:nvGrpSpPr>
        <p:grpSpPr>
          <a:xfrm>
            <a:off x="2196360" y="2838216"/>
            <a:ext cx="2772000" cy="32792"/>
            <a:chOff x="2837762" y="4290467"/>
            <a:chExt cx="1296000" cy="32792"/>
          </a:xfrm>
        </p:grpSpPr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7F94C09-3855-4FA9-B308-29CF719DEB1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F66AB86A-458A-464A-8F1B-79183C005CE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สี่เหลี่ยมผืนผ้า: มุมมน 46">
            <a:extLst>
              <a:ext uri="{FF2B5EF4-FFF2-40B4-BE49-F238E27FC236}">
                <a16:creationId xmlns:a16="http://schemas.microsoft.com/office/drawing/2014/main" id="{F145AB2A-537D-43D8-A0C5-896EE3AD04CC}"/>
              </a:ext>
            </a:extLst>
          </p:cNvPr>
          <p:cNvSpPr/>
          <p:nvPr/>
        </p:nvSpPr>
        <p:spPr>
          <a:xfrm>
            <a:off x="4211216" y="1514437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สี่เหลี่ยมผืนผ้า: มุมมน 47">
            <a:extLst>
              <a:ext uri="{FF2B5EF4-FFF2-40B4-BE49-F238E27FC236}">
                <a16:creationId xmlns:a16="http://schemas.microsoft.com/office/drawing/2014/main" id="{2191B01C-1107-4E7C-BF94-962FE62B9008}"/>
              </a:ext>
            </a:extLst>
          </p:cNvPr>
          <p:cNvSpPr/>
          <p:nvPr/>
        </p:nvSpPr>
        <p:spPr>
          <a:xfrm>
            <a:off x="2188951" y="243466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9" name="สี่เหลี่ยมผืนผ้า: มุมมน 48">
            <a:extLst>
              <a:ext uri="{FF2B5EF4-FFF2-40B4-BE49-F238E27FC236}">
                <a16:creationId xmlns:a16="http://schemas.microsoft.com/office/drawing/2014/main" id="{2D919F18-D537-4F2F-8F22-5E0E387618F4}"/>
              </a:ext>
            </a:extLst>
          </p:cNvPr>
          <p:cNvSpPr/>
          <p:nvPr/>
        </p:nvSpPr>
        <p:spPr>
          <a:xfrm>
            <a:off x="7019216" y="1353607"/>
            <a:ext cx="3679306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0" name="ตาราง 3">
            <a:extLst>
              <a:ext uri="{FF2B5EF4-FFF2-40B4-BE49-F238E27FC236}">
                <a16:creationId xmlns:a16="http://schemas.microsoft.com/office/drawing/2014/main" id="{E20B052F-331D-4C81-B59A-3629124AD4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0316391"/>
              </p:ext>
            </p:extLst>
          </p:nvPr>
        </p:nvGraphicFramePr>
        <p:xfrm>
          <a:off x="7653455" y="1487054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51" name="สี่เหลี่ยมผืนผ้า: มุมมน 50">
            <a:extLst>
              <a:ext uri="{FF2B5EF4-FFF2-40B4-BE49-F238E27FC236}">
                <a16:creationId xmlns:a16="http://schemas.microsoft.com/office/drawing/2014/main" id="{910644AD-A0C6-416C-AC9A-EA6D26C4521D}"/>
              </a:ext>
            </a:extLst>
          </p:cNvPr>
          <p:cNvSpPr/>
          <p:nvPr/>
        </p:nvSpPr>
        <p:spPr>
          <a:xfrm>
            <a:off x="9735587" y="1921907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สี่เหลี่ยมผืนผ้า: มุมมน 51">
            <a:extLst>
              <a:ext uri="{FF2B5EF4-FFF2-40B4-BE49-F238E27FC236}">
                <a16:creationId xmlns:a16="http://schemas.microsoft.com/office/drawing/2014/main" id="{34AC25B9-F845-4D2F-A4C2-34C21B545027}"/>
              </a:ext>
            </a:extLst>
          </p:cNvPr>
          <p:cNvSpPr/>
          <p:nvPr/>
        </p:nvSpPr>
        <p:spPr>
          <a:xfrm>
            <a:off x="7738826" y="1922407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3" name="สี่เหลี่ยมผืนผ้า: มุมมน 52">
            <a:extLst>
              <a:ext uri="{FF2B5EF4-FFF2-40B4-BE49-F238E27FC236}">
                <a16:creationId xmlns:a16="http://schemas.microsoft.com/office/drawing/2014/main" id="{EF0A3982-1A20-4F24-A792-44FE78E3EC9C}"/>
              </a:ext>
            </a:extLst>
          </p:cNvPr>
          <p:cNvSpPr/>
          <p:nvPr/>
        </p:nvSpPr>
        <p:spPr>
          <a:xfrm>
            <a:off x="9267578" y="1502133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4" name="สี่เหลี่ยมผืนผ้า: มุมมน 53">
            <a:extLst>
              <a:ext uri="{FF2B5EF4-FFF2-40B4-BE49-F238E27FC236}">
                <a16:creationId xmlns:a16="http://schemas.microsoft.com/office/drawing/2014/main" id="{6DEDE8E0-5003-4ACF-85CA-CE0B6FA1154C}"/>
              </a:ext>
            </a:extLst>
          </p:cNvPr>
          <p:cNvSpPr/>
          <p:nvPr/>
        </p:nvSpPr>
        <p:spPr>
          <a:xfrm>
            <a:off x="8735059" y="2432827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55" name="ตัวเชื่อมต่อตรง 54">
            <a:extLst>
              <a:ext uri="{FF2B5EF4-FFF2-40B4-BE49-F238E27FC236}">
                <a16:creationId xmlns:a16="http://schemas.microsoft.com/office/drawing/2014/main" id="{0B504C62-8F52-4C0E-B7D1-9444987EF122}"/>
              </a:ext>
            </a:extLst>
          </p:cNvPr>
          <p:cNvCxnSpPr/>
          <p:nvPr/>
        </p:nvCxnSpPr>
        <p:spPr>
          <a:xfrm>
            <a:off x="7260172" y="2348185"/>
            <a:ext cx="27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88B352F2-36D9-4432-93F4-48525DF4A3D6}"/>
              </a:ext>
            </a:extLst>
          </p:cNvPr>
          <p:cNvGrpSpPr/>
          <p:nvPr/>
        </p:nvGrpSpPr>
        <p:grpSpPr>
          <a:xfrm>
            <a:off x="7252722" y="2835930"/>
            <a:ext cx="2772000" cy="32792"/>
            <a:chOff x="2837762" y="4290467"/>
            <a:chExt cx="1296000" cy="32792"/>
          </a:xfrm>
        </p:grpSpPr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9B59778D-68F6-478B-A75D-1AB8300FBE1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2BA93DC-E3F3-4E7F-BF6E-2D89BF3F40C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สี่เหลี่ยมผืนผ้า: มุมมน 58">
            <a:extLst>
              <a:ext uri="{FF2B5EF4-FFF2-40B4-BE49-F238E27FC236}">
                <a16:creationId xmlns:a16="http://schemas.microsoft.com/office/drawing/2014/main" id="{AAF6437B-2025-46E0-BB9F-B716A59E1B43}"/>
              </a:ext>
            </a:extLst>
          </p:cNvPr>
          <p:cNvSpPr/>
          <p:nvPr/>
        </p:nvSpPr>
        <p:spPr>
          <a:xfrm>
            <a:off x="8223430" y="1485408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C644DD72-8912-4173-BBE8-AF0B4EED79C0}"/>
              </a:ext>
            </a:extLst>
          </p:cNvPr>
          <p:cNvSpPr/>
          <p:nvPr/>
        </p:nvSpPr>
        <p:spPr>
          <a:xfrm>
            <a:off x="7245313" y="243237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1" name="สี่เหลี่ยมผืนผ้า: มุมมน 60">
            <a:extLst>
              <a:ext uri="{FF2B5EF4-FFF2-40B4-BE49-F238E27FC236}">
                <a16:creationId xmlns:a16="http://schemas.microsoft.com/office/drawing/2014/main" id="{24E4A4BC-2C3E-47B8-93B5-69481A79E8A1}"/>
              </a:ext>
            </a:extLst>
          </p:cNvPr>
          <p:cNvSpPr/>
          <p:nvPr/>
        </p:nvSpPr>
        <p:spPr>
          <a:xfrm>
            <a:off x="7019216" y="3912999"/>
            <a:ext cx="3679306" cy="1762212"/>
          </a:xfrm>
          <a:prstGeom prst="roundRect">
            <a:avLst>
              <a:gd name="adj" fmla="val 9196"/>
            </a:avLst>
          </a:prstGeom>
          <a:solidFill>
            <a:schemeClr val="bg1"/>
          </a:solidFill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62" name="ตาราง 3">
            <a:extLst>
              <a:ext uri="{FF2B5EF4-FFF2-40B4-BE49-F238E27FC236}">
                <a16:creationId xmlns:a16="http://schemas.microsoft.com/office/drawing/2014/main" id="{C4CA449D-8716-462D-9AE6-CFE59B0AA5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885773"/>
              </p:ext>
            </p:extLst>
          </p:nvPr>
        </p:nvGraphicFramePr>
        <p:xfrm>
          <a:off x="7653455" y="4046446"/>
          <a:ext cx="280800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21185412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+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5450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570361"/>
                  </a:ext>
                </a:extLst>
              </a:tr>
            </a:tbl>
          </a:graphicData>
        </a:graphic>
      </p:graphicFrame>
      <p:sp>
        <p:nvSpPr>
          <p:cNvPr id="63" name="สี่เหลี่ยมผืนผ้า: มุมมน 62">
            <a:extLst>
              <a:ext uri="{FF2B5EF4-FFF2-40B4-BE49-F238E27FC236}">
                <a16:creationId xmlns:a16="http://schemas.microsoft.com/office/drawing/2014/main" id="{BDC03893-44B2-4FE2-8327-F3FA711104CC}"/>
              </a:ext>
            </a:extLst>
          </p:cNvPr>
          <p:cNvSpPr/>
          <p:nvPr/>
        </p:nvSpPr>
        <p:spPr>
          <a:xfrm>
            <a:off x="8737415" y="4507848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สี่เหลี่ยมผืนผ้า: มุมมน 63">
            <a:extLst>
              <a:ext uri="{FF2B5EF4-FFF2-40B4-BE49-F238E27FC236}">
                <a16:creationId xmlns:a16="http://schemas.microsoft.com/office/drawing/2014/main" id="{E0E8A837-A882-4AE4-BBCA-5DB0DF3A3AE6}"/>
              </a:ext>
            </a:extLst>
          </p:cNvPr>
          <p:cNvSpPr/>
          <p:nvPr/>
        </p:nvSpPr>
        <p:spPr>
          <a:xfrm>
            <a:off x="8223431" y="449870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สี่เหลี่ยมผืนผ้า: มุมมน 64">
            <a:extLst>
              <a:ext uri="{FF2B5EF4-FFF2-40B4-BE49-F238E27FC236}">
                <a16:creationId xmlns:a16="http://schemas.microsoft.com/office/drawing/2014/main" id="{B95F3FD4-F6AD-4DF6-B63A-25CD33856626}"/>
              </a:ext>
            </a:extLst>
          </p:cNvPr>
          <p:cNvSpPr/>
          <p:nvPr/>
        </p:nvSpPr>
        <p:spPr>
          <a:xfrm>
            <a:off x="7752978" y="4497990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16C7764B-1835-4ED0-8E6B-3D568B1F086C}"/>
              </a:ext>
            </a:extLst>
          </p:cNvPr>
          <p:cNvSpPr/>
          <p:nvPr/>
        </p:nvSpPr>
        <p:spPr>
          <a:xfrm>
            <a:off x="9735588" y="4507134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67" name="ตัวเชื่อมต่อตรง 66">
            <a:extLst>
              <a:ext uri="{FF2B5EF4-FFF2-40B4-BE49-F238E27FC236}">
                <a16:creationId xmlns:a16="http://schemas.microsoft.com/office/drawing/2014/main" id="{64C623B0-3318-4D08-9778-531017BA29F0}"/>
              </a:ext>
            </a:extLst>
          </p:cNvPr>
          <p:cNvCxnSpPr/>
          <p:nvPr/>
        </p:nvCxnSpPr>
        <p:spPr>
          <a:xfrm>
            <a:off x="7260172" y="4907577"/>
            <a:ext cx="27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2FE6970-0DC6-41C1-91BA-225242214AAB}"/>
              </a:ext>
            </a:extLst>
          </p:cNvPr>
          <p:cNvGrpSpPr/>
          <p:nvPr/>
        </p:nvGrpSpPr>
        <p:grpSpPr>
          <a:xfrm>
            <a:off x="7252722" y="5395322"/>
            <a:ext cx="2772000" cy="32792"/>
            <a:chOff x="2837762" y="4290467"/>
            <a:chExt cx="1296000" cy="32792"/>
          </a:xfrm>
        </p:grpSpPr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21FCD6FF-5C6C-4BE3-A1B7-33A19EBB77B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EC756BA-D6C4-4132-BC90-03D2B5E06DC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สี่เหลี่ยมผืนผ้า: มุมมน 70">
            <a:extLst>
              <a:ext uri="{FF2B5EF4-FFF2-40B4-BE49-F238E27FC236}">
                <a16:creationId xmlns:a16="http://schemas.microsoft.com/office/drawing/2014/main" id="{D1B84D34-768C-49A0-8BE9-50403D7314DA}"/>
              </a:ext>
            </a:extLst>
          </p:cNvPr>
          <p:cNvSpPr/>
          <p:nvPr/>
        </p:nvSpPr>
        <p:spPr>
          <a:xfrm>
            <a:off x="9262592" y="4511238"/>
            <a:ext cx="328349" cy="363812"/>
          </a:xfrm>
          <a:prstGeom prst="roundRect">
            <a:avLst/>
          </a:prstGeom>
          <a:solidFill>
            <a:srgbClr val="EAF6F6"/>
          </a:solidFill>
          <a:ln>
            <a:solidFill>
              <a:srgbClr val="EAF6F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D9064073-A2BA-4E0E-B07F-49F34123E748}"/>
              </a:ext>
            </a:extLst>
          </p:cNvPr>
          <p:cNvSpPr txBox="1"/>
          <p:nvPr/>
        </p:nvSpPr>
        <p:spPr>
          <a:xfrm>
            <a:off x="7312488" y="4970952"/>
            <a:ext cx="2696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D681E44B-B41B-4BD6-A836-DCFC66892FFB}"/>
              </a:ext>
            </a:extLst>
          </p:cNvPr>
          <p:cNvGrpSpPr/>
          <p:nvPr/>
        </p:nvGrpSpPr>
        <p:grpSpPr>
          <a:xfrm>
            <a:off x="2210714" y="1468814"/>
            <a:ext cx="2809843" cy="1404172"/>
            <a:chOff x="2210714" y="1468814"/>
            <a:chExt cx="2809843" cy="1404172"/>
          </a:xfrm>
        </p:grpSpPr>
        <p:grpSp>
          <p:nvGrpSpPr>
            <p:cNvPr id="74" name="กลุ่ม 73">
              <a:extLst>
                <a:ext uri="{FF2B5EF4-FFF2-40B4-BE49-F238E27FC236}">
                  <a16:creationId xmlns:a16="http://schemas.microsoft.com/office/drawing/2014/main" id="{89C3B434-58DA-494E-8B0B-8CAD08DF5BA3}"/>
                </a:ext>
              </a:extLst>
            </p:cNvPr>
            <p:cNvGrpSpPr/>
            <p:nvPr/>
          </p:nvGrpSpPr>
          <p:grpSpPr>
            <a:xfrm>
              <a:off x="2210714" y="1468814"/>
              <a:ext cx="2328221" cy="1404172"/>
              <a:chOff x="2238746" y="4152140"/>
              <a:chExt cx="2328221" cy="1404172"/>
            </a:xfrm>
          </p:grpSpPr>
          <p:grpSp>
            <p:nvGrpSpPr>
              <p:cNvPr id="76" name="กลุ่ม 75">
                <a:extLst>
                  <a:ext uri="{FF2B5EF4-FFF2-40B4-BE49-F238E27FC236}">
                    <a16:creationId xmlns:a16="http://schemas.microsoft.com/office/drawing/2014/main" id="{DF2EA3AE-B4CA-465D-8D00-1B3AD62994BB}"/>
                  </a:ext>
                </a:extLst>
              </p:cNvPr>
              <p:cNvGrpSpPr/>
              <p:nvPr/>
            </p:nvGrpSpPr>
            <p:grpSpPr>
              <a:xfrm>
                <a:off x="2238746" y="4595781"/>
                <a:ext cx="1809738" cy="960531"/>
                <a:chOff x="8009400" y="2020223"/>
                <a:chExt cx="1809738" cy="960531"/>
              </a:xfrm>
            </p:grpSpPr>
            <p:sp>
              <p:nvSpPr>
                <p:cNvPr id="78" name="กล่องข้อความ 77">
                  <a:extLst>
                    <a:ext uri="{FF2B5EF4-FFF2-40B4-BE49-F238E27FC236}">
                      <a16:creationId xmlns:a16="http://schemas.microsoft.com/office/drawing/2014/main" id="{699874BC-DF0A-41BC-9051-57A2EC8D4260}"/>
                    </a:ext>
                  </a:extLst>
                </p:cNvPr>
                <p:cNvSpPr txBox="1"/>
                <p:nvPr/>
              </p:nvSpPr>
              <p:spPr>
                <a:xfrm>
                  <a:off x="9491804" y="2030895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6</a:t>
                  </a:r>
                </a:p>
              </p:txBody>
            </p:sp>
            <p:sp>
              <p:nvSpPr>
                <p:cNvPr id="79" name="กล่องข้อความ 78">
                  <a:extLst>
                    <a:ext uri="{FF2B5EF4-FFF2-40B4-BE49-F238E27FC236}">
                      <a16:creationId xmlns:a16="http://schemas.microsoft.com/office/drawing/2014/main" id="{5A95C1B5-B86C-4E2D-AA12-20CF33D8EB85}"/>
                    </a:ext>
                  </a:extLst>
                </p:cNvPr>
                <p:cNvSpPr txBox="1"/>
                <p:nvPr/>
              </p:nvSpPr>
              <p:spPr>
                <a:xfrm>
                  <a:off x="8504953" y="2519089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noProof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0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80" name="กล่องข้อความ 79">
                  <a:extLst>
                    <a:ext uri="{FF2B5EF4-FFF2-40B4-BE49-F238E27FC236}">
                      <a16:creationId xmlns:a16="http://schemas.microsoft.com/office/drawing/2014/main" id="{FFD168F3-276E-4C59-8D7A-5CA720DC3683}"/>
                    </a:ext>
                  </a:extLst>
                </p:cNvPr>
                <p:cNvSpPr txBox="1"/>
                <p:nvPr/>
              </p:nvSpPr>
              <p:spPr>
                <a:xfrm>
                  <a:off x="8009400" y="2514017"/>
                  <a:ext cx="269626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1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81" name="กล่องข้อความ 80">
                  <a:extLst>
                    <a:ext uri="{FF2B5EF4-FFF2-40B4-BE49-F238E27FC236}">
                      <a16:creationId xmlns:a16="http://schemas.microsoft.com/office/drawing/2014/main" id="{E03D7535-24FC-4C23-A841-4915197967D2}"/>
                    </a:ext>
                  </a:extLst>
                </p:cNvPr>
                <p:cNvSpPr txBox="1"/>
                <p:nvPr/>
              </p:nvSpPr>
              <p:spPr>
                <a:xfrm>
                  <a:off x="8963564" y="2020223"/>
                  <a:ext cx="330540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4</a:t>
                  </a:r>
                </a:p>
              </p:txBody>
            </p:sp>
          </p:grpSp>
          <p:sp>
            <p:nvSpPr>
              <p:cNvPr id="77" name="กล่องข้อความ 76">
                <a:extLst>
                  <a:ext uri="{FF2B5EF4-FFF2-40B4-BE49-F238E27FC236}">
                    <a16:creationId xmlns:a16="http://schemas.microsoft.com/office/drawing/2014/main" id="{58416180-96AC-40CB-A041-55C880938DAE}"/>
                  </a:ext>
                </a:extLst>
              </p:cNvPr>
              <p:cNvSpPr txBox="1"/>
              <p:nvPr/>
            </p:nvSpPr>
            <p:spPr>
              <a:xfrm>
                <a:off x="4239633" y="4152140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4</a:t>
                </a:r>
              </a:p>
            </p:txBody>
          </p:sp>
        </p:grpSp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2A882D26-9BE8-483B-A80C-22E6A9CD36A4}"/>
                </a:ext>
              </a:extLst>
            </p:cNvPr>
            <p:cNvSpPr txBox="1"/>
            <p:nvPr/>
          </p:nvSpPr>
          <p:spPr>
            <a:xfrm>
              <a:off x="4693223" y="2407796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D610C941-DCEF-4040-AAC8-F54EF4AFD48F}"/>
              </a:ext>
            </a:extLst>
          </p:cNvPr>
          <p:cNvGrpSpPr/>
          <p:nvPr/>
        </p:nvGrpSpPr>
        <p:grpSpPr>
          <a:xfrm>
            <a:off x="7272536" y="1438078"/>
            <a:ext cx="2829225" cy="1430693"/>
            <a:chOff x="2210714" y="1449234"/>
            <a:chExt cx="2829225" cy="1430693"/>
          </a:xfrm>
        </p:grpSpPr>
        <p:grpSp>
          <p:nvGrpSpPr>
            <p:cNvPr id="83" name="กลุ่ม 82">
              <a:extLst>
                <a:ext uri="{FF2B5EF4-FFF2-40B4-BE49-F238E27FC236}">
                  <a16:creationId xmlns:a16="http://schemas.microsoft.com/office/drawing/2014/main" id="{A188AEBD-DB9B-43ED-97AE-EDB16A2C83C9}"/>
                </a:ext>
              </a:extLst>
            </p:cNvPr>
            <p:cNvGrpSpPr/>
            <p:nvPr/>
          </p:nvGrpSpPr>
          <p:grpSpPr>
            <a:xfrm>
              <a:off x="2210714" y="1449234"/>
              <a:ext cx="2332973" cy="1430693"/>
              <a:chOff x="2238746" y="4132560"/>
              <a:chExt cx="2332973" cy="1430693"/>
            </a:xfrm>
          </p:grpSpPr>
          <p:grpSp>
            <p:nvGrpSpPr>
              <p:cNvPr id="85" name="กลุ่ม 84">
                <a:extLst>
                  <a:ext uri="{FF2B5EF4-FFF2-40B4-BE49-F238E27FC236}">
                    <a16:creationId xmlns:a16="http://schemas.microsoft.com/office/drawing/2014/main" id="{2F20F1EF-D330-4E08-A482-32E063D77EE4}"/>
                  </a:ext>
                </a:extLst>
              </p:cNvPr>
              <p:cNvGrpSpPr/>
              <p:nvPr/>
            </p:nvGrpSpPr>
            <p:grpSpPr>
              <a:xfrm>
                <a:off x="2238746" y="4166303"/>
                <a:ext cx="2332973" cy="1396950"/>
                <a:chOff x="8009400" y="1590745"/>
                <a:chExt cx="2332973" cy="1396950"/>
              </a:xfrm>
            </p:grpSpPr>
            <p:sp>
              <p:nvSpPr>
                <p:cNvPr id="87" name="กล่องข้อความ 86">
                  <a:extLst>
                    <a:ext uri="{FF2B5EF4-FFF2-40B4-BE49-F238E27FC236}">
                      <a16:creationId xmlns:a16="http://schemas.microsoft.com/office/drawing/2014/main" id="{7B327F0E-4056-4F7D-9DAE-D6229CAADD7A}"/>
                    </a:ext>
                  </a:extLst>
                </p:cNvPr>
                <p:cNvSpPr txBox="1"/>
                <p:nvPr/>
              </p:nvSpPr>
              <p:spPr>
                <a:xfrm>
                  <a:off x="8498814" y="2012918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2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EC4478C2-C1EF-4AC1-B4AE-64275511BF88}"/>
                    </a:ext>
                  </a:extLst>
                </p:cNvPr>
                <p:cNvSpPr txBox="1"/>
                <p:nvPr/>
              </p:nvSpPr>
              <p:spPr>
                <a:xfrm>
                  <a:off x="9496483" y="2526030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noProof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0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9ABDA69D-DB9A-4489-A538-3811E8AF34A5}"/>
                    </a:ext>
                  </a:extLst>
                </p:cNvPr>
                <p:cNvSpPr txBox="1"/>
                <p:nvPr/>
              </p:nvSpPr>
              <p:spPr>
                <a:xfrm>
                  <a:off x="8009400" y="2514017"/>
                  <a:ext cx="269626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1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90" name="กล่องข้อความ 89">
                  <a:extLst>
                    <a:ext uri="{FF2B5EF4-FFF2-40B4-BE49-F238E27FC236}">
                      <a16:creationId xmlns:a16="http://schemas.microsoft.com/office/drawing/2014/main" id="{4B9A1AB2-CA58-4FA5-85BE-41BC528F00D3}"/>
                    </a:ext>
                  </a:extLst>
                </p:cNvPr>
                <p:cNvSpPr txBox="1"/>
                <p:nvPr/>
              </p:nvSpPr>
              <p:spPr>
                <a:xfrm>
                  <a:off x="10015039" y="1590745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0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p:grpSp>
          <p:sp>
            <p:nvSpPr>
              <p:cNvPr id="86" name="กล่องข้อความ 85">
                <a:extLst>
                  <a:ext uri="{FF2B5EF4-FFF2-40B4-BE49-F238E27FC236}">
                    <a16:creationId xmlns:a16="http://schemas.microsoft.com/office/drawing/2014/main" id="{3FEDF5A5-5779-4BDF-9122-700A642623E2}"/>
                  </a:ext>
                </a:extLst>
              </p:cNvPr>
              <p:cNvSpPr txBox="1"/>
              <p:nvPr/>
            </p:nvSpPr>
            <p:spPr>
              <a:xfrm>
                <a:off x="3181795" y="4132560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9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AEDB5C66-4622-43EB-8CA3-0623CF6D6B32}"/>
                </a:ext>
              </a:extLst>
            </p:cNvPr>
            <p:cNvSpPr txBox="1"/>
            <p:nvPr/>
          </p:nvSpPr>
          <p:spPr>
            <a:xfrm>
              <a:off x="4712605" y="1905925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690CBF3E-42B9-49C5-9454-30AD9C6DEC0D}"/>
              </a:ext>
            </a:extLst>
          </p:cNvPr>
          <p:cNvGrpSpPr/>
          <p:nvPr/>
        </p:nvGrpSpPr>
        <p:grpSpPr>
          <a:xfrm>
            <a:off x="2380898" y="4056696"/>
            <a:ext cx="2312325" cy="479953"/>
            <a:chOff x="2637005" y="1447727"/>
            <a:chExt cx="2312325" cy="479953"/>
          </a:xfrm>
        </p:grpSpPr>
        <p:grpSp>
          <p:nvGrpSpPr>
            <p:cNvPr id="92" name="กลุ่ม 91">
              <a:extLst>
                <a:ext uri="{FF2B5EF4-FFF2-40B4-BE49-F238E27FC236}">
                  <a16:creationId xmlns:a16="http://schemas.microsoft.com/office/drawing/2014/main" id="{2D736428-81B7-42B7-A709-5EEFE969C9DE}"/>
                </a:ext>
              </a:extLst>
            </p:cNvPr>
            <p:cNvGrpSpPr/>
            <p:nvPr/>
          </p:nvGrpSpPr>
          <p:grpSpPr>
            <a:xfrm>
              <a:off x="2637005" y="1448352"/>
              <a:ext cx="1824535" cy="479328"/>
              <a:chOff x="2665037" y="4131678"/>
              <a:chExt cx="1824535" cy="479328"/>
            </a:xfrm>
          </p:grpSpPr>
          <p:grpSp>
            <p:nvGrpSpPr>
              <p:cNvPr id="94" name="กลุ่ม 93">
                <a:extLst>
                  <a:ext uri="{FF2B5EF4-FFF2-40B4-BE49-F238E27FC236}">
                    <a16:creationId xmlns:a16="http://schemas.microsoft.com/office/drawing/2014/main" id="{FE403B93-ED0B-4E76-B571-D0048C3D5F04}"/>
                  </a:ext>
                </a:extLst>
              </p:cNvPr>
              <p:cNvGrpSpPr/>
              <p:nvPr/>
            </p:nvGrpSpPr>
            <p:grpSpPr>
              <a:xfrm>
                <a:off x="2665037" y="4131678"/>
                <a:ext cx="1824535" cy="479328"/>
                <a:chOff x="8435691" y="1556120"/>
                <a:chExt cx="1824535" cy="479328"/>
              </a:xfrm>
            </p:grpSpPr>
            <p:sp>
              <p:nvSpPr>
                <p:cNvPr id="96" name="กล่องข้อความ 95">
                  <a:extLst>
                    <a:ext uri="{FF2B5EF4-FFF2-40B4-BE49-F238E27FC236}">
                      <a16:creationId xmlns:a16="http://schemas.microsoft.com/office/drawing/2014/main" id="{73E167A5-30CF-4EF5-8F25-7233BEBD3AC8}"/>
                    </a:ext>
                  </a:extLst>
                </p:cNvPr>
                <p:cNvSpPr txBox="1"/>
                <p:nvPr/>
              </p:nvSpPr>
              <p:spPr>
                <a:xfrm>
                  <a:off x="8435691" y="1556120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3</a:t>
                  </a:r>
                </a:p>
              </p:txBody>
            </p:sp>
            <p:sp>
              <p:nvSpPr>
                <p:cNvPr id="97" name="กล่องข้อความ 96">
                  <a:extLst>
                    <a:ext uri="{FF2B5EF4-FFF2-40B4-BE49-F238E27FC236}">
                      <a16:creationId xmlns:a16="http://schemas.microsoft.com/office/drawing/2014/main" id="{FF039DA7-27B0-4A3D-BB46-C978E0E38844}"/>
                    </a:ext>
                  </a:extLst>
                </p:cNvPr>
                <p:cNvSpPr txBox="1"/>
                <p:nvPr/>
              </p:nvSpPr>
              <p:spPr>
                <a:xfrm>
                  <a:off x="9432029" y="1573783"/>
                  <a:ext cx="33534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5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98" name="กล่องข้อความ 97">
                  <a:extLst>
                    <a:ext uri="{FF2B5EF4-FFF2-40B4-BE49-F238E27FC236}">
                      <a16:creationId xmlns:a16="http://schemas.microsoft.com/office/drawing/2014/main" id="{A0D56180-87D1-44A9-BFD8-33562AABFCF8}"/>
                    </a:ext>
                  </a:extLst>
                </p:cNvPr>
                <p:cNvSpPr txBox="1"/>
                <p:nvPr/>
              </p:nvSpPr>
              <p:spPr>
                <a:xfrm>
                  <a:off x="9940908" y="1564638"/>
                  <a:ext cx="31931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8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p:grpSp>
          <p:sp>
            <p:nvSpPr>
              <p:cNvPr id="95" name="กล่องข้อความ 94">
                <a:extLst>
                  <a:ext uri="{FF2B5EF4-FFF2-40B4-BE49-F238E27FC236}">
                    <a16:creationId xmlns:a16="http://schemas.microsoft.com/office/drawing/2014/main" id="{F3AC70EC-636E-42F9-97EC-577E488F14E7}"/>
                  </a:ext>
                </a:extLst>
              </p:cNvPr>
              <p:cNvSpPr txBox="1"/>
              <p:nvPr/>
            </p:nvSpPr>
            <p:spPr>
              <a:xfrm>
                <a:off x="3172651" y="4141704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6</a:t>
                </a:r>
              </a:p>
            </p:txBody>
          </p:sp>
        </p:grpSp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4E842C24-D7AC-479C-BFAC-61DF6FF1EE19}"/>
                </a:ext>
              </a:extLst>
            </p:cNvPr>
            <p:cNvSpPr txBox="1"/>
            <p:nvPr/>
          </p:nvSpPr>
          <p:spPr>
            <a:xfrm>
              <a:off x="4621996" y="1447727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9" name="กลุ่ม 98">
            <a:extLst>
              <a:ext uri="{FF2B5EF4-FFF2-40B4-BE49-F238E27FC236}">
                <a16:creationId xmlns:a16="http://schemas.microsoft.com/office/drawing/2014/main" id="{86E36596-A2D9-4376-8F06-A258ADAB3753}"/>
              </a:ext>
            </a:extLst>
          </p:cNvPr>
          <p:cNvGrpSpPr/>
          <p:nvPr/>
        </p:nvGrpSpPr>
        <p:grpSpPr>
          <a:xfrm>
            <a:off x="7780238" y="4466856"/>
            <a:ext cx="2294037" cy="470809"/>
            <a:chOff x="2655293" y="1447727"/>
            <a:chExt cx="2294037" cy="470809"/>
          </a:xfrm>
        </p:grpSpPr>
        <p:grpSp>
          <p:nvGrpSpPr>
            <p:cNvPr id="100" name="กลุ่ม 99">
              <a:extLst>
                <a:ext uri="{FF2B5EF4-FFF2-40B4-BE49-F238E27FC236}">
                  <a16:creationId xmlns:a16="http://schemas.microsoft.com/office/drawing/2014/main" id="{CE18CEA5-4F9C-4487-AE94-D9C32871EA38}"/>
                </a:ext>
              </a:extLst>
            </p:cNvPr>
            <p:cNvGrpSpPr/>
            <p:nvPr/>
          </p:nvGrpSpPr>
          <p:grpSpPr>
            <a:xfrm>
              <a:off x="2655293" y="1448352"/>
              <a:ext cx="1817469" cy="470184"/>
              <a:chOff x="2683325" y="4131678"/>
              <a:chExt cx="1817469" cy="470184"/>
            </a:xfrm>
          </p:grpSpPr>
          <p:grpSp>
            <p:nvGrpSpPr>
              <p:cNvPr id="102" name="กลุ่ม 101">
                <a:extLst>
                  <a:ext uri="{FF2B5EF4-FFF2-40B4-BE49-F238E27FC236}">
                    <a16:creationId xmlns:a16="http://schemas.microsoft.com/office/drawing/2014/main" id="{C74DC6DE-4CB9-4634-B9BE-C63EBD452953}"/>
                  </a:ext>
                </a:extLst>
              </p:cNvPr>
              <p:cNvGrpSpPr/>
              <p:nvPr/>
            </p:nvGrpSpPr>
            <p:grpSpPr>
              <a:xfrm>
                <a:off x="2683325" y="4131678"/>
                <a:ext cx="1817469" cy="470184"/>
                <a:chOff x="8453979" y="1556120"/>
                <a:chExt cx="1817469" cy="470184"/>
              </a:xfrm>
            </p:grpSpPr>
            <p:sp>
              <p:nvSpPr>
                <p:cNvPr id="104" name="กล่องข้อความ 103">
                  <a:extLst>
                    <a:ext uri="{FF2B5EF4-FFF2-40B4-BE49-F238E27FC236}">
                      <a16:creationId xmlns:a16="http://schemas.microsoft.com/office/drawing/2014/main" id="{65270397-5A05-4AE9-A8ED-F56F303F2552}"/>
                    </a:ext>
                  </a:extLst>
                </p:cNvPr>
                <p:cNvSpPr txBox="1"/>
                <p:nvPr/>
              </p:nvSpPr>
              <p:spPr>
                <a:xfrm>
                  <a:off x="8453979" y="1556120"/>
                  <a:ext cx="32733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1</a:t>
                  </a:r>
                </a:p>
              </p:txBody>
            </p:sp>
            <p:sp>
              <p:nvSpPr>
                <p:cNvPr id="105" name="กล่องข้อความ 104">
                  <a:extLst>
                    <a:ext uri="{FF2B5EF4-FFF2-40B4-BE49-F238E27FC236}">
                      <a16:creationId xmlns:a16="http://schemas.microsoft.com/office/drawing/2014/main" id="{17C34D1F-B649-40B6-8537-E4688467DED7}"/>
                    </a:ext>
                  </a:extLst>
                </p:cNvPr>
                <p:cNvSpPr txBox="1"/>
                <p:nvPr/>
              </p:nvSpPr>
              <p:spPr>
                <a:xfrm>
                  <a:off x="9432029" y="1564639"/>
                  <a:ext cx="320922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1200" cap="none" spc="0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3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  <p:sp>
              <p:nvSpPr>
                <p:cNvPr id="106" name="กล่องข้อความ 105">
                  <a:extLst>
                    <a:ext uri="{FF2B5EF4-FFF2-40B4-BE49-F238E27FC236}">
                      <a16:creationId xmlns:a16="http://schemas.microsoft.com/office/drawing/2014/main" id="{6E52ACEF-E9D7-4827-8379-430ED0838DD2}"/>
                    </a:ext>
                  </a:extLst>
                </p:cNvPr>
                <p:cNvSpPr txBox="1"/>
                <p:nvPr/>
              </p:nvSpPr>
              <p:spPr>
                <a:xfrm>
                  <a:off x="9940908" y="1564638"/>
                  <a:ext cx="330540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240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4</a:t>
                  </a:r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p:grpSp>
          <p:sp>
            <p:nvSpPr>
              <p:cNvPr id="103" name="กล่องข้อความ 102">
                <a:extLst>
                  <a:ext uri="{FF2B5EF4-FFF2-40B4-BE49-F238E27FC236}">
                    <a16:creationId xmlns:a16="http://schemas.microsoft.com/office/drawing/2014/main" id="{FDC58898-A29E-459F-B441-E6D51E634460}"/>
                  </a:ext>
                </a:extLst>
              </p:cNvPr>
              <p:cNvSpPr txBox="1"/>
              <p:nvPr/>
            </p:nvSpPr>
            <p:spPr>
              <a:xfrm>
                <a:off x="3145219" y="4132560"/>
                <a:ext cx="32733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2</a:t>
                </a:r>
              </a:p>
            </p:txBody>
          </p:sp>
        </p:grpSp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71350F5B-DEB3-4D5B-BC03-2CB23BB460A2}"/>
                </a:ext>
              </a:extLst>
            </p:cNvPr>
            <p:cNvSpPr txBox="1"/>
            <p:nvPr/>
          </p:nvSpPr>
          <p:spPr>
            <a:xfrm>
              <a:off x="4621996" y="1447727"/>
              <a:ext cx="32733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5255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A231AB66-3129-4D75-B216-1438AA23228A}"/>
              </a:ext>
            </a:extLst>
          </p:cNvPr>
          <p:cNvSpPr txBox="1"/>
          <p:nvPr/>
        </p:nvSpPr>
        <p:spPr>
          <a:xfrm>
            <a:off x="3170070" y="1048030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E584959F-1174-454E-8EAE-2D0256D78E90}"/>
              </a:ext>
            </a:extLst>
          </p:cNvPr>
          <p:cNvGrpSpPr/>
          <p:nvPr/>
        </p:nvGrpSpPr>
        <p:grpSpPr>
          <a:xfrm rot="14045225">
            <a:off x="6988238" y="1011014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BD74140F-3822-46B1-BFAD-4F7DD7D5157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1C8C234F-9586-4641-9918-46272E093B13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6F6AA50F-C122-498C-A6B9-E6CDE9CB84D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9DBA4C9B-1B34-431E-98C0-6FB0608E2A68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863A5760-2591-4CBC-B75A-498DD76CB865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A6540E58-7A4F-416A-988D-D68AADA5C90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1423B8D0-3942-4BE6-AD06-F70CDD68B4EF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B7273B14-97DD-4C3F-89FD-308D9170C0B6}"/>
              </a:ext>
            </a:extLst>
          </p:cNvPr>
          <p:cNvSpPr/>
          <p:nvPr/>
        </p:nvSpPr>
        <p:spPr>
          <a:xfrm rot="191175">
            <a:off x="3455512" y="142485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B2A2B738-2798-4DC4-9C01-B86CBDE99547}"/>
              </a:ext>
            </a:extLst>
          </p:cNvPr>
          <p:cNvGrpSpPr/>
          <p:nvPr/>
        </p:nvGrpSpPr>
        <p:grpSpPr>
          <a:xfrm>
            <a:off x="1321098" y="2388550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189FB709-46F6-4A92-A999-6E7ADDD1941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FBD60979-D356-49DC-950B-3A49AA6493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BC7902CC-87C9-47CF-99A3-4F5DEFE1EE99}"/>
              </a:ext>
            </a:extLst>
          </p:cNvPr>
          <p:cNvSpPr txBox="1"/>
          <p:nvPr/>
        </p:nvSpPr>
        <p:spPr>
          <a:xfrm>
            <a:off x="2001680" y="2360882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8,647 + 22,382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7AD43210-6937-45A4-966B-CDADCDD22C67}"/>
              </a:ext>
            </a:extLst>
          </p:cNvPr>
          <p:cNvGrpSpPr/>
          <p:nvPr/>
        </p:nvGrpSpPr>
        <p:grpSpPr>
          <a:xfrm>
            <a:off x="6397923" y="2372434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02E05590-3DAE-433D-9BEA-099A0F72C58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82EDC3DC-62F0-4EF6-8F76-E6D5BE4C01F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AF26D151-3DFC-416C-98C0-B81001C82684}"/>
              </a:ext>
            </a:extLst>
          </p:cNvPr>
          <p:cNvSpPr txBox="1"/>
          <p:nvPr/>
        </p:nvSpPr>
        <p:spPr>
          <a:xfrm>
            <a:off x="7078505" y="2344766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39,987 + 60,013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F77F3FB1-4CDA-4CAF-BCAA-7F536E2DA1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506041"/>
              </p:ext>
            </p:extLst>
          </p:nvPr>
        </p:nvGraphicFramePr>
        <p:xfrm>
          <a:off x="3045219" y="3118774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D83DAE52-B9F5-44A1-842A-80FF6C5F829A}"/>
              </a:ext>
            </a:extLst>
          </p:cNvPr>
          <p:cNvSpPr txBox="1"/>
          <p:nvPr/>
        </p:nvSpPr>
        <p:spPr>
          <a:xfrm>
            <a:off x="4844257" y="333749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6CB6415A-F091-4592-8308-256A3FE48C1B}"/>
              </a:ext>
            </a:extLst>
          </p:cNvPr>
          <p:cNvSpPr txBox="1"/>
          <p:nvPr/>
        </p:nvSpPr>
        <p:spPr>
          <a:xfrm>
            <a:off x="2001680" y="305943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DCA00342-A19F-4025-902E-1FF0109BE32E}"/>
              </a:ext>
            </a:extLst>
          </p:cNvPr>
          <p:cNvCxnSpPr/>
          <p:nvPr/>
        </p:nvCxnSpPr>
        <p:spPr>
          <a:xfrm>
            <a:off x="3116890" y="394237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0B919329-868D-470A-95E1-22E45F750803}"/>
              </a:ext>
            </a:extLst>
          </p:cNvPr>
          <p:cNvGrpSpPr/>
          <p:nvPr/>
        </p:nvGrpSpPr>
        <p:grpSpPr>
          <a:xfrm>
            <a:off x="3107365" y="4357254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0FD3267-EFE3-4EC2-A27B-9889D4A8803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E0FFCD7F-C5D2-434E-BC99-E8945773C51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A3F670F7-6571-42BC-83BC-BB2C1F232D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949663"/>
              </p:ext>
            </p:extLst>
          </p:nvPr>
        </p:nvGraphicFramePr>
        <p:xfrm>
          <a:off x="8175956" y="3059433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EAA3DC82-85E6-4AD6-BA46-CEA5A990CBCC}"/>
              </a:ext>
            </a:extLst>
          </p:cNvPr>
          <p:cNvSpPr txBox="1"/>
          <p:nvPr/>
        </p:nvSpPr>
        <p:spPr>
          <a:xfrm>
            <a:off x="9974994" y="327815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+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AF0C344C-E4D6-4201-A3F3-15A5293B2B95}"/>
              </a:ext>
            </a:extLst>
          </p:cNvPr>
          <p:cNvSpPr txBox="1"/>
          <p:nvPr/>
        </p:nvSpPr>
        <p:spPr>
          <a:xfrm>
            <a:off x="7132417" y="300009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AB556C57-78AF-4991-B202-E540BEF3598C}"/>
              </a:ext>
            </a:extLst>
          </p:cNvPr>
          <p:cNvCxnSpPr/>
          <p:nvPr/>
        </p:nvCxnSpPr>
        <p:spPr>
          <a:xfrm>
            <a:off x="7950066" y="3883030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63EBF372-4A95-485F-AFAE-CA4FFCFDC481}"/>
              </a:ext>
            </a:extLst>
          </p:cNvPr>
          <p:cNvGrpSpPr/>
          <p:nvPr/>
        </p:nvGrpSpPr>
        <p:grpSpPr>
          <a:xfrm>
            <a:off x="7950066" y="4297913"/>
            <a:ext cx="1944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AECA020-1A09-4FEB-BD51-F926F26ED0F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2A23B150-AB88-4DB8-8F81-EEF7A83D268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1573DBD6-F7F3-435B-A1EA-15850980469A}"/>
              </a:ext>
            </a:extLst>
          </p:cNvPr>
          <p:cNvSpPr txBox="1"/>
          <p:nvPr/>
        </p:nvSpPr>
        <p:spPr>
          <a:xfrm>
            <a:off x="2039928" y="45596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๓๑,๐๒๙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E2C4294C-76ED-4003-A226-CF2F20EA02FC}"/>
              </a:ext>
            </a:extLst>
          </p:cNvPr>
          <p:cNvSpPr txBox="1"/>
          <p:nvPr/>
        </p:nvSpPr>
        <p:spPr>
          <a:xfrm>
            <a:off x="7239816" y="455255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๑๐๐,๐๐๐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323A5BB7-DC50-408B-9CAE-54FE6C3C5522}"/>
              </a:ext>
            </a:extLst>
          </p:cNvPr>
          <p:cNvGrpSpPr/>
          <p:nvPr/>
        </p:nvGrpSpPr>
        <p:grpSpPr>
          <a:xfrm>
            <a:off x="1019957" y="981774"/>
            <a:ext cx="2641600" cy="733223"/>
            <a:chOff x="982795" y="710715"/>
            <a:chExt cx="2641600" cy="733223"/>
          </a:xfrm>
        </p:grpSpPr>
        <p:sp>
          <p:nvSpPr>
            <p:cNvPr id="49" name="Google Shape;698;p49">
              <a:extLst>
                <a:ext uri="{FF2B5EF4-FFF2-40B4-BE49-F238E27FC236}">
                  <a16:creationId xmlns:a16="http://schemas.microsoft.com/office/drawing/2014/main" id="{CD081A8E-15CD-452E-B04B-EA312B890B60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701;p49">
              <a:extLst>
                <a:ext uri="{FF2B5EF4-FFF2-40B4-BE49-F238E27FC236}">
                  <a16:creationId xmlns:a16="http://schemas.microsoft.com/office/drawing/2014/main" id="{6A745DF2-B5F1-4E56-9D20-3C7C3F888BB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FB3BAA41-EB07-44BB-9F11-7384ED423114}"/>
              </a:ext>
            </a:extLst>
          </p:cNvPr>
          <p:cNvSpPr txBox="1"/>
          <p:nvPr/>
        </p:nvSpPr>
        <p:spPr>
          <a:xfrm>
            <a:off x="3107365" y="2950348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8C98F3B6-5178-4FD2-9B0F-C50BED85C146}"/>
              </a:ext>
            </a:extLst>
          </p:cNvPr>
          <p:cNvSpPr txBox="1"/>
          <p:nvPr/>
        </p:nvSpPr>
        <p:spPr>
          <a:xfrm>
            <a:off x="3455534" y="295491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EFD35561-E943-4E19-AADB-E8C3DBA05491}"/>
              </a:ext>
            </a:extLst>
          </p:cNvPr>
          <p:cNvSpPr txBox="1"/>
          <p:nvPr/>
        </p:nvSpPr>
        <p:spPr>
          <a:xfrm>
            <a:off x="3798296" y="295708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0FF02D84-A5A5-420E-96FF-F8B4D513C917}"/>
              </a:ext>
            </a:extLst>
          </p:cNvPr>
          <p:cNvSpPr txBox="1"/>
          <p:nvPr/>
        </p:nvSpPr>
        <p:spPr>
          <a:xfrm>
            <a:off x="7878897" y="3923648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E3C821DC-6B14-40C8-9716-89985BB7DB70}"/>
              </a:ext>
            </a:extLst>
          </p:cNvPr>
          <p:cNvSpPr txBox="1"/>
          <p:nvPr/>
        </p:nvSpPr>
        <p:spPr>
          <a:xfrm>
            <a:off x="8245092" y="290208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1962F9-C472-4BC3-A482-C4FF2F205013}"/>
              </a:ext>
            </a:extLst>
          </p:cNvPr>
          <p:cNvSpPr txBox="1"/>
          <p:nvPr/>
        </p:nvSpPr>
        <p:spPr>
          <a:xfrm>
            <a:off x="8593261" y="290664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3F746D5E-D50B-41F4-9BB7-29E468570072}"/>
              </a:ext>
            </a:extLst>
          </p:cNvPr>
          <p:cNvSpPr txBox="1"/>
          <p:nvPr/>
        </p:nvSpPr>
        <p:spPr>
          <a:xfrm>
            <a:off x="8936023" y="290881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6E028B8C-D99B-4021-BF11-1852BD9AE4A9}"/>
              </a:ext>
            </a:extLst>
          </p:cNvPr>
          <p:cNvSpPr txBox="1"/>
          <p:nvPr/>
        </p:nvSpPr>
        <p:spPr>
          <a:xfrm>
            <a:off x="9278785" y="288782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01107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46" grpId="0"/>
      <p:bldP spid="47" grpId="0"/>
      <p:bldP spid="51" grpId="0"/>
      <p:bldP spid="52" grpId="0"/>
      <p:bldP spid="53" grpId="0"/>
      <p:bldP spid="55" grpId="0"/>
      <p:bldP spid="56" grpId="0"/>
      <p:bldP spid="57" grpId="0"/>
      <p:bldP spid="5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504445" y="1787771"/>
            <a:ext cx="7033887" cy="364895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664870" y="753653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062030" y="1263681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413310">
            <a:off x="3673045" y="2889186"/>
            <a:ext cx="667130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การหาผลบวกของจำนวนสองจำนวนโดยการตั้งบวก ต้องเขียนเลขโดดในหลักเดียวกันให้ตรงกัน แล้วจึงนำจำนวนที่อยู่ในหลักเดียวกันมาบวกกัน โดยเริ่มจากหลักหน่วย หลักสิบ หลักร้อย หลักพัน และหลักหมื่นตามลำดับ ถ้าผลบวกในหลักใดครบสิบหรือมากกว่าสิบ ให้ทดจำนวนที่ครบสิบไปรวมกับผลบวกในหลักถัดไปทางซ้าย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034275" y="2315858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422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169847" y="3162678"/>
            <a:ext cx="4809613" cy="165507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53584" y="3542329"/>
            <a:ext cx="4442219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หาผลลบ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94208" y="16261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2931558" y="27287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DBE60EDD-6BAB-4F13-8439-649BA2B42999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9A41AAF-5CE4-44E8-90DE-7226AFD0C1B3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90C4F04-49C2-42B8-A443-C0080B98E237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E3618B4-B820-4FF0-AA13-B16E626B9A19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11270AF-E05F-4320-ABB9-708E256C0E55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3" name="รูปภาพ 62">
            <a:hlinkClick r:id="rId8" action="ppaction://hlinksldjump"/>
            <a:extLst>
              <a:ext uri="{FF2B5EF4-FFF2-40B4-BE49-F238E27FC236}">
                <a16:creationId xmlns:a16="http://schemas.microsoft.com/office/drawing/2014/main" id="{339F3C83-9618-42F9-B96F-B97A01D9B7B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D255FCDF-4325-419F-A5A0-E7564BDE7662}"/>
              </a:ext>
            </a:extLst>
          </p:cNvPr>
          <p:cNvSpPr/>
          <p:nvPr/>
        </p:nvSpPr>
        <p:spPr>
          <a:xfrm>
            <a:off x="8754919" y="4589155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9" name="ตาราง 3">
            <a:extLst>
              <a:ext uri="{FF2B5EF4-FFF2-40B4-BE49-F238E27FC236}">
                <a16:creationId xmlns:a16="http://schemas.microsoft.com/office/drawing/2014/main" id="{DC02A3A9-7429-4EDB-B943-F53DECAD71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2454159"/>
              </p:ext>
            </p:extLst>
          </p:nvPr>
        </p:nvGraphicFramePr>
        <p:xfrm>
          <a:off x="6631651" y="4136444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" name="สี่เหลี่ยมผืนผ้า: มุมมน 9">
            <a:extLst>
              <a:ext uri="{FF2B5EF4-FFF2-40B4-BE49-F238E27FC236}">
                <a16:creationId xmlns:a16="http://schemas.microsoft.com/office/drawing/2014/main" id="{07676674-FB63-4D78-B960-50EC53E1EB19}"/>
              </a:ext>
            </a:extLst>
          </p:cNvPr>
          <p:cNvSpPr/>
          <p:nvPr/>
        </p:nvSpPr>
        <p:spPr>
          <a:xfrm>
            <a:off x="4447623" y="453254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9DBC5337-8747-4AEE-A154-038DAF0E5A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4625377"/>
              </p:ext>
            </p:extLst>
          </p:nvPr>
        </p:nvGraphicFramePr>
        <p:xfrm>
          <a:off x="1420268" y="4130326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Google Shape;512;p30">
            <a:extLst>
              <a:ext uri="{FF2B5EF4-FFF2-40B4-BE49-F238E27FC236}">
                <a16:creationId xmlns:a16="http://schemas.microsoft.com/office/drawing/2014/main" id="{CC967992-E3A3-4ACF-8191-8FB81F16A4AC}"/>
              </a:ext>
            </a:extLst>
          </p:cNvPr>
          <p:cNvGrpSpPr/>
          <p:nvPr/>
        </p:nvGrpSpPr>
        <p:grpSpPr>
          <a:xfrm>
            <a:off x="2268830" y="694849"/>
            <a:ext cx="963903" cy="603002"/>
            <a:chOff x="7460091" y="634069"/>
            <a:chExt cx="963903" cy="603002"/>
          </a:xfrm>
        </p:grpSpPr>
        <p:sp>
          <p:nvSpPr>
            <p:cNvPr id="13" name="Google Shape;513;p30">
              <a:extLst>
                <a:ext uri="{FF2B5EF4-FFF2-40B4-BE49-F238E27FC236}">
                  <a16:creationId xmlns:a16="http://schemas.microsoft.com/office/drawing/2014/main" id="{4A093483-E0A8-4142-80DC-5AF353409963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4;p30">
              <a:extLst>
                <a:ext uri="{FF2B5EF4-FFF2-40B4-BE49-F238E27FC236}">
                  <a16:creationId xmlns:a16="http://schemas.microsoft.com/office/drawing/2014/main" id="{02F695F8-C0D2-4D4A-9D6E-CCEC5168803E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5;p30">
              <a:extLst>
                <a:ext uri="{FF2B5EF4-FFF2-40B4-BE49-F238E27FC236}">
                  <a16:creationId xmlns:a16="http://schemas.microsoft.com/office/drawing/2014/main" id="{9A17D050-44BC-40B2-9346-A02B182EA130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16;p30">
              <a:extLst>
                <a:ext uri="{FF2B5EF4-FFF2-40B4-BE49-F238E27FC236}">
                  <a16:creationId xmlns:a16="http://schemas.microsoft.com/office/drawing/2014/main" id="{FCF6D4BD-AF77-41D8-B03A-EBFB29F54ACB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17;p30">
              <a:extLst>
                <a:ext uri="{FF2B5EF4-FFF2-40B4-BE49-F238E27FC236}">
                  <a16:creationId xmlns:a16="http://schemas.microsoft.com/office/drawing/2014/main" id="{346BF40D-042E-4E6A-95E4-6D54196CC3C8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18;p30">
              <a:extLst>
                <a:ext uri="{FF2B5EF4-FFF2-40B4-BE49-F238E27FC236}">
                  <a16:creationId xmlns:a16="http://schemas.microsoft.com/office/drawing/2014/main" id="{446D38F0-9779-4680-9889-917E1D26F096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19;p30">
              <a:extLst>
                <a:ext uri="{FF2B5EF4-FFF2-40B4-BE49-F238E27FC236}">
                  <a16:creationId xmlns:a16="http://schemas.microsoft.com/office/drawing/2014/main" id="{F344A3BE-4F95-40A7-9082-E420FBD79973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520;p30">
              <a:extLst>
                <a:ext uri="{FF2B5EF4-FFF2-40B4-BE49-F238E27FC236}">
                  <a16:creationId xmlns:a16="http://schemas.microsoft.com/office/drawing/2014/main" id="{AD421562-4057-4EF8-8F21-9E957D8DDADD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21;p30">
              <a:extLst>
                <a:ext uri="{FF2B5EF4-FFF2-40B4-BE49-F238E27FC236}">
                  <a16:creationId xmlns:a16="http://schemas.microsoft.com/office/drawing/2014/main" id="{79E3EEC6-C24D-486B-8B41-39B7AC00201C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22;p30">
              <a:extLst>
                <a:ext uri="{FF2B5EF4-FFF2-40B4-BE49-F238E27FC236}">
                  <a16:creationId xmlns:a16="http://schemas.microsoft.com/office/drawing/2014/main" id="{52694518-713A-435D-8CFD-5ECE2BC3F5D6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23;p30">
              <a:extLst>
                <a:ext uri="{FF2B5EF4-FFF2-40B4-BE49-F238E27FC236}">
                  <a16:creationId xmlns:a16="http://schemas.microsoft.com/office/drawing/2014/main" id="{28781480-9804-4B42-AADC-C882F4865A45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" name="Google Shape;524;p30">
            <a:extLst>
              <a:ext uri="{FF2B5EF4-FFF2-40B4-BE49-F238E27FC236}">
                <a16:creationId xmlns:a16="http://schemas.microsoft.com/office/drawing/2014/main" id="{4C264897-37E2-4D98-8012-7AE162E254C4}"/>
              </a:ext>
            </a:extLst>
          </p:cNvPr>
          <p:cNvGrpSpPr/>
          <p:nvPr/>
        </p:nvGrpSpPr>
        <p:grpSpPr>
          <a:xfrm rot="10800000" flipH="1">
            <a:off x="1041791" y="982894"/>
            <a:ext cx="644529" cy="64625"/>
            <a:chOff x="13023106" y="3520944"/>
            <a:chExt cx="735848" cy="73781"/>
          </a:xfrm>
        </p:grpSpPr>
        <p:sp>
          <p:nvSpPr>
            <p:cNvPr id="31" name="Google Shape;525;p30">
              <a:extLst>
                <a:ext uri="{FF2B5EF4-FFF2-40B4-BE49-F238E27FC236}">
                  <a16:creationId xmlns:a16="http://schemas.microsoft.com/office/drawing/2014/main" id="{9630F70D-7062-425E-B07B-56846F1BD967}"/>
                </a:ext>
              </a:extLst>
            </p:cNvPr>
            <p:cNvSpPr/>
            <p:nvPr/>
          </p:nvSpPr>
          <p:spPr>
            <a:xfrm rot="5400000">
              <a:off x="13299781" y="3253430"/>
              <a:ext cx="64621" cy="617970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26;p30">
              <a:extLst>
                <a:ext uri="{FF2B5EF4-FFF2-40B4-BE49-F238E27FC236}">
                  <a16:creationId xmlns:a16="http://schemas.microsoft.com/office/drawing/2014/main" id="{9D2B2F55-9E5C-4C80-BEA0-253F142566A1}"/>
                </a:ext>
              </a:extLst>
            </p:cNvPr>
            <p:cNvSpPr/>
            <p:nvPr/>
          </p:nvSpPr>
          <p:spPr>
            <a:xfrm rot="5400000">
              <a:off x="13685367" y="3518686"/>
              <a:ext cx="71328" cy="75845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3" name="Google Shape;3842;p61">
            <a:extLst>
              <a:ext uri="{FF2B5EF4-FFF2-40B4-BE49-F238E27FC236}">
                <a16:creationId xmlns:a16="http://schemas.microsoft.com/office/drawing/2014/main" id="{7518D580-8C34-4C77-81D0-85D334842B5B}"/>
              </a:ext>
            </a:extLst>
          </p:cNvPr>
          <p:cNvSpPr txBox="1"/>
          <p:nvPr/>
        </p:nvSpPr>
        <p:spPr>
          <a:xfrm>
            <a:off x="1290919" y="1784186"/>
            <a:ext cx="122101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ตัวอย่างที่ 1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4" name="Google Shape;3842;p61">
            <a:extLst>
              <a:ext uri="{FF2B5EF4-FFF2-40B4-BE49-F238E27FC236}">
                <a16:creationId xmlns:a16="http://schemas.microsoft.com/office/drawing/2014/main" id="{3AACAA12-1FED-42F3-9C3B-56E7E678AFF7}"/>
              </a:ext>
            </a:extLst>
          </p:cNvPr>
          <p:cNvSpPr txBox="1"/>
          <p:nvPr/>
        </p:nvSpPr>
        <p:spPr>
          <a:xfrm>
            <a:off x="1198481" y="3252718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1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ลบในหลักหน่วย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 ลบด้วย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 ได้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C6F78814-5C49-4393-8884-D36AB2E4E37D}"/>
              </a:ext>
            </a:extLst>
          </p:cNvPr>
          <p:cNvSpPr txBox="1"/>
          <p:nvPr/>
        </p:nvSpPr>
        <p:spPr>
          <a:xfrm>
            <a:off x="4702709" y="474855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36" name="ตัวเชื่อมต่อตรง 35">
            <a:extLst>
              <a:ext uri="{FF2B5EF4-FFF2-40B4-BE49-F238E27FC236}">
                <a16:creationId xmlns:a16="http://schemas.microsoft.com/office/drawing/2014/main" id="{1513822B-C2A5-4015-AD3A-B111D8C68C0A}"/>
              </a:ext>
            </a:extLst>
          </p:cNvPr>
          <p:cNvCxnSpPr/>
          <p:nvPr/>
        </p:nvCxnSpPr>
        <p:spPr>
          <a:xfrm>
            <a:off x="1768538" y="5299206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C2409892-3950-46D4-8256-3B53BFC3F34A}"/>
              </a:ext>
            </a:extLst>
          </p:cNvPr>
          <p:cNvGrpSpPr/>
          <p:nvPr/>
        </p:nvGrpSpPr>
        <p:grpSpPr>
          <a:xfrm>
            <a:off x="1764604" y="5713563"/>
            <a:ext cx="2935229" cy="20131"/>
            <a:chOff x="1764604" y="5115751"/>
            <a:chExt cx="2935229" cy="20131"/>
          </a:xfrm>
        </p:grpSpPr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237FEF62-B605-4869-9229-4835900F8C0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1EAF691A-F90D-4DC5-B2C6-A8B047976E8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6E0A6021-9B59-4A13-954A-D61B8CE9E712}"/>
              </a:ext>
            </a:extLst>
          </p:cNvPr>
          <p:cNvSpPr txBox="1"/>
          <p:nvPr/>
        </p:nvSpPr>
        <p:spPr>
          <a:xfrm>
            <a:off x="6372886" y="3270105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2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ในหลักสิบ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สิบ ลบด้วย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3 สิบ ได้ 2 สิบ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2C350707-2800-4033-AD62-D25C0AB663A9}"/>
              </a:ext>
            </a:extLst>
          </p:cNvPr>
          <p:cNvSpPr txBox="1"/>
          <p:nvPr/>
        </p:nvSpPr>
        <p:spPr>
          <a:xfrm>
            <a:off x="9914092" y="475467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7E6807A3-FF07-4EF0-8E32-2919A646AE86}"/>
              </a:ext>
            </a:extLst>
          </p:cNvPr>
          <p:cNvCxnSpPr/>
          <p:nvPr/>
        </p:nvCxnSpPr>
        <p:spPr>
          <a:xfrm>
            <a:off x="6979921" y="5305324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3DC0F8FC-AE8C-4EED-8F95-AB7BD075F125}"/>
              </a:ext>
            </a:extLst>
          </p:cNvPr>
          <p:cNvGrpSpPr/>
          <p:nvPr/>
        </p:nvGrpSpPr>
        <p:grpSpPr>
          <a:xfrm>
            <a:off x="6975987" y="5719681"/>
            <a:ext cx="2935229" cy="20131"/>
            <a:chOff x="1764604" y="5115751"/>
            <a:chExt cx="2935229" cy="20131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16965DB-D04A-45AB-99D4-39805A8F7207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EE2FE3A3-1292-490A-997A-7D7CFD0F111F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32B8BA5-144D-4BC3-A8DC-EC9F9E462503}"/>
              </a:ext>
            </a:extLst>
          </p:cNvPr>
          <p:cNvGrpSpPr/>
          <p:nvPr/>
        </p:nvGrpSpPr>
        <p:grpSpPr>
          <a:xfrm rot="20445680" flipV="1">
            <a:off x="5632586" y="449467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8E355FFA-0457-45DE-AA60-F53244C76D50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351AA520-789E-441D-BE5A-34F861F1048E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9" name="Google Shape;1851;p57">
            <a:extLst>
              <a:ext uri="{FF2B5EF4-FFF2-40B4-BE49-F238E27FC236}">
                <a16:creationId xmlns:a16="http://schemas.microsoft.com/office/drawing/2014/main" id="{C11E1BF0-DA36-49C3-9170-13D70C073F46}"/>
              </a:ext>
            </a:extLst>
          </p:cNvPr>
          <p:cNvSpPr/>
          <p:nvPr/>
        </p:nvSpPr>
        <p:spPr>
          <a:xfrm rot="10642270">
            <a:off x="8844646" y="5956422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34536403-B6B2-40D8-8EDB-8C206AF8598D}"/>
              </a:ext>
            </a:extLst>
          </p:cNvPr>
          <p:cNvSpPr txBox="1"/>
          <p:nvPr/>
        </p:nvSpPr>
        <p:spPr>
          <a:xfrm>
            <a:off x="4464638" y="540406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E81D530-B360-4537-B8A8-13A9E460DEA3}"/>
              </a:ext>
            </a:extLst>
          </p:cNvPr>
          <p:cNvSpPr txBox="1"/>
          <p:nvPr/>
        </p:nvSpPr>
        <p:spPr>
          <a:xfrm>
            <a:off x="8762509" y="543148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FF3C9268-DE3C-4911-9C69-727ACA46114B}"/>
              </a:ext>
            </a:extLst>
          </p:cNvPr>
          <p:cNvGrpSpPr/>
          <p:nvPr/>
        </p:nvGrpSpPr>
        <p:grpSpPr>
          <a:xfrm>
            <a:off x="3916392" y="655607"/>
            <a:ext cx="8755811" cy="700314"/>
            <a:chOff x="3916392" y="655607"/>
            <a:chExt cx="8755811" cy="700314"/>
          </a:xfrm>
        </p:grpSpPr>
        <p:sp>
          <p:nvSpPr>
            <p:cNvPr id="53" name="สี่เหลี่ยมผืนผ้า: มุมมน 52">
              <a:extLst>
                <a:ext uri="{FF2B5EF4-FFF2-40B4-BE49-F238E27FC236}">
                  <a16:creationId xmlns:a16="http://schemas.microsoft.com/office/drawing/2014/main" id="{7E01D3AD-1286-4E5F-AB89-289E307FBD95}"/>
                </a:ext>
              </a:extLst>
            </p:cNvPr>
            <p:cNvSpPr/>
            <p:nvPr/>
          </p:nvSpPr>
          <p:spPr>
            <a:xfrm>
              <a:off x="3916392" y="655607"/>
              <a:ext cx="8755811" cy="681487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Google Shape;436;p33">
              <a:extLst>
                <a:ext uri="{FF2B5EF4-FFF2-40B4-BE49-F238E27FC236}">
                  <a16:creationId xmlns:a16="http://schemas.microsoft.com/office/drawing/2014/main" id="{726CAF9A-3AB9-4B90-B1E8-91A0A3A231DC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674434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rgbClr val="A5A5A5">
                        <a:satMod val="175000"/>
                        <a:alpha val="40000"/>
                      </a:srgb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chi Hand"/>
                </a:rPr>
                <a:t>การหาผลลบโดยการตั้งลบไม่มีการกระจาย</a:t>
              </a:r>
              <a:endParaRPr kumimoji="0" lang="en-US" sz="30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grpSp>
          <p:nvGrpSpPr>
            <p:cNvPr id="55" name="Google Shape;1252;p48">
              <a:extLst>
                <a:ext uri="{FF2B5EF4-FFF2-40B4-BE49-F238E27FC236}">
                  <a16:creationId xmlns:a16="http://schemas.microsoft.com/office/drawing/2014/main" id="{18D1BA22-92B8-40D1-A9D9-1901375818D5}"/>
                </a:ext>
              </a:extLst>
            </p:cNvPr>
            <p:cNvGrpSpPr/>
            <p:nvPr/>
          </p:nvGrpSpPr>
          <p:grpSpPr>
            <a:xfrm>
              <a:off x="4383203" y="676909"/>
              <a:ext cx="465180" cy="645547"/>
              <a:chOff x="1689271" y="684050"/>
              <a:chExt cx="959791" cy="1660885"/>
            </a:xfrm>
          </p:grpSpPr>
          <p:sp>
            <p:nvSpPr>
              <p:cNvPr id="56" name="Google Shape;1253;p48">
                <a:extLst>
                  <a:ext uri="{FF2B5EF4-FFF2-40B4-BE49-F238E27FC236}">
                    <a16:creationId xmlns:a16="http://schemas.microsoft.com/office/drawing/2014/main" id="{87503B59-34B3-401E-9BB7-F4AE97E55E22}"/>
                  </a:ext>
                </a:extLst>
              </p:cNvPr>
              <p:cNvSpPr/>
              <p:nvPr/>
            </p:nvSpPr>
            <p:spPr>
              <a:xfrm>
                <a:off x="1689271" y="684050"/>
                <a:ext cx="959791" cy="1660885"/>
              </a:xfrm>
              <a:custGeom>
                <a:avLst/>
                <a:gdLst/>
                <a:ahLst/>
                <a:cxnLst/>
                <a:rect l="l" t="t" r="r" b="b"/>
                <a:pathLst>
                  <a:path w="13015" h="22522" extrusionOk="0">
                    <a:moveTo>
                      <a:pt x="9045" y="1"/>
                    </a:moveTo>
                    <a:cubicBezTo>
                      <a:pt x="8899" y="1"/>
                      <a:pt x="8749" y="8"/>
                      <a:pt x="8601" y="25"/>
                    </a:cubicBezTo>
                    <a:cubicBezTo>
                      <a:pt x="8587" y="25"/>
                      <a:pt x="8578" y="25"/>
                      <a:pt x="8567" y="28"/>
                    </a:cubicBezTo>
                    <a:lnTo>
                      <a:pt x="8558" y="28"/>
                    </a:lnTo>
                    <a:cubicBezTo>
                      <a:pt x="8541" y="31"/>
                      <a:pt x="8528" y="31"/>
                      <a:pt x="8511" y="35"/>
                    </a:cubicBezTo>
                    <a:cubicBezTo>
                      <a:pt x="8359" y="55"/>
                      <a:pt x="8202" y="81"/>
                      <a:pt x="8049" y="118"/>
                    </a:cubicBezTo>
                    <a:cubicBezTo>
                      <a:pt x="8020" y="124"/>
                      <a:pt x="7990" y="135"/>
                      <a:pt x="7957" y="141"/>
                    </a:cubicBezTo>
                    <a:cubicBezTo>
                      <a:pt x="7634" y="224"/>
                      <a:pt x="7306" y="343"/>
                      <a:pt x="6973" y="503"/>
                    </a:cubicBezTo>
                    <a:lnTo>
                      <a:pt x="6794" y="503"/>
                    </a:lnTo>
                    <a:lnTo>
                      <a:pt x="6602" y="693"/>
                    </a:lnTo>
                    <a:cubicBezTo>
                      <a:pt x="6478" y="759"/>
                      <a:pt x="6352" y="832"/>
                      <a:pt x="6229" y="912"/>
                    </a:cubicBezTo>
                    <a:lnTo>
                      <a:pt x="6213" y="912"/>
                    </a:lnTo>
                    <a:lnTo>
                      <a:pt x="5950" y="1091"/>
                    </a:lnTo>
                    <a:cubicBezTo>
                      <a:pt x="5788" y="1204"/>
                      <a:pt x="5618" y="1326"/>
                      <a:pt x="5452" y="1456"/>
                    </a:cubicBezTo>
                    <a:lnTo>
                      <a:pt x="5054" y="1762"/>
                    </a:lnTo>
                    <a:lnTo>
                      <a:pt x="5054" y="1781"/>
                    </a:lnTo>
                    <a:cubicBezTo>
                      <a:pt x="4000" y="2685"/>
                      <a:pt x="2931" y="3931"/>
                      <a:pt x="1934" y="5416"/>
                    </a:cubicBezTo>
                    <a:cubicBezTo>
                      <a:pt x="1177" y="6538"/>
                      <a:pt x="738" y="7299"/>
                      <a:pt x="459" y="7953"/>
                    </a:cubicBezTo>
                    <a:cubicBezTo>
                      <a:pt x="94" y="8813"/>
                      <a:pt x="1" y="9537"/>
                      <a:pt x="164" y="10232"/>
                    </a:cubicBezTo>
                    <a:cubicBezTo>
                      <a:pt x="251" y="10594"/>
                      <a:pt x="410" y="10946"/>
                      <a:pt x="639" y="11278"/>
                    </a:cubicBezTo>
                    <a:cubicBezTo>
                      <a:pt x="703" y="11371"/>
                      <a:pt x="772" y="11464"/>
                      <a:pt x="865" y="11577"/>
                    </a:cubicBezTo>
                    <a:lnTo>
                      <a:pt x="1170" y="11946"/>
                    </a:lnTo>
                    <a:lnTo>
                      <a:pt x="1204" y="11946"/>
                    </a:lnTo>
                    <a:lnTo>
                      <a:pt x="1247" y="11989"/>
                    </a:lnTo>
                    <a:cubicBezTo>
                      <a:pt x="1270" y="12013"/>
                      <a:pt x="1293" y="12032"/>
                      <a:pt x="1316" y="12056"/>
                    </a:cubicBezTo>
                    <a:lnTo>
                      <a:pt x="1327" y="12062"/>
                    </a:lnTo>
                    <a:cubicBezTo>
                      <a:pt x="1772" y="12474"/>
                      <a:pt x="2263" y="12726"/>
                      <a:pt x="2788" y="12810"/>
                    </a:cubicBezTo>
                    <a:cubicBezTo>
                      <a:pt x="2917" y="12831"/>
                      <a:pt x="3047" y="12841"/>
                      <a:pt x="3177" y="12841"/>
                    </a:cubicBezTo>
                    <a:cubicBezTo>
                      <a:pt x="3520" y="12841"/>
                      <a:pt x="3863" y="12769"/>
                      <a:pt x="4203" y="12626"/>
                    </a:cubicBezTo>
                    <a:lnTo>
                      <a:pt x="4210" y="12626"/>
                    </a:lnTo>
                    <a:cubicBezTo>
                      <a:pt x="4233" y="12617"/>
                      <a:pt x="4260" y="12603"/>
                      <a:pt x="4283" y="12594"/>
                    </a:cubicBezTo>
                    <a:lnTo>
                      <a:pt x="4290" y="12591"/>
                    </a:lnTo>
                    <a:cubicBezTo>
                      <a:pt x="4316" y="12580"/>
                      <a:pt x="4339" y="12567"/>
                      <a:pt x="4362" y="12557"/>
                    </a:cubicBezTo>
                    <a:lnTo>
                      <a:pt x="4366" y="12554"/>
                    </a:lnTo>
                    <a:cubicBezTo>
                      <a:pt x="4393" y="12543"/>
                      <a:pt x="4416" y="12531"/>
                      <a:pt x="4439" y="12517"/>
                    </a:cubicBezTo>
                    <a:lnTo>
                      <a:pt x="4442" y="12514"/>
                    </a:lnTo>
                    <a:cubicBezTo>
                      <a:pt x="4465" y="12504"/>
                      <a:pt x="4489" y="12491"/>
                      <a:pt x="4512" y="12477"/>
                    </a:cubicBezTo>
                    <a:lnTo>
                      <a:pt x="4515" y="12477"/>
                    </a:lnTo>
                    <a:cubicBezTo>
                      <a:pt x="4539" y="12464"/>
                      <a:pt x="4562" y="12451"/>
                      <a:pt x="4585" y="12437"/>
                    </a:cubicBezTo>
                    <a:lnTo>
                      <a:pt x="4589" y="12434"/>
                    </a:lnTo>
                    <a:cubicBezTo>
                      <a:pt x="4672" y="12384"/>
                      <a:pt x="4758" y="12331"/>
                      <a:pt x="4841" y="12272"/>
                    </a:cubicBezTo>
                    <a:lnTo>
                      <a:pt x="4864" y="12255"/>
                    </a:lnTo>
                    <a:cubicBezTo>
                      <a:pt x="4881" y="12241"/>
                      <a:pt x="4897" y="12228"/>
                      <a:pt x="4914" y="12218"/>
                    </a:cubicBezTo>
                    <a:lnTo>
                      <a:pt x="4920" y="12212"/>
                    </a:lnTo>
                    <a:cubicBezTo>
                      <a:pt x="4940" y="12198"/>
                      <a:pt x="4960" y="12182"/>
                      <a:pt x="4977" y="12168"/>
                    </a:cubicBezTo>
                    <a:lnTo>
                      <a:pt x="4980" y="12165"/>
                    </a:lnTo>
                    <a:cubicBezTo>
                      <a:pt x="5000" y="12152"/>
                      <a:pt x="5020" y="12135"/>
                      <a:pt x="5040" y="12119"/>
                    </a:cubicBezTo>
                    <a:cubicBezTo>
                      <a:pt x="5060" y="12102"/>
                      <a:pt x="5077" y="12088"/>
                      <a:pt x="5093" y="12076"/>
                    </a:cubicBezTo>
                    <a:lnTo>
                      <a:pt x="5103" y="12065"/>
                    </a:lnTo>
                    <a:cubicBezTo>
                      <a:pt x="5455" y="11766"/>
                      <a:pt x="5781" y="11388"/>
                      <a:pt x="6010" y="11006"/>
                    </a:cubicBezTo>
                    <a:lnTo>
                      <a:pt x="6010" y="11006"/>
                    </a:lnTo>
                    <a:cubicBezTo>
                      <a:pt x="6010" y="11016"/>
                      <a:pt x="6007" y="11026"/>
                      <a:pt x="6007" y="11036"/>
                    </a:cubicBezTo>
                    <a:cubicBezTo>
                      <a:pt x="5817" y="12351"/>
                      <a:pt x="5588" y="14454"/>
                      <a:pt x="5506" y="16403"/>
                    </a:cubicBezTo>
                    <a:cubicBezTo>
                      <a:pt x="5366" y="19662"/>
                      <a:pt x="5714" y="20638"/>
                      <a:pt x="6033" y="21124"/>
                    </a:cubicBezTo>
                    <a:cubicBezTo>
                      <a:pt x="6226" y="21419"/>
                      <a:pt x="6472" y="21678"/>
                      <a:pt x="6757" y="21890"/>
                    </a:cubicBezTo>
                    <a:lnTo>
                      <a:pt x="6757" y="21973"/>
                    </a:lnTo>
                    <a:lnTo>
                      <a:pt x="7365" y="22243"/>
                    </a:lnTo>
                    <a:cubicBezTo>
                      <a:pt x="7594" y="22342"/>
                      <a:pt x="7837" y="22416"/>
                      <a:pt x="8083" y="22462"/>
                    </a:cubicBezTo>
                    <a:cubicBezTo>
                      <a:pt x="8296" y="22502"/>
                      <a:pt x="8511" y="22522"/>
                      <a:pt x="8730" y="22522"/>
                    </a:cubicBezTo>
                    <a:cubicBezTo>
                      <a:pt x="8874" y="22522"/>
                      <a:pt x="9016" y="22515"/>
                      <a:pt x="9159" y="22499"/>
                    </a:cubicBezTo>
                    <a:lnTo>
                      <a:pt x="9165" y="22499"/>
                    </a:lnTo>
                    <a:lnTo>
                      <a:pt x="9236" y="22488"/>
                    </a:lnTo>
                    <a:cubicBezTo>
                      <a:pt x="10102" y="22369"/>
                      <a:pt x="10913" y="21953"/>
                      <a:pt x="11580" y="21286"/>
                    </a:cubicBezTo>
                    <a:cubicBezTo>
                      <a:pt x="12069" y="20798"/>
                      <a:pt x="12388" y="19925"/>
                      <a:pt x="12607" y="18453"/>
                    </a:cubicBezTo>
                    <a:cubicBezTo>
                      <a:pt x="12763" y="17420"/>
                      <a:pt x="12872" y="16078"/>
                      <a:pt x="12926" y="14460"/>
                    </a:cubicBezTo>
                    <a:cubicBezTo>
                      <a:pt x="13015" y="11866"/>
                      <a:pt x="12955" y="9079"/>
                      <a:pt x="12892" y="7196"/>
                    </a:cubicBezTo>
                    <a:cubicBezTo>
                      <a:pt x="12793" y="4415"/>
                      <a:pt x="12434" y="1433"/>
                      <a:pt x="10534" y="370"/>
                    </a:cubicBezTo>
                    <a:cubicBezTo>
                      <a:pt x="10169" y="164"/>
                      <a:pt x="9757" y="41"/>
                      <a:pt x="9308" y="8"/>
                    </a:cubicBezTo>
                    <a:cubicBezTo>
                      <a:pt x="9248" y="5"/>
                      <a:pt x="9188" y="1"/>
                      <a:pt x="9129" y="1"/>
                    </a:cubicBezTo>
                    <a:cubicBezTo>
                      <a:pt x="9101" y="1"/>
                      <a:pt x="9073" y="1"/>
                      <a:pt x="90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28575" dist="19050" dir="19200000" algn="bl" rotWithShape="0">
                  <a:srgbClr val="000000">
                    <a:alpha val="21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254;p48">
                <a:extLst>
                  <a:ext uri="{FF2B5EF4-FFF2-40B4-BE49-F238E27FC236}">
                    <a16:creationId xmlns:a16="http://schemas.microsoft.com/office/drawing/2014/main" id="{6C6F2E1A-028D-46A2-BFE8-4059C34B0CC0}"/>
                  </a:ext>
                </a:extLst>
              </p:cNvPr>
              <p:cNvSpPr/>
              <p:nvPr/>
            </p:nvSpPr>
            <p:spPr>
              <a:xfrm>
                <a:off x="1757411" y="753296"/>
                <a:ext cx="832434" cy="1511256"/>
              </a:xfrm>
              <a:custGeom>
                <a:avLst/>
                <a:gdLst/>
                <a:ahLst/>
                <a:cxnLst/>
                <a:rect l="l" t="t" r="r" b="b"/>
                <a:pathLst>
                  <a:path w="11288" h="20493" extrusionOk="0">
                    <a:moveTo>
                      <a:pt x="8165" y="0"/>
                    </a:moveTo>
                    <a:cubicBezTo>
                      <a:pt x="8131" y="0"/>
                      <a:pt x="8096" y="1"/>
                      <a:pt x="8062" y="2"/>
                    </a:cubicBezTo>
                    <a:cubicBezTo>
                      <a:pt x="7806" y="5"/>
                      <a:pt x="7547" y="42"/>
                      <a:pt x="7285" y="108"/>
                    </a:cubicBezTo>
                    <a:cubicBezTo>
                      <a:pt x="6960" y="195"/>
                      <a:pt x="6627" y="324"/>
                      <a:pt x="6299" y="497"/>
                    </a:cubicBezTo>
                    <a:cubicBezTo>
                      <a:pt x="6291" y="501"/>
                      <a:pt x="6288" y="501"/>
                      <a:pt x="6285" y="501"/>
                    </a:cubicBezTo>
                    <a:lnTo>
                      <a:pt x="6285" y="504"/>
                    </a:lnTo>
                    <a:cubicBezTo>
                      <a:pt x="6119" y="591"/>
                      <a:pt x="5953" y="683"/>
                      <a:pt x="5790" y="790"/>
                    </a:cubicBezTo>
                    <a:lnTo>
                      <a:pt x="5611" y="909"/>
                    </a:lnTo>
                    <a:lnTo>
                      <a:pt x="5604" y="909"/>
                    </a:lnTo>
                    <a:cubicBezTo>
                      <a:pt x="5451" y="1015"/>
                      <a:pt x="5299" y="1129"/>
                      <a:pt x="5146" y="1244"/>
                    </a:cubicBezTo>
                    <a:lnTo>
                      <a:pt x="5146" y="1248"/>
                    </a:lnTo>
                    <a:cubicBezTo>
                      <a:pt x="3973" y="2161"/>
                      <a:pt x="2837" y="3496"/>
                      <a:pt x="1851" y="4965"/>
                    </a:cubicBezTo>
                    <a:cubicBezTo>
                      <a:pt x="562" y="6888"/>
                      <a:pt x="1" y="8020"/>
                      <a:pt x="230" y="8984"/>
                    </a:cubicBezTo>
                    <a:cubicBezTo>
                      <a:pt x="286" y="9226"/>
                      <a:pt x="392" y="9459"/>
                      <a:pt x="556" y="9691"/>
                    </a:cubicBezTo>
                    <a:cubicBezTo>
                      <a:pt x="605" y="9765"/>
                      <a:pt x="662" y="9841"/>
                      <a:pt x="725" y="9914"/>
                    </a:cubicBezTo>
                    <a:cubicBezTo>
                      <a:pt x="815" y="10027"/>
                      <a:pt x="918" y="10137"/>
                      <a:pt x="1034" y="10249"/>
                    </a:cubicBezTo>
                    <a:cubicBezTo>
                      <a:pt x="1107" y="10319"/>
                      <a:pt x="1180" y="10382"/>
                      <a:pt x="1253" y="10439"/>
                    </a:cubicBezTo>
                    <a:cubicBezTo>
                      <a:pt x="1595" y="10704"/>
                      <a:pt x="1933" y="10811"/>
                      <a:pt x="2255" y="10811"/>
                    </a:cubicBezTo>
                    <a:cubicBezTo>
                      <a:pt x="3174" y="10811"/>
                      <a:pt x="3954" y="9936"/>
                      <a:pt x="4259" y="9392"/>
                    </a:cubicBezTo>
                    <a:cubicBezTo>
                      <a:pt x="4671" y="8662"/>
                      <a:pt x="5212" y="8097"/>
                      <a:pt x="5674" y="8057"/>
                    </a:cubicBezTo>
                    <a:cubicBezTo>
                      <a:pt x="5698" y="8054"/>
                      <a:pt x="5724" y="8054"/>
                      <a:pt x="5747" y="8054"/>
                    </a:cubicBezTo>
                    <a:cubicBezTo>
                      <a:pt x="5747" y="8054"/>
                      <a:pt x="5750" y="8053"/>
                      <a:pt x="5755" y="8053"/>
                    </a:cubicBezTo>
                    <a:cubicBezTo>
                      <a:pt x="5777" y="8053"/>
                      <a:pt x="5847" y="8060"/>
                      <a:pt x="5923" y="8130"/>
                    </a:cubicBezTo>
                    <a:cubicBezTo>
                      <a:pt x="6092" y="8287"/>
                      <a:pt x="6291" y="8758"/>
                      <a:pt x="6089" y="10166"/>
                    </a:cubicBezTo>
                    <a:cubicBezTo>
                      <a:pt x="5704" y="12847"/>
                      <a:pt x="5203" y="18397"/>
                      <a:pt x="5960" y="19553"/>
                    </a:cubicBezTo>
                    <a:cubicBezTo>
                      <a:pt x="6176" y="19886"/>
                      <a:pt x="6484" y="20138"/>
                      <a:pt x="6849" y="20294"/>
                    </a:cubicBezTo>
                    <a:lnTo>
                      <a:pt x="6849" y="20297"/>
                    </a:lnTo>
                    <a:cubicBezTo>
                      <a:pt x="7006" y="20367"/>
                      <a:pt x="7172" y="20417"/>
                      <a:pt x="7348" y="20450"/>
                    </a:cubicBezTo>
                    <a:cubicBezTo>
                      <a:pt x="7496" y="20478"/>
                      <a:pt x="7650" y="20493"/>
                      <a:pt x="7806" y="20493"/>
                    </a:cubicBezTo>
                    <a:cubicBezTo>
                      <a:pt x="7927" y="20493"/>
                      <a:pt x="8049" y="20484"/>
                      <a:pt x="8172" y="20467"/>
                    </a:cubicBezTo>
                    <a:lnTo>
                      <a:pt x="8175" y="20467"/>
                    </a:lnTo>
                    <a:cubicBezTo>
                      <a:pt x="8776" y="20384"/>
                      <a:pt x="9400" y="20091"/>
                      <a:pt x="9939" y="19553"/>
                    </a:cubicBezTo>
                    <a:cubicBezTo>
                      <a:pt x="11287" y="18208"/>
                      <a:pt x="11048" y="8961"/>
                      <a:pt x="10952" y="6217"/>
                    </a:cubicBezTo>
                    <a:cubicBezTo>
                      <a:pt x="10869" y="3855"/>
                      <a:pt x="10583" y="1059"/>
                      <a:pt x="9112" y="241"/>
                    </a:cubicBezTo>
                    <a:cubicBezTo>
                      <a:pt x="8876" y="105"/>
                      <a:pt x="8610" y="29"/>
                      <a:pt x="8312" y="5"/>
                    </a:cubicBezTo>
                    <a:cubicBezTo>
                      <a:pt x="8263" y="2"/>
                      <a:pt x="8214" y="0"/>
                      <a:pt x="8165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255;p48">
                <a:extLst>
                  <a:ext uri="{FF2B5EF4-FFF2-40B4-BE49-F238E27FC236}">
                    <a16:creationId xmlns:a16="http://schemas.microsoft.com/office/drawing/2014/main" id="{AA67A961-57E3-42B4-9BD7-51EF6BF8BD97}"/>
                  </a:ext>
                </a:extLst>
              </p:cNvPr>
              <p:cNvSpPr/>
              <p:nvPr/>
            </p:nvSpPr>
            <p:spPr>
              <a:xfrm>
                <a:off x="1849814" y="1336691"/>
                <a:ext cx="326027" cy="213860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2900" extrusionOk="0">
                    <a:moveTo>
                      <a:pt x="3899" y="0"/>
                    </a:moveTo>
                    <a:cubicBezTo>
                      <a:pt x="3600" y="0"/>
                      <a:pt x="3262" y="86"/>
                      <a:pt x="2983" y="196"/>
                    </a:cubicBezTo>
                    <a:cubicBezTo>
                      <a:pt x="2248" y="492"/>
                      <a:pt x="2205" y="897"/>
                      <a:pt x="1176" y="1930"/>
                    </a:cubicBezTo>
                    <a:cubicBezTo>
                      <a:pt x="764" y="2338"/>
                      <a:pt x="372" y="2521"/>
                      <a:pt x="0" y="2528"/>
                    </a:cubicBezTo>
                    <a:cubicBezTo>
                      <a:pt x="342" y="2793"/>
                      <a:pt x="681" y="2899"/>
                      <a:pt x="1003" y="2899"/>
                    </a:cubicBezTo>
                    <a:cubicBezTo>
                      <a:pt x="1923" y="2899"/>
                      <a:pt x="2700" y="2027"/>
                      <a:pt x="3006" y="1481"/>
                    </a:cubicBezTo>
                    <a:cubicBezTo>
                      <a:pt x="3418" y="751"/>
                      <a:pt x="3959" y="186"/>
                      <a:pt x="4421" y="146"/>
                    </a:cubicBezTo>
                    <a:cubicBezTo>
                      <a:pt x="4292" y="40"/>
                      <a:pt x="4109" y="0"/>
                      <a:pt x="3899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256;p48">
                <a:extLst>
                  <a:ext uri="{FF2B5EF4-FFF2-40B4-BE49-F238E27FC236}">
                    <a16:creationId xmlns:a16="http://schemas.microsoft.com/office/drawing/2014/main" id="{78094BF5-9237-458A-9219-80289555F96F}"/>
                  </a:ext>
                </a:extLst>
              </p:cNvPr>
              <p:cNvSpPr/>
              <p:nvPr/>
            </p:nvSpPr>
            <p:spPr>
              <a:xfrm>
                <a:off x="2351946" y="753223"/>
                <a:ext cx="219023" cy="1509413"/>
              </a:xfrm>
              <a:custGeom>
                <a:avLst/>
                <a:gdLst/>
                <a:ahLst/>
                <a:cxnLst/>
                <a:rect l="l" t="t" r="r" b="b"/>
                <a:pathLst>
                  <a:path w="2970" h="20468" extrusionOk="0">
                    <a:moveTo>
                      <a:pt x="83" y="0"/>
                    </a:moveTo>
                    <a:cubicBezTo>
                      <a:pt x="57" y="0"/>
                      <a:pt x="30" y="3"/>
                      <a:pt x="0" y="3"/>
                    </a:cubicBezTo>
                    <a:lnTo>
                      <a:pt x="27" y="30"/>
                    </a:lnTo>
                    <a:cubicBezTo>
                      <a:pt x="27" y="30"/>
                      <a:pt x="1303" y="408"/>
                      <a:pt x="1531" y="1435"/>
                    </a:cubicBezTo>
                    <a:cubicBezTo>
                      <a:pt x="1714" y="2255"/>
                      <a:pt x="2514" y="6397"/>
                      <a:pt x="2514" y="10307"/>
                    </a:cubicBezTo>
                    <a:cubicBezTo>
                      <a:pt x="2514" y="11280"/>
                      <a:pt x="2465" y="12240"/>
                      <a:pt x="2345" y="13130"/>
                    </a:cubicBezTo>
                    <a:cubicBezTo>
                      <a:pt x="1870" y="16598"/>
                      <a:pt x="944" y="19192"/>
                      <a:pt x="113" y="20468"/>
                    </a:cubicBezTo>
                    <a:cubicBezTo>
                      <a:pt x="714" y="20385"/>
                      <a:pt x="1338" y="20092"/>
                      <a:pt x="1877" y="19554"/>
                    </a:cubicBezTo>
                    <a:cubicBezTo>
                      <a:pt x="2777" y="18657"/>
                      <a:pt x="2970" y="14243"/>
                      <a:pt x="2970" y="10589"/>
                    </a:cubicBezTo>
                    <a:cubicBezTo>
                      <a:pt x="2970" y="8766"/>
                      <a:pt x="2923" y="7132"/>
                      <a:pt x="2890" y="6218"/>
                    </a:cubicBezTo>
                    <a:cubicBezTo>
                      <a:pt x="2807" y="3856"/>
                      <a:pt x="2521" y="1060"/>
                      <a:pt x="1050" y="242"/>
                    </a:cubicBezTo>
                    <a:cubicBezTo>
                      <a:pt x="814" y="106"/>
                      <a:pt x="548" y="30"/>
                      <a:pt x="250" y="6"/>
                    </a:cubicBezTo>
                    <a:cubicBezTo>
                      <a:pt x="193" y="3"/>
                      <a:pt x="140" y="0"/>
                      <a:pt x="83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257;p48">
                <a:extLst>
                  <a:ext uri="{FF2B5EF4-FFF2-40B4-BE49-F238E27FC236}">
                    <a16:creationId xmlns:a16="http://schemas.microsoft.com/office/drawing/2014/main" id="{44B3763B-58FD-4857-AB82-914C2A0D0456}"/>
                  </a:ext>
                </a:extLst>
              </p:cNvPr>
              <p:cNvSpPr/>
              <p:nvPr/>
            </p:nvSpPr>
            <p:spPr>
              <a:xfrm>
                <a:off x="2251505" y="1221575"/>
                <a:ext cx="70869" cy="88789"/>
              </a:xfrm>
              <a:custGeom>
                <a:avLst/>
                <a:gdLst/>
                <a:ahLst/>
                <a:cxnLst/>
                <a:rect l="l" t="t" r="r" b="b"/>
                <a:pathLst>
                  <a:path w="961" h="1204" extrusionOk="0">
                    <a:moveTo>
                      <a:pt x="801" y="0"/>
                    </a:moveTo>
                    <a:cubicBezTo>
                      <a:pt x="558" y="46"/>
                      <a:pt x="276" y="73"/>
                      <a:pt x="17" y="93"/>
                    </a:cubicBezTo>
                    <a:lnTo>
                      <a:pt x="17" y="96"/>
                    </a:lnTo>
                    <a:lnTo>
                      <a:pt x="0" y="1202"/>
                    </a:lnTo>
                    <a:cubicBezTo>
                      <a:pt x="19" y="1203"/>
                      <a:pt x="37" y="1204"/>
                      <a:pt x="55" y="1204"/>
                    </a:cubicBezTo>
                    <a:cubicBezTo>
                      <a:pt x="960" y="1204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258;p48">
                <a:extLst>
                  <a:ext uri="{FF2B5EF4-FFF2-40B4-BE49-F238E27FC236}">
                    <a16:creationId xmlns:a16="http://schemas.microsoft.com/office/drawing/2014/main" id="{E0C4BB8C-2E27-4F42-9346-B67934570838}"/>
                  </a:ext>
                </a:extLst>
              </p:cNvPr>
              <p:cNvSpPr/>
              <p:nvPr/>
            </p:nvSpPr>
            <p:spPr>
              <a:xfrm>
                <a:off x="2180488" y="1228360"/>
                <a:ext cx="72344" cy="81931"/>
              </a:xfrm>
              <a:custGeom>
                <a:avLst/>
                <a:gdLst/>
                <a:ahLst/>
                <a:cxnLst/>
                <a:rect l="l" t="t" r="r" b="b"/>
                <a:pathLst>
                  <a:path w="981" h="1111" extrusionOk="0">
                    <a:moveTo>
                      <a:pt x="980" y="1"/>
                    </a:moveTo>
                    <a:cubicBezTo>
                      <a:pt x="558" y="28"/>
                      <a:pt x="206" y="28"/>
                      <a:pt x="206" y="28"/>
                    </a:cubicBezTo>
                    <a:cubicBezTo>
                      <a:pt x="206" y="28"/>
                      <a:pt x="0" y="1060"/>
                      <a:pt x="963" y="1110"/>
                    </a:cubicBezTo>
                    <a:lnTo>
                      <a:pt x="980" y="4"/>
                    </a:lnTo>
                    <a:lnTo>
                      <a:pt x="980" y="1"/>
                    </a:ln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259;p48">
                <a:extLst>
                  <a:ext uri="{FF2B5EF4-FFF2-40B4-BE49-F238E27FC236}">
                    <a16:creationId xmlns:a16="http://schemas.microsoft.com/office/drawing/2014/main" id="{BD6C17AE-6189-49BE-AD3B-623926AC528E}"/>
                  </a:ext>
                </a:extLst>
              </p:cNvPr>
              <p:cNvSpPr/>
              <p:nvPr/>
            </p:nvSpPr>
            <p:spPr>
              <a:xfrm>
                <a:off x="1969060" y="1068408"/>
                <a:ext cx="144393" cy="144393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1958" extrusionOk="0">
                    <a:moveTo>
                      <a:pt x="981" y="1"/>
                    </a:moveTo>
                    <a:cubicBezTo>
                      <a:pt x="439" y="1"/>
                      <a:pt x="1" y="439"/>
                      <a:pt x="1" y="977"/>
                    </a:cubicBezTo>
                    <a:cubicBezTo>
                      <a:pt x="1" y="1519"/>
                      <a:pt x="439" y="1958"/>
                      <a:pt x="981" y="1958"/>
                    </a:cubicBezTo>
                    <a:cubicBezTo>
                      <a:pt x="1519" y="1958"/>
                      <a:pt x="1957" y="1519"/>
                      <a:pt x="1957" y="977"/>
                    </a:cubicBezTo>
                    <a:cubicBezTo>
                      <a:pt x="1957" y="439"/>
                      <a:pt x="1519" y="1"/>
                      <a:pt x="98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260;p48">
                <a:extLst>
                  <a:ext uri="{FF2B5EF4-FFF2-40B4-BE49-F238E27FC236}">
                    <a16:creationId xmlns:a16="http://schemas.microsoft.com/office/drawing/2014/main" id="{C6048091-8525-4D04-A9FE-AD27C299DFD0}"/>
                  </a:ext>
                </a:extLst>
              </p:cNvPr>
              <p:cNvSpPr/>
              <p:nvPr/>
            </p:nvSpPr>
            <p:spPr>
              <a:xfrm>
                <a:off x="2035210" y="1077773"/>
                <a:ext cx="62757" cy="6275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851" extrusionOk="0">
                    <a:moveTo>
                      <a:pt x="425" y="0"/>
                    </a:moveTo>
                    <a:cubicBezTo>
                      <a:pt x="190" y="0"/>
                      <a:pt x="1" y="189"/>
                      <a:pt x="1" y="425"/>
                    </a:cubicBezTo>
                    <a:cubicBezTo>
                      <a:pt x="1" y="661"/>
                      <a:pt x="190" y="850"/>
                      <a:pt x="425" y="850"/>
                    </a:cubicBezTo>
                    <a:cubicBezTo>
                      <a:pt x="661" y="850"/>
                      <a:pt x="850" y="661"/>
                      <a:pt x="850" y="425"/>
                    </a:cubicBezTo>
                    <a:cubicBezTo>
                      <a:pt x="850" y="189"/>
                      <a:pt x="661" y="0"/>
                      <a:pt x="4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1261;p48">
                <a:extLst>
                  <a:ext uri="{FF2B5EF4-FFF2-40B4-BE49-F238E27FC236}">
                    <a16:creationId xmlns:a16="http://schemas.microsoft.com/office/drawing/2014/main" id="{D45313DD-C2D7-4AFC-BD63-913FE9F17476}"/>
                  </a:ext>
                </a:extLst>
              </p:cNvPr>
              <p:cNvSpPr/>
              <p:nvPr/>
            </p:nvSpPr>
            <p:spPr>
              <a:xfrm>
                <a:off x="1982040" y="1139276"/>
                <a:ext cx="67182" cy="66887"/>
              </a:xfrm>
              <a:custGeom>
                <a:avLst/>
                <a:gdLst/>
                <a:ahLst/>
                <a:cxnLst/>
                <a:rect l="l" t="t" r="r" b="b"/>
                <a:pathLst>
                  <a:path w="911" h="907" extrusionOk="0">
                    <a:moveTo>
                      <a:pt x="455" y="0"/>
                    </a:moveTo>
                    <a:cubicBezTo>
                      <a:pt x="207" y="0"/>
                      <a:pt x="1" y="203"/>
                      <a:pt x="1" y="451"/>
                    </a:cubicBezTo>
                    <a:cubicBezTo>
                      <a:pt x="1" y="704"/>
                      <a:pt x="207" y="907"/>
                      <a:pt x="455" y="907"/>
                    </a:cubicBezTo>
                    <a:cubicBezTo>
                      <a:pt x="708" y="907"/>
                      <a:pt x="911" y="704"/>
                      <a:pt x="911" y="451"/>
                    </a:cubicBezTo>
                    <a:cubicBezTo>
                      <a:pt x="911" y="203"/>
                      <a:pt x="708" y="0"/>
                      <a:pt x="4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1262;p48">
                <a:extLst>
                  <a:ext uri="{FF2B5EF4-FFF2-40B4-BE49-F238E27FC236}">
                    <a16:creationId xmlns:a16="http://schemas.microsoft.com/office/drawing/2014/main" id="{97EAEBD8-B8B4-45E9-85D6-86A9EF1DE340}"/>
                  </a:ext>
                </a:extLst>
              </p:cNvPr>
              <p:cNvSpPr/>
              <p:nvPr/>
            </p:nvSpPr>
            <p:spPr>
              <a:xfrm>
                <a:off x="2304675" y="1063393"/>
                <a:ext cx="141148" cy="138346"/>
              </a:xfrm>
              <a:custGeom>
                <a:avLst/>
                <a:gdLst/>
                <a:ahLst/>
                <a:cxnLst/>
                <a:rect l="l" t="t" r="r" b="b"/>
                <a:pathLst>
                  <a:path w="1914" h="1876" extrusionOk="0">
                    <a:moveTo>
                      <a:pt x="1692" y="0"/>
                    </a:moveTo>
                    <a:cubicBezTo>
                      <a:pt x="1660" y="0"/>
                      <a:pt x="1628" y="8"/>
                      <a:pt x="1598" y="26"/>
                    </a:cubicBezTo>
                    <a:lnTo>
                      <a:pt x="100" y="879"/>
                    </a:lnTo>
                    <a:cubicBezTo>
                      <a:pt x="37" y="916"/>
                      <a:pt x="0" y="985"/>
                      <a:pt x="3" y="1059"/>
                    </a:cubicBezTo>
                    <a:cubicBezTo>
                      <a:pt x="6" y="1132"/>
                      <a:pt x="53" y="1195"/>
                      <a:pt x="120" y="1224"/>
                    </a:cubicBezTo>
                    <a:lnTo>
                      <a:pt x="1618" y="1862"/>
                    </a:lnTo>
                    <a:cubicBezTo>
                      <a:pt x="1641" y="1873"/>
                      <a:pt x="1668" y="1876"/>
                      <a:pt x="1694" y="1876"/>
                    </a:cubicBezTo>
                    <a:cubicBezTo>
                      <a:pt x="1767" y="1876"/>
                      <a:pt x="1840" y="1833"/>
                      <a:pt x="1870" y="1759"/>
                    </a:cubicBezTo>
                    <a:cubicBezTo>
                      <a:pt x="1913" y="1660"/>
                      <a:pt x="1867" y="1547"/>
                      <a:pt x="1767" y="1503"/>
                    </a:cubicBezTo>
                    <a:lnTo>
                      <a:pt x="631" y="1022"/>
                    </a:lnTo>
                    <a:lnTo>
                      <a:pt x="1787" y="364"/>
                    </a:lnTo>
                    <a:cubicBezTo>
                      <a:pt x="1880" y="312"/>
                      <a:pt x="1913" y="192"/>
                      <a:pt x="1860" y="99"/>
                    </a:cubicBezTo>
                    <a:cubicBezTo>
                      <a:pt x="1824" y="36"/>
                      <a:pt x="1760" y="0"/>
                      <a:pt x="1692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1263;p48">
                <a:extLst>
                  <a:ext uri="{FF2B5EF4-FFF2-40B4-BE49-F238E27FC236}">
                    <a16:creationId xmlns:a16="http://schemas.microsoft.com/office/drawing/2014/main" id="{6EB390E4-8BA6-4B45-948E-461FBB8F4E75}"/>
                  </a:ext>
                </a:extLst>
              </p:cNvPr>
              <p:cNvSpPr/>
              <p:nvPr/>
            </p:nvSpPr>
            <p:spPr>
              <a:xfrm>
                <a:off x="2089855" y="1205573"/>
                <a:ext cx="275585" cy="32227"/>
              </a:xfrm>
              <a:custGeom>
                <a:avLst/>
                <a:gdLst/>
                <a:ahLst/>
                <a:cxnLst/>
                <a:rect l="l" t="t" r="r" b="b"/>
                <a:pathLst>
                  <a:path w="3737" h="437" extrusionOk="0">
                    <a:moveTo>
                      <a:pt x="110" y="0"/>
                    </a:moveTo>
                    <a:cubicBezTo>
                      <a:pt x="75" y="0"/>
                      <a:pt x="42" y="18"/>
                      <a:pt x="23" y="51"/>
                    </a:cubicBezTo>
                    <a:cubicBezTo>
                      <a:pt x="0" y="101"/>
                      <a:pt x="17" y="157"/>
                      <a:pt x="63" y="184"/>
                    </a:cubicBezTo>
                    <a:cubicBezTo>
                      <a:pt x="93" y="197"/>
                      <a:pt x="552" y="436"/>
                      <a:pt x="1595" y="436"/>
                    </a:cubicBezTo>
                    <a:cubicBezTo>
                      <a:pt x="2126" y="436"/>
                      <a:pt x="2804" y="373"/>
                      <a:pt x="3650" y="193"/>
                    </a:cubicBezTo>
                    <a:cubicBezTo>
                      <a:pt x="3704" y="181"/>
                      <a:pt x="3737" y="130"/>
                      <a:pt x="3727" y="78"/>
                    </a:cubicBezTo>
                    <a:cubicBezTo>
                      <a:pt x="3715" y="32"/>
                      <a:pt x="3678" y="1"/>
                      <a:pt x="3634" y="1"/>
                    </a:cubicBezTo>
                    <a:cubicBezTo>
                      <a:pt x="3627" y="1"/>
                      <a:pt x="3619" y="2"/>
                      <a:pt x="3611" y="4"/>
                    </a:cubicBezTo>
                    <a:cubicBezTo>
                      <a:pt x="2784" y="180"/>
                      <a:pt x="2122" y="239"/>
                      <a:pt x="1608" y="239"/>
                    </a:cubicBezTo>
                    <a:cubicBezTo>
                      <a:pt x="607" y="239"/>
                      <a:pt x="165" y="18"/>
                      <a:pt x="156" y="11"/>
                    </a:cubicBezTo>
                    <a:cubicBezTo>
                      <a:pt x="141" y="4"/>
                      <a:pt x="126" y="0"/>
                      <a:pt x="11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1264;p48">
                <a:extLst>
                  <a:ext uri="{FF2B5EF4-FFF2-40B4-BE49-F238E27FC236}">
                    <a16:creationId xmlns:a16="http://schemas.microsoft.com/office/drawing/2014/main" id="{51A91139-DDB2-40E2-8A7D-7A111ED605BF}"/>
                  </a:ext>
                </a:extLst>
              </p:cNvPr>
              <p:cNvSpPr/>
              <p:nvPr/>
            </p:nvSpPr>
            <p:spPr>
              <a:xfrm>
                <a:off x="1907557" y="1230351"/>
                <a:ext cx="122785" cy="99261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1346" extrusionOk="0">
                    <a:moveTo>
                      <a:pt x="835" y="1"/>
                    </a:moveTo>
                    <a:cubicBezTo>
                      <a:pt x="376" y="1"/>
                      <a:pt x="1" y="303"/>
                      <a:pt x="1" y="674"/>
                    </a:cubicBezTo>
                    <a:cubicBezTo>
                      <a:pt x="1" y="1047"/>
                      <a:pt x="376" y="1346"/>
                      <a:pt x="835" y="1346"/>
                    </a:cubicBezTo>
                    <a:cubicBezTo>
                      <a:pt x="1293" y="1346"/>
                      <a:pt x="1665" y="1047"/>
                      <a:pt x="1665" y="674"/>
                    </a:cubicBezTo>
                    <a:cubicBezTo>
                      <a:pt x="1665" y="303"/>
                      <a:pt x="1293" y="1"/>
                      <a:pt x="835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1265;p48">
                <a:extLst>
                  <a:ext uri="{FF2B5EF4-FFF2-40B4-BE49-F238E27FC236}">
                    <a16:creationId xmlns:a16="http://schemas.microsoft.com/office/drawing/2014/main" id="{C8808579-82D5-4EB0-BB60-8A402E364EB2}"/>
                  </a:ext>
                </a:extLst>
              </p:cNvPr>
              <p:cNvSpPr/>
              <p:nvPr/>
            </p:nvSpPr>
            <p:spPr>
              <a:xfrm>
                <a:off x="2382329" y="1230351"/>
                <a:ext cx="122712" cy="99261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1346" extrusionOk="0">
                    <a:moveTo>
                      <a:pt x="834" y="1"/>
                    </a:moveTo>
                    <a:cubicBezTo>
                      <a:pt x="372" y="1"/>
                      <a:pt x="0" y="303"/>
                      <a:pt x="0" y="674"/>
                    </a:cubicBezTo>
                    <a:cubicBezTo>
                      <a:pt x="0" y="1047"/>
                      <a:pt x="372" y="1346"/>
                      <a:pt x="834" y="1346"/>
                    </a:cubicBezTo>
                    <a:cubicBezTo>
                      <a:pt x="1292" y="1346"/>
                      <a:pt x="1664" y="1047"/>
                      <a:pt x="1664" y="674"/>
                    </a:cubicBezTo>
                    <a:cubicBezTo>
                      <a:pt x="1664" y="303"/>
                      <a:pt x="1292" y="1"/>
                      <a:pt x="834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D2DCA47A-CD77-4BDA-82B3-1EC45BE00795}"/>
              </a:ext>
            </a:extLst>
          </p:cNvPr>
          <p:cNvGrpSpPr/>
          <p:nvPr/>
        </p:nvGrpSpPr>
        <p:grpSpPr>
          <a:xfrm>
            <a:off x="1413037" y="1498542"/>
            <a:ext cx="9488044" cy="577200"/>
            <a:chOff x="1413037" y="1498542"/>
            <a:chExt cx="8872820" cy="577200"/>
          </a:xfrm>
        </p:grpSpPr>
        <p:sp>
          <p:nvSpPr>
            <p:cNvPr id="70" name="Google Shape;3832;p61">
              <a:extLst>
                <a:ext uri="{FF2B5EF4-FFF2-40B4-BE49-F238E27FC236}">
                  <a16:creationId xmlns:a16="http://schemas.microsoft.com/office/drawing/2014/main" id="{491ADE5A-989B-403D-A73F-30AB98B9E0EC}"/>
                </a:ext>
              </a:extLst>
            </p:cNvPr>
            <p:cNvSpPr/>
            <p:nvPr/>
          </p:nvSpPr>
          <p:spPr>
            <a:xfrm rot="5400000" flipH="1">
              <a:off x="5560847" y="-2649268"/>
              <a:ext cx="577200" cy="887282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3842;p61">
              <a:extLst>
                <a:ext uri="{FF2B5EF4-FFF2-40B4-BE49-F238E27FC236}">
                  <a16:creationId xmlns:a16="http://schemas.microsoft.com/office/drawing/2014/main" id="{A1A012AE-DD05-4921-8205-E26FD02CB5D0}"/>
                </a:ext>
              </a:extLst>
            </p:cNvPr>
            <p:cNvSpPr txBox="1"/>
            <p:nvPr/>
          </p:nvSpPr>
          <p:spPr>
            <a:xfrm>
              <a:off x="1764604" y="1581362"/>
              <a:ext cx="8145553" cy="36462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กรมประมงจัดพันธุ์ปลามาให้นักเรียนช่วยกันปล่อย 2,550 ตัว ปล่อยปลาไปแล้ว 430 ตัว ยังเหลือปลาอีกกี่ตัว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770CA7CA-A744-4C73-864F-E583AB82C628}"/>
              </a:ext>
            </a:extLst>
          </p:cNvPr>
          <p:cNvGrpSpPr/>
          <p:nvPr/>
        </p:nvGrpSpPr>
        <p:grpSpPr>
          <a:xfrm>
            <a:off x="1847519" y="1982961"/>
            <a:ext cx="3456000" cy="504000"/>
            <a:chOff x="1847519" y="1946385"/>
            <a:chExt cx="3456000" cy="504000"/>
          </a:xfrm>
        </p:grpSpPr>
        <p:sp>
          <p:nvSpPr>
            <p:cNvPr id="73" name="Google Shape;3833;p61">
              <a:extLst>
                <a:ext uri="{FF2B5EF4-FFF2-40B4-BE49-F238E27FC236}">
                  <a16:creationId xmlns:a16="http://schemas.microsoft.com/office/drawing/2014/main" id="{000D29E5-5832-4AFA-8C14-F96EA06B905D}"/>
                </a:ext>
              </a:extLst>
            </p:cNvPr>
            <p:cNvSpPr/>
            <p:nvPr/>
          </p:nvSpPr>
          <p:spPr>
            <a:xfrm rot="5400000" flipH="1">
              <a:off x="3323519" y="470385"/>
              <a:ext cx="504000" cy="345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C3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E3FD1CFB-C5AC-43EA-8C1C-159EDEF2464A}"/>
                </a:ext>
              </a:extLst>
            </p:cNvPr>
            <p:cNvSpPr txBox="1"/>
            <p:nvPr/>
          </p:nvSpPr>
          <p:spPr>
            <a:xfrm>
              <a:off x="2246201" y="2007126"/>
              <a:ext cx="270073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2,550 – 430 </a:t>
              </a: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1658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34" grpId="0"/>
      <p:bldP spid="35" grpId="0"/>
      <p:bldP spid="40" grpId="0"/>
      <p:bldP spid="41" grpId="0"/>
      <p:bldP spid="49" grpId="0" animBg="1"/>
      <p:bldP spid="50" grpId="0"/>
      <p:bldP spid="51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FB6D9F61-F871-4A47-AE85-B07D3A939357}"/>
              </a:ext>
            </a:extLst>
          </p:cNvPr>
          <p:cNvSpPr/>
          <p:nvPr/>
        </p:nvSpPr>
        <p:spPr>
          <a:xfrm>
            <a:off x="6860135" y="2574937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9" name="ตาราง 3">
            <a:extLst>
              <a:ext uri="{FF2B5EF4-FFF2-40B4-BE49-F238E27FC236}">
                <a16:creationId xmlns:a16="http://schemas.microsoft.com/office/drawing/2014/main" id="{AAF227CB-D1EA-4CF7-BCF0-B7E13FAFBC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8361492"/>
              </p:ext>
            </p:extLst>
          </p:nvPr>
        </p:nvGraphicFramePr>
        <p:xfrm>
          <a:off x="6558140" y="2128289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" name="สี่เหลี่ยมผืนผ้า: มุมมน 9">
            <a:extLst>
              <a:ext uri="{FF2B5EF4-FFF2-40B4-BE49-F238E27FC236}">
                <a16:creationId xmlns:a16="http://schemas.microsoft.com/office/drawing/2014/main" id="{99994477-0387-4E46-A552-201B14132999}"/>
              </a:ext>
            </a:extLst>
          </p:cNvPr>
          <p:cNvSpPr/>
          <p:nvPr/>
        </p:nvSpPr>
        <p:spPr>
          <a:xfrm>
            <a:off x="2548871" y="250949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B1A36F78-E2EF-4014-A7C7-746236D1E9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037011"/>
              </p:ext>
            </p:extLst>
          </p:nvPr>
        </p:nvGraphicFramePr>
        <p:xfrm>
          <a:off x="1346757" y="2122171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2" name="Google Shape;3842;p61">
            <a:extLst>
              <a:ext uri="{FF2B5EF4-FFF2-40B4-BE49-F238E27FC236}">
                <a16:creationId xmlns:a16="http://schemas.microsoft.com/office/drawing/2014/main" id="{200E7083-A2D0-4887-8C88-A77DC190A571}"/>
              </a:ext>
            </a:extLst>
          </p:cNvPr>
          <p:cNvSpPr txBox="1"/>
          <p:nvPr/>
        </p:nvSpPr>
        <p:spPr>
          <a:xfrm>
            <a:off x="1198481" y="1275896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3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ลบในหลักร้อย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 ร้อย ลบด้วย 4 ร้อย ได้ 1 ร้อย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" name="กล่องข้อความ 12">
            <a:extLst>
              <a:ext uri="{FF2B5EF4-FFF2-40B4-BE49-F238E27FC236}">
                <a16:creationId xmlns:a16="http://schemas.microsoft.com/office/drawing/2014/main" id="{69EF6EF0-31AD-4122-8B01-FF08A6AD7482}"/>
              </a:ext>
            </a:extLst>
          </p:cNvPr>
          <p:cNvSpPr txBox="1"/>
          <p:nvPr/>
        </p:nvSpPr>
        <p:spPr>
          <a:xfrm>
            <a:off x="4629198" y="2740403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20" name="ตัวเชื่อมต่อตรง 19">
            <a:extLst>
              <a:ext uri="{FF2B5EF4-FFF2-40B4-BE49-F238E27FC236}">
                <a16:creationId xmlns:a16="http://schemas.microsoft.com/office/drawing/2014/main" id="{C9F8FEE6-5C15-49E2-829D-E67F1D98BA0C}"/>
              </a:ext>
            </a:extLst>
          </p:cNvPr>
          <p:cNvCxnSpPr/>
          <p:nvPr/>
        </p:nvCxnSpPr>
        <p:spPr>
          <a:xfrm>
            <a:off x="1695027" y="3291051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3829CD25-D096-449C-95F6-F8F7B523D226}"/>
              </a:ext>
            </a:extLst>
          </p:cNvPr>
          <p:cNvGrpSpPr/>
          <p:nvPr/>
        </p:nvGrpSpPr>
        <p:grpSpPr>
          <a:xfrm>
            <a:off x="1691093" y="3705408"/>
            <a:ext cx="2935229" cy="20131"/>
            <a:chOff x="1764604" y="5115751"/>
            <a:chExt cx="2935229" cy="20131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0146C702-94BE-4D08-9535-D97F405AF5F4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47EE913-3F78-4AAA-AC14-D881A07FB183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CD24CFE2-FBE6-48CC-A1FF-A4B90724FD83}"/>
              </a:ext>
            </a:extLst>
          </p:cNvPr>
          <p:cNvSpPr txBox="1"/>
          <p:nvPr/>
        </p:nvSpPr>
        <p:spPr>
          <a:xfrm>
            <a:off x="6372886" y="1293283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4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ลบในหลักพัน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พัน ลบด้วย 0 พัน ได้ 2 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020E3597-3B8F-4FB0-A092-0D783BDEF95B}"/>
              </a:ext>
            </a:extLst>
          </p:cNvPr>
          <p:cNvSpPr txBox="1"/>
          <p:nvPr/>
        </p:nvSpPr>
        <p:spPr>
          <a:xfrm>
            <a:off x="9840581" y="2746521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8BBF6E8E-B54F-4D16-A580-DFB188507563}"/>
              </a:ext>
            </a:extLst>
          </p:cNvPr>
          <p:cNvCxnSpPr/>
          <p:nvPr/>
        </p:nvCxnSpPr>
        <p:spPr>
          <a:xfrm>
            <a:off x="6906410" y="3297169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32AD230C-D3A6-4B79-8A7C-10B4E6337810}"/>
              </a:ext>
            </a:extLst>
          </p:cNvPr>
          <p:cNvGrpSpPr/>
          <p:nvPr/>
        </p:nvGrpSpPr>
        <p:grpSpPr>
          <a:xfrm>
            <a:off x="6902476" y="3711526"/>
            <a:ext cx="2935229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7B98A8EA-3713-4341-8F7E-0A98C6AF55B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0CD77994-83CE-42F0-B34A-3C77B843143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oogle Shape;1515;p54">
            <a:extLst>
              <a:ext uri="{FF2B5EF4-FFF2-40B4-BE49-F238E27FC236}">
                <a16:creationId xmlns:a16="http://schemas.microsoft.com/office/drawing/2014/main" id="{F4118DD3-1541-4D4E-A8F2-17DF216AECF5}"/>
              </a:ext>
            </a:extLst>
          </p:cNvPr>
          <p:cNvGrpSpPr/>
          <p:nvPr/>
        </p:nvGrpSpPr>
        <p:grpSpPr>
          <a:xfrm rot="20445680" flipV="1">
            <a:off x="5559075" y="2486518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1" name="Google Shape;1516;p54">
              <a:extLst>
                <a:ext uri="{FF2B5EF4-FFF2-40B4-BE49-F238E27FC236}">
                  <a16:creationId xmlns:a16="http://schemas.microsoft.com/office/drawing/2014/main" id="{AB263BCF-D7A9-40FB-86E3-3717F631BFC3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1517;p54">
              <a:extLst>
                <a:ext uri="{FF2B5EF4-FFF2-40B4-BE49-F238E27FC236}">
                  <a16:creationId xmlns:a16="http://schemas.microsoft.com/office/drawing/2014/main" id="{BB6C6EC1-B0A3-4661-8550-7B3C8A3476AA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3" name="Google Shape;1851;p57">
            <a:extLst>
              <a:ext uri="{FF2B5EF4-FFF2-40B4-BE49-F238E27FC236}">
                <a16:creationId xmlns:a16="http://schemas.microsoft.com/office/drawing/2014/main" id="{89F95772-2E4F-408B-96A3-7FD8AE641E4D}"/>
              </a:ext>
            </a:extLst>
          </p:cNvPr>
          <p:cNvSpPr/>
          <p:nvPr/>
        </p:nvSpPr>
        <p:spPr>
          <a:xfrm rot="10642270">
            <a:off x="8771135" y="3948267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Google Shape;1473;p36">
            <a:extLst>
              <a:ext uri="{FF2B5EF4-FFF2-40B4-BE49-F238E27FC236}">
                <a16:creationId xmlns:a16="http://schemas.microsoft.com/office/drawing/2014/main" id="{38A9A203-5F70-40E1-A468-841B726B9B6A}"/>
              </a:ext>
            </a:extLst>
          </p:cNvPr>
          <p:cNvSpPr/>
          <p:nvPr/>
        </p:nvSpPr>
        <p:spPr>
          <a:xfrm>
            <a:off x="1157080" y="4447283"/>
            <a:ext cx="4361534" cy="1607413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35" name="Google Shape;1475;p36">
            <a:extLst>
              <a:ext uri="{FF2B5EF4-FFF2-40B4-BE49-F238E27FC236}">
                <a16:creationId xmlns:a16="http://schemas.microsoft.com/office/drawing/2014/main" id="{B6CFF99A-A0D6-4D26-B16F-4499DA130673}"/>
              </a:ext>
            </a:extLst>
          </p:cNvPr>
          <p:cNvSpPr txBox="1">
            <a:spLocks/>
          </p:cNvSpPr>
          <p:nvPr/>
        </p:nvSpPr>
        <p:spPr>
          <a:xfrm>
            <a:off x="1375226" y="4754527"/>
            <a:ext cx="4143388" cy="7587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lang="th-TH" sz="2000" b="1" kern="0" dirty="0">
                <a:solidFill>
                  <a:srgbClr val="FFFF00"/>
                </a:solidFill>
                <a:latin typeface="BoonJot" panose="02000603000000000000" pitchFamily="2" charset="-34"/>
                <a:cs typeface="BoonJot" panose="02000603000000000000" pitchFamily="2" charset="-34"/>
              </a:rPr>
              <a:t>สังเกต</a:t>
            </a:r>
            <a:r>
              <a:rPr lang="th-TH" sz="2000" b="1" kern="0" dirty="0">
                <a:latin typeface="BoonJot" panose="02000603000000000000" pitchFamily="2" charset="-34"/>
                <a:cs typeface="BoonJot" panose="02000603000000000000" pitchFamily="2" charset="-34"/>
              </a:rPr>
              <a:t> </a:t>
            </a:r>
            <a:r>
              <a:rPr lang="th-TH" sz="2000" kern="0" dirty="0">
                <a:latin typeface="BoonJot" panose="02000603000000000000" pitchFamily="2" charset="-34"/>
                <a:cs typeface="BoonJot" panose="02000603000000000000" pitchFamily="2" charset="-34"/>
              </a:rPr>
              <a:t>  	2,120 + 430 </a:t>
            </a:r>
            <a:r>
              <a:rPr lang="en-US" sz="2000" kern="0" dirty="0">
                <a:latin typeface="BoonJot" panose="02000603000000000000" pitchFamily="2" charset="-34"/>
                <a:cs typeface="BoonJot" panose="02000603000000000000" pitchFamily="2" charset="-34"/>
              </a:rPr>
              <a:t>= 2,550</a:t>
            </a:r>
            <a:endParaRPr lang="th-TH" sz="2000" kern="0" dirty="0">
              <a:latin typeface="BoonJot" panose="02000603000000000000" pitchFamily="2" charset="-34"/>
              <a:cs typeface="BoonJot" panose="02000603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lang="th-TH" sz="2000" kern="0" dirty="0">
                <a:latin typeface="BoonJot" panose="02000603000000000000" pitchFamily="2" charset="-34"/>
                <a:cs typeface="BoonJot" panose="02000603000000000000" pitchFamily="2" charset="-34"/>
              </a:rPr>
              <a:t>	ผลลบบวกตัวลบเท่ากับตัวตั้ง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oonJot" panose="02000603000000000000" pitchFamily="2" charset="-34"/>
              <a:cs typeface="BoonJot" panose="02000603000000000000" pitchFamily="2" charset="-34"/>
              <a:sym typeface="Didact Gothic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29735462-354D-415B-A8FC-FC6EE51535A3}"/>
              </a:ext>
            </a:extLst>
          </p:cNvPr>
          <p:cNvSpPr txBox="1"/>
          <p:nvPr/>
        </p:nvSpPr>
        <p:spPr>
          <a:xfrm>
            <a:off x="2584847" y="338796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A6383BF3-570C-4945-8593-2CC57498F91A}"/>
              </a:ext>
            </a:extLst>
          </p:cNvPr>
          <p:cNvSpPr txBox="1"/>
          <p:nvPr/>
        </p:nvSpPr>
        <p:spPr>
          <a:xfrm>
            <a:off x="6860037" y="341224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FBC76D5B-BAB4-44B8-A31F-B650E0082163}"/>
              </a:ext>
            </a:extLst>
          </p:cNvPr>
          <p:cNvGrpSpPr/>
          <p:nvPr/>
        </p:nvGrpSpPr>
        <p:grpSpPr>
          <a:xfrm>
            <a:off x="6209959" y="4604948"/>
            <a:ext cx="3669905" cy="763368"/>
            <a:chOff x="6209959" y="4604948"/>
            <a:chExt cx="3669905" cy="763368"/>
          </a:xfrm>
        </p:grpSpPr>
        <p:sp>
          <p:nvSpPr>
            <p:cNvPr id="39" name="วงรี 1">
              <a:extLst>
                <a:ext uri="{FF2B5EF4-FFF2-40B4-BE49-F238E27FC236}">
                  <a16:creationId xmlns:a16="http://schemas.microsoft.com/office/drawing/2014/main" id="{B85249A6-8BEE-470A-99B0-683B48C6AD64}"/>
                </a:ext>
              </a:extLst>
            </p:cNvPr>
            <p:cNvSpPr/>
            <p:nvPr/>
          </p:nvSpPr>
          <p:spPr>
            <a:xfrm>
              <a:off x="6209959" y="4604948"/>
              <a:ext cx="2672430" cy="763368"/>
            </a:xfrm>
            <a:custGeom>
              <a:avLst/>
              <a:gdLst>
                <a:gd name="connsiteX0" fmla="*/ 0 w 2669416"/>
                <a:gd name="connsiteY0" fmla="*/ 381492 h 762984"/>
                <a:gd name="connsiteX1" fmla="*/ 1334708 w 2669416"/>
                <a:gd name="connsiteY1" fmla="*/ 0 h 762984"/>
                <a:gd name="connsiteX2" fmla="*/ 2669416 w 2669416"/>
                <a:gd name="connsiteY2" fmla="*/ 381492 h 762984"/>
                <a:gd name="connsiteX3" fmla="*/ 1334708 w 2669416"/>
                <a:gd name="connsiteY3" fmla="*/ 762984 h 762984"/>
                <a:gd name="connsiteX4" fmla="*/ 0 w 2669416"/>
                <a:gd name="connsiteY4" fmla="*/ 381492 h 762984"/>
                <a:gd name="connsiteX0" fmla="*/ 1507 w 2670923"/>
                <a:gd name="connsiteY0" fmla="*/ 381684 h 763368"/>
                <a:gd name="connsiteX1" fmla="*/ 1336215 w 2670923"/>
                <a:gd name="connsiteY1" fmla="*/ 192 h 763368"/>
                <a:gd name="connsiteX2" fmla="*/ 2670923 w 2670923"/>
                <a:gd name="connsiteY2" fmla="*/ 381684 h 763368"/>
                <a:gd name="connsiteX3" fmla="*/ 1336215 w 2670923"/>
                <a:gd name="connsiteY3" fmla="*/ 763176 h 763368"/>
                <a:gd name="connsiteX4" fmla="*/ 1507 w 2670923"/>
                <a:gd name="connsiteY4" fmla="*/ 381684 h 763368"/>
                <a:gd name="connsiteX0" fmla="*/ 1507 w 2672430"/>
                <a:gd name="connsiteY0" fmla="*/ 381684 h 763368"/>
                <a:gd name="connsiteX1" fmla="*/ 1336215 w 2672430"/>
                <a:gd name="connsiteY1" fmla="*/ 192 h 763368"/>
                <a:gd name="connsiteX2" fmla="*/ 2670923 w 2672430"/>
                <a:gd name="connsiteY2" fmla="*/ 381684 h 763368"/>
                <a:gd name="connsiteX3" fmla="*/ 1336215 w 2672430"/>
                <a:gd name="connsiteY3" fmla="*/ 763176 h 763368"/>
                <a:gd name="connsiteX4" fmla="*/ 1507 w 2672430"/>
                <a:gd name="connsiteY4" fmla="*/ 381684 h 763368"/>
                <a:gd name="connsiteX0" fmla="*/ 1507 w 2672430"/>
                <a:gd name="connsiteY0" fmla="*/ 381684 h 763368"/>
                <a:gd name="connsiteX1" fmla="*/ 1336215 w 2672430"/>
                <a:gd name="connsiteY1" fmla="*/ 192 h 763368"/>
                <a:gd name="connsiteX2" fmla="*/ 2670923 w 2672430"/>
                <a:gd name="connsiteY2" fmla="*/ 381684 h 763368"/>
                <a:gd name="connsiteX3" fmla="*/ 1336215 w 2672430"/>
                <a:gd name="connsiteY3" fmla="*/ 763176 h 763368"/>
                <a:gd name="connsiteX4" fmla="*/ 1507 w 2672430"/>
                <a:gd name="connsiteY4" fmla="*/ 381684 h 76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2430" h="763368">
                  <a:moveTo>
                    <a:pt x="1507" y="381684"/>
                  </a:moveTo>
                  <a:cubicBezTo>
                    <a:pt x="-35069" y="-21032"/>
                    <a:pt x="599076" y="192"/>
                    <a:pt x="1336215" y="192"/>
                  </a:cubicBezTo>
                  <a:cubicBezTo>
                    <a:pt x="2073354" y="192"/>
                    <a:pt x="2707499" y="6400"/>
                    <a:pt x="2670923" y="381684"/>
                  </a:cubicBezTo>
                  <a:cubicBezTo>
                    <a:pt x="2698355" y="738680"/>
                    <a:pt x="2073354" y="763176"/>
                    <a:pt x="1336215" y="763176"/>
                  </a:cubicBezTo>
                  <a:cubicBezTo>
                    <a:pt x="599076" y="763176"/>
                    <a:pt x="38083" y="784400"/>
                    <a:pt x="1507" y="381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0" name="Google Shape;1475;p36">
              <a:extLst>
                <a:ext uri="{FF2B5EF4-FFF2-40B4-BE49-F238E27FC236}">
                  <a16:creationId xmlns:a16="http://schemas.microsoft.com/office/drawing/2014/main" id="{9674130E-C61C-45DF-8505-1F5846EABC83}"/>
                </a:ext>
              </a:extLst>
            </p:cNvPr>
            <p:cNvSpPr txBox="1">
              <a:spLocks/>
            </p:cNvSpPr>
            <p:nvPr/>
          </p:nvSpPr>
          <p:spPr>
            <a:xfrm>
              <a:off x="6372886" y="4625258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ยังเหลือปลาอีก 2,120 ตัว</a:t>
              </a:r>
              <a:endPara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3582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75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12" grpId="0"/>
      <p:bldP spid="13" grpId="0"/>
      <p:bldP spid="24" grpId="0"/>
      <p:bldP spid="25" grpId="0"/>
      <p:bldP spid="33" grpId="0" animBg="1"/>
      <p:bldP spid="35" grpId="0"/>
      <p:bldP spid="36" grpId="0"/>
      <p:bldP spid="3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B34276E8-846F-47B3-8AAC-50FC4CB52AE6}"/>
              </a:ext>
            </a:extLst>
          </p:cNvPr>
          <p:cNvGrpSpPr/>
          <p:nvPr/>
        </p:nvGrpSpPr>
        <p:grpSpPr>
          <a:xfrm>
            <a:off x="7620826" y="2264487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6BC9EA94-7294-4F6F-966E-96BB841563F4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3E07779D-36B1-4FA4-98D8-03EC3C55382A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C76CB976-2CF7-4AF5-91EA-91DE8C3B3F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1677845"/>
              </p:ext>
            </p:extLst>
          </p:nvPr>
        </p:nvGraphicFramePr>
        <p:xfrm>
          <a:off x="1420269" y="2371207"/>
          <a:ext cx="328969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DC9C8B4F-1AF2-4BCD-ABF3-185475265A82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940C142D-9040-4E1A-B68D-DE6E283735D8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E9F9717D-C057-4899-96AF-254B6A399F69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13BD3997-C876-4AE3-B38E-364E26D0681A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FCC91586-7581-489D-B3E1-119E18B87D7B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A96DBC65-8460-4584-8604-AD53E3F64017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2,183 – 1,143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A71D0641-273E-4726-9582-90EC1220A683}"/>
              </a:ext>
            </a:extLst>
          </p:cNvPr>
          <p:cNvSpPr txBox="1"/>
          <p:nvPr/>
        </p:nvSpPr>
        <p:spPr>
          <a:xfrm>
            <a:off x="1136808" y="1498428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 นำจำนวนในหลักเดียวกันมาลบกัน เริ่มลบจากหลักหน่วย หลักสิบ หลักร้อย หลักพัน และหลักหมื่น ตามลำดับ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865C3976-B23C-46D1-B203-1D497CC47C63}"/>
              </a:ext>
            </a:extLst>
          </p:cNvPr>
          <p:cNvSpPr txBox="1"/>
          <p:nvPr/>
        </p:nvSpPr>
        <p:spPr>
          <a:xfrm>
            <a:off x="4456589" y="2966930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D3E91655-2858-4AFA-888F-D3651C62991B}"/>
              </a:ext>
            </a:extLst>
          </p:cNvPr>
          <p:cNvCxnSpPr/>
          <p:nvPr/>
        </p:nvCxnSpPr>
        <p:spPr>
          <a:xfrm>
            <a:off x="1693546" y="3548714"/>
            <a:ext cx="2700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C0D64B63-23A5-4274-8100-8A2058423779}"/>
              </a:ext>
            </a:extLst>
          </p:cNvPr>
          <p:cNvGrpSpPr/>
          <p:nvPr/>
        </p:nvGrpSpPr>
        <p:grpSpPr>
          <a:xfrm>
            <a:off x="1688712" y="3980327"/>
            <a:ext cx="2700000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B46D1C3B-110D-4F92-92BC-FDE2CB70025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09064B76-D52B-4072-A5AC-843E97053B1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oogle Shape;1515;p54">
            <a:extLst>
              <a:ext uri="{FF2B5EF4-FFF2-40B4-BE49-F238E27FC236}">
                <a16:creationId xmlns:a16="http://schemas.microsoft.com/office/drawing/2014/main" id="{A21C2905-0E9A-417B-A78F-6D63C0111812}"/>
              </a:ext>
            </a:extLst>
          </p:cNvPr>
          <p:cNvGrpSpPr/>
          <p:nvPr/>
        </p:nvGrpSpPr>
        <p:grpSpPr>
          <a:xfrm rot="20445680" flipV="1">
            <a:off x="5870493" y="3058514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1" name="Google Shape;1516;p54">
              <a:extLst>
                <a:ext uri="{FF2B5EF4-FFF2-40B4-BE49-F238E27FC236}">
                  <a16:creationId xmlns:a16="http://schemas.microsoft.com/office/drawing/2014/main" id="{1B9B5E79-B13E-48A7-9E6C-D15467A1C112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1517;p54">
              <a:extLst>
                <a:ext uri="{FF2B5EF4-FFF2-40B4-BE49-F238E27FC236}">
                  <a16:creationId xmlns:a16="http://schemas.microsoft.com/office/drawing/2014/main" id="{268A0B89-DF39-401C-B848-B821B3FE2BA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3" name="ตาราง 3">
            <a:extLst>
              <a:ext uri="{FF2B5EF4-FFF2-40B4-BE49-F238E27FC236}">
                <a16:creationId xmlns:a16="http://schemas.microsoft.com/office/drawing/2014/main" id="{E61B98E2-D706-422E-B87A-8402C760E4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9252509"/>
              </p:ext>
            </p:extLst>
          </p:nvPr>
        </p:nvGraphicFramePr>
        <p:xfrm>
          <a:off x="7778454" y="2815548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25BC92F6-7EBA-4381-A2DE-D9985DC2A283}"/>
              </a:ext>
            </a:extLst>
          </p:cNvPr>
          <p:cNvSpPr txBox="1"/>
          <p:nvPr/>
        </p:nvSpPr>
        <p:spPr>
          <a:xfrm>
            <a:off x="9482241" y="303426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8B8139CD-A670-464D-A6FA-786C3FE2522A}"/>
              </a:ext>
            </a:extLst>
          </p:cNvPr>
          <p:cNvGrpSpPr/>
          <p:nvPr/>
        </p:nvGrpSpPr>
        <p:grpSpPr>
          <a:xfrm>
            <a:off x="8203130" y="3602378"/>
            <a:ext cx="1260000" cy="451744"/>
            <a:chOff x="6755075" y="4085228"/>
            <a:chExt cx="3460691" cy="451744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880434E7-1246-4A36-B430-28426BB048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" name="กลุ่ม 36">
              <a:extLst>
                <a:ext uri="{FF2B5EF4-FFF2-40B4-BE49-F238E27FC236}">
                  <a16:creationId xmlns:a16="http://schemas.microsoft.com/office/drawing/2014/main" id="{77B3D61C-C73F-460D-9DB6-56B350B993AE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E839AB0C-E6E3-404F-944D-4D146A9F4F2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ตัวเชื่อมต่อตรง 38">
                <a:extLst>
                  <a:ext uri="{FF2B5EF4-FFF2-40B4-BE49-F238E27FC236}">
                    <a16:creationId xmlns:a16="http://schemas.microsoft.com/office/drawing/2014/main" id="{C305D8AA-BDB8-4929-B92C-8392213FBA81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A499F80D-8A56-4F74-AE68-D051821F6023}"/>
              </a:ext>
            </a:extLst>
          </p:cNvPr>
          <p:cNvSpPr txBox="1"/>
          <p:nvPr/>
        </p:nvSpPr>
        <p:spPr>
          <a:xfrm>
            <a:off x="1485454" y="4226106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78,650 – 4,530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74,120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1" name="Google Shape;1475;p36">
            <a:extLst>
              <a:ext uri="{FF2B5EF4-FFF2-40B4-BE49-F238E27FC236}">
                <a16:creationId xmlns:a16="http://schemas.microsoft.com/office/drawing/2014/main" id="{E0871D96-066E-4475-B9AD-261B3CD353EE}"/>
              </a:ext>
            </a:extLst>
          </p:cNvPr>
          <p:cNvSpPr txBox="1">
            <a:spLocks/>
          </p:cNvSpPr>
          <p:nvPr/>
        </p:nvSpPr>
        <p:spPr>
          <a:xfrm>
            <a:off x="2815772" y="4959999"/>
            <a:ext cx="6028521" cy="7308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23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,732 มากกว่า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23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,000 และ 45,981 มากกว่า 45,000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23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,000 + 45,000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= </a:t>
            </a:r>
            <a:r>
              <a:rPr lang="en-US" kern="0" dirty="0">
                <a:latin typeface="BoonJot" panose="02000603000000000000" pitchFamily="2" charset="-34"/>
                <a:cs typeface="BoonJot" panose="02000603000000000000" pitchFamily="2" charset="-34"/>
              </a:rPr>
              <a:t>68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,000 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จะได้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23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,732 + 45,981 มากกว่า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68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/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ดังนั้น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69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,713 เป็นคำตอบที่สมเหตุสมผล เพราะมากกว่า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68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,000 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oonJot" panose="02000603000000000000" pitchFamily="2" charset="-34"/>
              <a:cs typeface="BoonJot" panose="02000603000000000000" pitchFamily="2" charset="-34"/>
              <a:sym typeface="Didact Gothic"/>
            </a:endParaRP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8FED1AEB-482C-4177-9A72-840B1EF88721}"/>
              </a:ext>
            </a:extLst>
          </p:cNvPr>
          <p:cNvSpPr txBox="1"/>
          <p:nvPr/>
        </p:nvSpPr>
        <p:spPr>
          <a:xfrm>
            <a:off x="7937804" y="2276658"/>
            <a:ext cx="18614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แสดงวิธีหาผลลบ ดังนี้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3" name="Google Shape;1851;p57">
            <a:extLst>
              <a:ext uri="{FF2B5EF4-FFF2-40B4-BE49-F238E27FC236}">
                <a16:creationId xmlns:a16="http://schemas.microsoft.com/office/drawing/2014/main" id="{FC48EE71-D063-404F-9831-E1C2DCD68F29}"/>
              </a:ext>
            </a:extLst>
          </p:cNvPr>
          <p:cNvSpPr/>
          <p:nvPr/>
        </p:nvSpPr>
        <p:spPr>
          <a:xfrm rot="11720771">
            <a:off x="8371129" y="4367574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9DA04DC2-8FAA-48B6-82A7-03B681C2AD01}"/>
              </a:ext>
            </a:extLst>
          </p:cNvPr>
          <p:cNvSpPr txBox="1"/>
          <p:nvPr/>
        </p:nvSpPr>
        <p:spPr>
          <a:xfrm>
            <a:off x="4110778" y="366465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AC867172-530E-45CE-A5E9-0275B7EB34C8}"/>
              </a:ext>
            </a:extLst>
          </p:cNvPr>
          <p:cNvSpPr txBox="1"/>
          <p:nvPr/>
        </p:nvSpPr>
        <p:spPr>
          <a:xfrm>
            <a:off x="3249497" y="3660694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AF6A0EAC-9748-4B16-903F-1E2A8F1A1CC7}"/>
              </a:ext>
            </a:extLst>
          </p:cNvPr>
          <p:cNvSpPr txBox="1"/>
          <p:nvPr/>
        </p:nvSpPr>
        <p:spPr>
          <a:xfrm>
            <a:off x="2446026" y="366514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A364E1A0-3A74-44D3-B77E-968A784A9392}"/>
              </a:ext>
            </a:extLst>
          </p:cNvPr>
          <p:cNvSpPr txBox="1"/>
          <p:nvPr/>
        </p:nvSpPr>
        <p:spPr>
          <a:xfrm>
            <a:off x="1679013" y="366786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Google Shape;1473;p36">
            <a:extLst>
              <a:ext uri="{FF2B5EF4-FFF2-40B4-BE49-F238E27FC236}">
                <a16:creationId xmlns:a16="http://schemas.microsoft.com/office/drawing/2014/main" id="{7A102689-31FE-47AA-9831-A9879E429F70}"/>
              </a:ext>
            </a:extLst>
          </p:cNvPr>
          <p:cNvSpPr/>
          <p:nvPr/>
        </p:nvSpPr>
        <p:spPr>
          <a:xfrm>
            <a:off x="4069234" y="4736495"/>
            <a:ext cx="4053531" cy="1373431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49" name="Google Shape;1475;p36">
            <a:extLst>
              <a:ext uri="{FF2B5EF4-FFF2-40B4-BE49-F238E27FC236}">
                <a16:creationId xmlns:a16="http://schemas.microsoft.com/office/drawing/2014/main" id="{433C04DE-5290-4584-A49D-9904AFC41663}"/>
              </a:ext>
            </a:extLst>
          </p:cNvPr>
          <p:cNvSpPr txBox="1">
            <a:spLocks/>
          </p:cNvSpPr>
          <p:nvPr/>
        </p:nvSpPr>
        <p:spPr>
          <a:xfrm>
            <a:off x="4472407" y="4951938"/>
            <a:ext cx="3497685" cy="7587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lang="th-TH" b="1" kern="0" dirty="0">
                <a:solidFill>
                  <a:srgbClr val="FFFF00"/>
                </a:solidFill>
                <a:latin typeface="BoonJot" panose="02000603000000000000" pitchFamily="2" charset="-34"/>
                <a:cs typeface="BoonJot" panose="02000603000000000000" pitchFamily="2" charset="-34"/>
              </a:rPr>
              <a:t>สังเกต</a:t>
            </a:r>
            <a:r>
              <a:rPr lang="th-TH" b="1" kern="0" dirty="0">
                <a:latin typeface="BoonJot" panose="02000603000000000000" pitchFamily="2" charset="-34"/>
                <a:cs typeface="BoonJot" panose="02000603000000000000" pitchFamily="2" charset="-34"/>
              </a:rPr>
              <a:t> </a:t>
            </a: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  	1,040 + 1,143 </a:t>
            </a:r>
            <a:r>
              <a:rPr lang="en-US" kern="0" dirty="0">
                <a:latin typeface="BoonJot" panose="02000603000000000000" pitchFamily="2" charset="-34"/>
                <a:cs typeface="BoonJot" panose="02000603000000000000" pitchFamily="2" charset="-34"/>
              </a:rPr>
              <a:t>= 2,183</a:t>
            </a:r>
            <a:endParaRPr lang="th-TH" kern="0" dirty="0">
              <a:latin typeface="BoonJot" panose="02000603000000000000" pitchFamily="2" charset="-34"/>
              <a:cs typeface="BoonJot" panose="02000603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lang="th-TH" kern="0" dirty="0">
                <a:latin typeface="BoonJot" panose="02000603000000000000" pitchFamily="2" charset="-34"/>
                <a:cs typeface="BoonJot" panose="02000603000000000000" pitchFamily="2" charset="-34"/>
              </a:rPr>
              <a:t>	ผลลบบวกตัวลบเท่ากับตัวตั้ง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oonJot" panose="02000603000000000000" pitchFamily="2" charset="-34"/>
              <a:cs typeface="BoonJot" panose="02000603000000000000" pitchFamily="2" charset="-34"/>
              <a:sym typeface="Didact Gothic"/>
            </a:endParaRPr>
          </a:p>
        </p:txBody>
      </p:sp>
    </p:spTree>
    <p:extLst>
      <p:ext uri="{BB962C8B-B14F-4D97-AF65-F5344CB8AC3E}">
        <p14:creationId xmlns:p14="http://schemas.microsoft.com/office/powerpoint/2010/main" val="554087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4" grpId="0"/>
      <p:bldP spid="40" grpId="0"/>
      <p:bldP spid="41" grpId="0"/>
      <p:bldP spid="42" grpId="0"/>
      <p:bldP spid="43" grpId="0" animBg="1"/>
      <p:bldP spid="44" grpId="0"/>
      <p:bldP spid="45" grpId="0"/>
      <p:bldP spid="46" grpId="0"/>
      <p:bldP spid="47" grpId="0"/>
      <p:bldP spid="49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741DA33-9A46-4215-A3AF-8F529E77DAF1}"/>
              </a:ext>
            </a:extLst>
          </p:cNvPr>
          <p:cNvGrpSpPr/>
          <p:nvPr/>
        </p:nvGrpSpPr>
        <p:grpSpPr>
          <a:xfrm>
            <a:off x="1198482" y="1145756"/>
            <a:ext cx="4238369" cy="457680"/>
            <a:chOff x="1198482" y="815198"/>
            <a:chExt cx="4238369" cy="457680"/>
          </a:xfrm>
        </p:grpSpPr>
        <p:grpSp>
          <p:nvGrpSpPr>
            <p:cNvPr id="9" name="Google Shape;3831;p61">
              <a:extLst>
                <a:ext uri="{FF2B5EF4-FFF2-40B4-BE49-F238E27FC236}">
                  <a16:creationId xmlns:a16="http://schemas.microsoft.com/office/drawing/2014/main" id="{1B64F7A9-88ED-4D32-A989-0A97CA28D15D}"/>
                </a:ext>
              </a:extLst>
            </p:cNvPr>
            <p:cNvGrpSpPr/>
            <p:nvPr/>
          </p:nvGrpSpPr>
          <p:grpSpPr>
            <a:xfrm>
              <a:off x="1198482" y="815198"/>
              <a:ext cx="4238369" cy="457680"/>
              <a:chOff x="3558882" y="4011427"/>
              <a:chExt cx="2058658" cy="111417"/>
            </a:xfrm>
          </p:grpSpPr>
          <p:sp>
            <p:nvSpPr>
              <p:cNvPr id="12" name="Google Shape;3832;p61">
                <a:extLst>
                  <a:ext uri="{FF2B5EF4-FFF2-40B4-BE49-F238E27FC236}">
                    <a16:creationId xmlns:a16="http://schemas.microsoft.com/office/drawing/2014/main" id="{0DF9F8BA-5507-46DA-A036-B3D0917AE4AA}"/>
                  </a:ext>
                </a:extLst>
              </p:cNvPr>
              <p:cNvSpPr/>
              <p:nvPr/>
            </p:nvSpPr>
            <p:spPr>
              <a:xfrm rot="5400000" flipH="1">
                <a:off x="4565194" y="3070382"/>
                <a:ext cx="111300" cy="199339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Google Shape;3833;p61">
                <a:extLst>
                  <a:ext uri="{FF2B5EF4-FFF2-40B4-BE49-F238E27FC236}">
                    <a16:creationId xmlns:a16="http://schemas.microsoft.com/office/drawing/2014/main" id="{0360B82D-18CE-4D79-9923-9D8690B248F2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" name="Google Shape;3842;p61">
              <a:extLst>
                <a:ext uri="{FF2B5EF4-FFF2-40B4-BE49-F238E27FC236}">
                  <a16:creationId xmlns:a16="http://schemas.microsoft.com/office/drawing/2014/main" id="{80771B3B-B2D9-4231-8A1E-6C59D2CA1791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B25F7EF5-5FEF-4146-92AC-5B335511C1FA}"/>
                </a:ext>
              </a:extLst>
            </p:cNvPr>
            <p:cNvSpPr txBox="1"/>
            <p:nvPr/>
          </p:nvSpPr>
          <p:spPr>
            <a:xfrm>
              <a:off x="2613815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14,725 – 2,714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20" name="ตาราง 3">
            <a:extLst>
              <a:ext uri="{FF2B5EF4-FFF2-40B4-BE49-F238E27FC236}">
                <a16:creationId xmlns:a16="http://schemas.microsoft.com/office/drawing/2014/main" id="{CC240615-E34A-4A32-9F26-7826BFF53B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809941"/>
              </p:ext>
            </p:extLst>
          </p:nvPr>
        </p:nvGraphicFramePr>
        <p:xfrm>
          <a:off x="2341935" y="2491230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080F028E-500F-4FBE-8764-90326D217865}"/>
              </a:ext>
            </a:extLst>
          </p:cNvPr>
          <p:cNvSpPr txBox="1"/>
          <p:nvPr/>
        </p:nvSpPr>
        <p:spPr>
          <a:xfrm>
            <a:off x="4045722" y="270994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FC3FE878-AC1E-4910-BD1F-B6B742586F92}"/>
              </a:ext>
            </a:extLst>
          </p:cNvPr>
          <p:cNvGrpSpPr/>
          <p:nvPr/>
        </p:nvGrpSpPr>
        <p:grpSpPr>
          <a:xfrm>
            <a:off x="2446571" y="3278060"/>
            <a:ext cx="1548000" cy="451744"/>
            <a:chOff x="6755075" y="4085228"/>
            <a:chExt cx="3460691" cy="451744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4D0FCC48-10B3-4F33-963D-F19B9605F00E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กลุ่ม 23">
              <a:extLst>
                <a:ext uri="{FF2B5EF4-FFF2-40B4-BE49-F238E27FC236}">
                  <a16:creationId xmlns:a16="http://schemas.microsoft.com/office/drawing/2014/main" id="{9DA94F90-C285-4E87-944B-DEA334EDB7F4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A89DC59A-7C57-435D-81FD-5EC0B2F7877A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85CD345C-A10B-4BF5-A80A-89299B5C2A2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Google Shape;3842;p61">
            <a:extLst>
              <a:ext uri="{FF2B5EF4-FFF2-40B4-BE49-F238E27FC236}">
                <a16:creationId xmlns:a16="http://schemas.microsoft.com/office/drawing/2014/main" id="{E0B77741-830A-43E8-94FE-28F04135F053}"/>
              </a:ext>
            </a:extLst>
          </p:cNvPr>
          <p:cNvSpPr txBox="1"/>
          <p:nvPr/>
        </p:nvSpPr>
        <p:spPr>
          <a:xfrm>
            <a:off x="1332852" y="3966210"/>
            <a:ext cx="322905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๑๒,๐๑๑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731D7476-DCBA-496A-BE9C-F19CFEB16F25}"/>
              </a:ext>
            </a:extLst>
          </p:cNvPr>
          <p:cNvGrpSpPr/>
          <p:nvPr/>
        </p:nvGrpSpPr>
        <p:grpSpPr>
          <a:xfrm>
            <a:off x="1282293" y="4906703"/>
            <a:ext cx="3882157" cy="960532"/>
            <a:chOff x="1267813" y="4540344"/>
            <a:chExt cx="3882157" cy="960532"/>
          </a:xfrm>
        </p:grpSpPr>
        <p:sp>
          <p:nvSpPr>
            <p:cNvPr id="29" name="Google Shape;1092;p50">
              <a:extLst>
                <a:ext uri="{FF2B5EF4-FFF2-40B4-BE49-F238E27FC236}">
                  <a16:creationId xmlns:a16="http://schemas.microsoft.com/office/drawing/2014/main" id="{A091230A-6EA5-4835-A21F-D22BF058DA10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1475;p36">
              <a:extLst>
                <a:ext uri="{FF2B5EF4-FFF2-40B4-BE49-F238E27FC236}">
                  <a16:creationId xmlns:a16="http://schemas.microsoft.com/office/drawing/2014/main" id="{D956A9A4-0C3A-42A8-B506-6E245E6F6C04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12,011 + 2,714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14,725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ADBC5DAF-DEC7-460B-98B4-5827080FB2DA}"/>
              </a:ext>
            </a:extLst>
          </p:cNvPr>
          <p:cNvSpPr txBox="1"/>
          <p:nvPr/>
        </p:nvSpPr>
        <p:spPr>
          <a:xfrm>
            <a:off x="1198482" y="186420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E04CC023-C3C6-4C68-B0E1-821C9DDA3974}"/>
              </a:ext>
            </a:extLst>
          </p:cNvPr>
          <p:cNvSpPr txBox="1"/>
          <p:nvPr/>
        </p:nvSpPr>
        <p:spPr>
          <a:xfrm>
            <a:off x="3768423" y="3355983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CA125E88-EDF0-4B33-A65E-D55183E5909D}"/>
              </a:ext>
            </a:extLst>
          </p:cNvPr>
          <p:cNvSpPr txBox="1"/>
          <p:nvPr/>
        </p:nvSpPr>
        <p:spPr>
          <a:xfrm>
            <a:off x="2705871" y="3361069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2E80F831-ED2B-43D0-A4E9-2A45B1DD25C4}"/>
              </a:ext>
            </a:extLst>
          </p:cNvPr>
          <p:cNvSpPr txBox="1"/>
          <p:nvPr/>
        </p:nvSpPr>
        <p:spPr>
          <a:xfrm>
            <a:off x="3036876" y="3360856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B01C5420-1C3D-4868-89E8-773820582C04}"/>
              </a:ext>
            </a:extLst>
          </p:cNvPr>
          <p:cNvSpPr txBox="1"/>
          <p:nvPr/>
        </p:nvSpPr>
        <p:spPr>
          <a:xfrm>
            <a:off x="3400559" y="3355982"/>
            <a:ext cx="24197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7EFB0DBE-D994-4AED-A3D5-18E0F7F2DAB5}"/>
              </a:ext>
            </a:extLst>
          </p:cNvPr>
          <p:cNvSpPr txBox="1"/>
          <p:nvPr/>
        </p:nvSpPr>
        <p:spPr>
          <a:xfrm>
            <a:off x="2380869" y="3379154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7" name="Google Shape;4259;p71">
            <a:extLst>
              <a:ext uri="{FF2B5EF4-FFF2-40B4-BE49-F238E27FC236}">
                <a16:creationId xmlns:a16="http://schemas.microsoft.com/office/drawing/2014/main" id="{1054B36B-D841-46F3-96E3-083D9CFFB4BA}"/>
              </a:ext>
            </a:extLst>
          </p:cNvPr>
          <p:cNvSpPr txBox="1"/>
          <p:nvPr/>
        </p:nvSpPr>
        <p:spPr>
          <a:xfrm>
            <a:off x="6475296" y="64362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แสดงวิธีหาผลบวก</a:t>
            </a:r>
          </a:p>
        </p:txBody>
      </p:sp>
      <p:sp>
        <p:nvSpPr>
          <p:cNvPr id="38" name="Google Shape;8099;p68">
            <a:extLst>
              <a:ext uri="{FF2B5EF4-FFF2-40B4-BE49-F238E27FC236}">
                <a16:creationId xmlns:a16="http://schemas.microsoft.com/office/drawing/2014/main" id="{126FB229-3243-488D-9336-A19AF5ACF694}"/>
              </a:ext>
            </a:extLst>
          </p:cNvPr>
          <p:cNvSpPr/>
          <p:nvPr/>
        </p:nvSpPr>
        <p:spPr>
          <a:xfrm rot="191175">
            <a:off x="6760738" y="102045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13C59C45-BE18-4BB0-B773-2C72B94B72D1}"/>
              </a:ext>
            </a:extLst>
          </p:cNvPr>
          <p:cNvGrpSpPr/>
          <p:nvPr/>
        </p:nvGrpSpPr>
        <p:grpSpPr>
          <a:xfrm>
            <a:off x="6386874" y="1443645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331782F3-13A9-45F9-9239-ACEFD83533D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A6E22EDB-87CA-4126-97CA-15787D00744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16678A4F-16F4-405F-9A05-3D312091BEF1}"/>
              </a:ext>
            </a:extLst>
          </p:cNvPr>
          <p:cNvSpPr txBox="1"/>
          <p:nvPr/>
        </p:nvSpPr>
        <p:spPr>
          <a:xfrm>
            <a:off x="7067456" y="1443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72,095 – 61,095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43" name="ตาราง 3">
            <a:extLst>
              <a:ext uri="{FF2B5EF4-FFF2-40B4-BE49-F238E27FC236}">
                <a16:creationId xmlns:a16="http://schemas.microsoft.com/office/drawing/2014/main" id="{DB941530-065E-4066-8034-65ED799425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4690995"/>
              </p:ext>
            </p:extLst>
          </p:nvPr>
        </p:nvGraphicFramePr>
        <p:xfrm>
          <a:off x="8122550" y="1950467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041BB946-43B5-4FFF-9389-BDCB942FC983}"/>
              </a:ext>
            </a:extLst>
          </p:cNvPr>
          <p:cNvSpPr txBox="1"/>
          <p:nvPr/>
        </p:nvSpPr>
        <p:spPr>
          <a:xfrm>
            <a:off x="9826337" y="216918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7E660924-2EFF-475A-8F04-5EE4556E95C5}"/>
              </a:ext>
            </a:extLst>
          </p:cNvPr>
          <p:cNvGrpSpPr/>
          <p:nvPr/>
        </p:nvGrpSpPr>
        <p:grpSpPr>
          <a:xfrm>
            <a:off x="8227186" y="2737297"/>
            <a:ext cx="1548000" cy="451744"/>
            <a:chOff x="6755075" y="4085228"/>
            <a:chExt cx="3460691" cy="451744"/>
          </a:xfrm>
        </p:grpSpPr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3C2DE777-7E0E-463E-AAF6-D5BB8D90294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กลุ่ม 46">
              <a:extLst>
                <a:ext uri="{FF2B5EF4-FFF2-40B4-BE49-F238E27FC236}">
                  <a16:creationId xmlns:a16="http://schemas.microsoft.com/office/drawing/2014/main" id="{D3A0A54D-7E47-4DE8-A29E-3E917A5CA6C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48" name="ตัวเชื่อมต่อตรง 47">
                <a:extLst>
                  <a:ext uri="{FF2B5EF4-FFF2-40B4-BE49-F238E27FC236}">
                    <a16:creationId xmlns:a16="http://schemas.microsoft.com/office/drawing/2014/main" id="{CDD70A79-9F26-4C90-B0F5-DC313EFC97EA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ตัวเชื่อมต่อตรง 48">
                <a:extLst>
                  <a:ext uri="{FF2B5EF4-FFF2-40B4-BE49-F238E27FC236}">
                    <a16:creationId xmlns:a16="http://schemas.microsoft.com/office/drawing/2014/main" id="{9EE5588F-172F-4B2D-98EB-E2A75836FB98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C8AC0934-B0B8-42EC-A74C-3AFD29F61246}"/>
              </a:ext>
            </a:extLst>
          </p:cNvPr>
          <p:cNvSpPr txBox="1"/>
          <p:nvPr/>
        </p:nvSpPr>
        <p:spPr>
          <a:xfrm>
            <a:off x="7038109" y="191164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51" name="Google Shape;3842;p61">
            <a:extLst>
              <a:ext uri="{FF2B5EF4-FFF2-40B4-BE49-F238E27FC236}">
                <a16:creationId xmlns:a16="http://schemas.microsoft.com/office/drawing/2014/main" id="{AB0BC9FC-D6B2-45CC-ABBB-2AAC776379E8}"/>
              </a:ext>
            </a:extLst>
          </p:cNvPr>
          <p:cNvSpPr txBox="1"/>
          <p:nvPr/>
        </p:nvSpPr>
        <p:spPr>
          <a:xfrm>
            <a:off x="7026185" y="3291460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๑๑,๐๐๐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95B5D969-BCC7-4806-9517-6F6C0788DE1D}"/>
              </a:ext>
            </a:extLst>
          </p:cNvPr>
          <p:cNvGrpSpPr/>
          <p:nvPr/>
        </p:nvGrpSpPr>
        <p:grpSpPr>
          <a:xfrm>
            <a:off x="6495087" y="4005452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A1B26E15-62BB-4B72-93B6-54B25058311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64D1205E-9DD8-4B6B-9F1E-1AFD6B06BAA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156373C8-75B5-4DDC-BA4E-4824603AE623}"/>
              </a:ext>
            </a:extLst>
          </p:cNvPr>
          <p:cNvSpPr txBox="1"/>
          <p:nvPr/>
        </p:nvSpPr>
        <p:spPr>
          <a:xfrm>
            <a:off x="7175669" y="400521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19,774 – 1,704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56" name="ตาราง 3">
            <a:extLst>
              <a:ext uri="{FF2B5EF4-FFF2-40B4-BE49-F238E27FC236}">
                <a16:creationId xmlns:a16="http://schemas.microsoft.com/office/drawing/2014/main" id="{D2E07672-6A3D-4B9C-9BE1-C407ECBA57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4364564"/>
              </p:ext>
            </p:extLst>
          </p:nvPr>
        </p:nvGraphicFramePr>
        <p:xfrm>
          <a:off x="8230763" y="4512274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99EB1295-642E-4481-8025-01183242A4D4}"/>
              </a:ext>
            </a:extLst>
          </p:cNvPr>
          <p:cNvSpPr txBox="1"/>
          <p:nvPr/>
        </p:nvSpPr>
        <p:spPr>
          <a:xfrm>
            <a:off x="9934550" y="473099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C4A91CB0-495C-4C6D-B349-E9EB6A5D367F}"/>
              </a:ext>
            </a:extLst>
          </p:cNvPr>
          <p:cNvGrpSpPr/>
          <p:nvPr/>
        </p:nvGrpSpPr>
        <p:grpSpPr>
          <a:xfrm>
            <a:off x="8335399" y="5299104"/>
            <a:ext cx="1548000" cy="451744"/>
            <a:chOff x="6755075" y="4085228"/>
            <a:chExt cx="3460691" cy="451744"/>
          </a:xfrm>
        </p:grpSpPr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0F0AC56B-DF1F-4E2F-8E6D-39E9ADEEAC90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" name="กลุ่ม 59">
              <a:extLst>
                <a:ext uri="{FF2B5EF4-FFF2-40B4-BE49-F238E27FC236}">
                  <a16:creationId xmlns:a16="http://schemas.microsoft.com/office/drawing/2014/main" id="{86A30B96-451D-49EA-B937-0BCAC724AFD7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1" name="ตัวเชื่อมต่อตรง 60">
                <a:extLst>
                  <a:ext uri="{FF2B5EF4-FFF2-40B4-BE49-F238E27FC236}">
                    <a16:creationId xmlns:a16="http://schemas.microsoft.com/office/drawing/2014/main" id="{BF941151-EC99-4787-AA8B-B8E7C552AA1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ตัวเชื่อมต่อตรง 61">
                <a:extLst>
                  <a:ext uri="{FF2B5EF4-FFF2-40B4-BE49-F238E27FC236}">
                    <a16:creationId xmlns:a16="http://schemas.microsoft.com/office/drawing/2014/main" id="{5CE9FC80-DDC7-4984-A227-9392CCD65F75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81D187ED-47E5-40AC-9236-5C7B50353290}"/>
              </a:ext>
            </a:extLst>
          </p:cNvPr>
          <p:cNvSpPr txBox="1"/>
          <p:nvPr/>
        </p:nvSpPr>
        <p:spPr>
          <a:xfrm>
            <a:off x="7146322" y="447345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4" name="Google Shape;3842;p61">
            <a:extLst>
              <a:ext uri="{FF2B5EF4-FFF2-40B4-BE49-F238E27FC236}">
                <a16:creationId xmlns:a16="http://schemas.microsoft.com/office/drawing/2014/main" id="{1C4EC2A3-84F8-42E4-A6A8-31AE937A4EDE}"/>
              </a:ext>
            </a:extLst>
          </p:cNvPr>
          <p:cNvSpPr txBox="1"/>
          <p:nvPr/>
        </p:nvSpPr>
        <p:spPr>
          <a:xfrm>
            <a:off x="7134398" y="585326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๑๘,๐๗๐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2574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2" grpId="0"/>
      <p:bldP spid="33" grpId="0"/>
      <p:bldP spid="34" grpId="0"/>
      <p:bldP spid="35" grpId="0"/>
      <p:bldP spid="36" grpId="0"/>
      <p:bldP spid="37" grpId="0"/>
      <p:bldP spid="38" grpId="0" animBg="1"/>
      <p:bldP spid="42" grpId="0"/>
      <p:bldP spid="44" grpId="0"/>
      <p:bldP spid="50" grpId="0"/>
      <p:bldP spid="51" grpId="0"/>
      <p:bldP spid="55" grpId="0"/>
      <p:bldP spid="57" grpId="0"/>
      <p:bldP spid="63" grpId="0"/>
      <p:bldP spid="6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9C815BD9-95F5-4413-9BFD-B8A90D719B2D}"/>
              </a:ext>
            </a:extLst>
          </p:cNvPr>
          <p:cNvSpPr txBox="1"/>
          <p:nvPr/>
        </p:nvSpPr>
        <p:spPr>
          <a:xfrm>
            <a:off x="1051455" y="56492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AD3AE0BB-2DDF-42C8-B58C-82826B86C265}"/>
              </a:ext>
            </a:extLst>
          </p:cNvPr>
          <p:cNvGrpSpPr/>
          <p:nvPr/>
        </p:nvGrpSpPr>
        <p:grpSpPr>
          <a:xfrm rot="14045225">
            <a:off x="4869623" y="527910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9E80F16E-1AAA-429F-9168-BD62956DA22B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460AB8A3-C390-4AF9-A40D-81401ED6C6C1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B3DECB81-9065-4BE3-8F1B-2BE5A33CFC52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AB09414C-7CCC-4D39-8C87-838D38D585D2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A2BDD269-8515-4265-8833-5ADD5EA7931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C377EEC0-6043-432F-9206-30962F218B5A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B47376A6-E8FB-4FD7-9393-54FCDE8DF80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51C9978D-785F-48E3-8A1C-9243E55A7C61}"/>
              </a:ext>
            </a:extLst>
          </p:cNvPr>
          <p:cNvSpPr/>
          <p:nvPr/>
        </p:nvSpPr>
        <p:spPr>
          <a:xfrm rot="191175">
            <a:off x="1336897" y="94175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247B47EB-198B-4F56-B78F-33591D8C6749}"/>
              </a:ext>
            </a:extLst>
          </p:cNvPr>
          <p:cNvGrpSpPr/>
          <p:nvPr/>
        </p:nvGrpSpPr>
        <p:grpSpPr>
          <a:xfrm>
            <a:off x="1331309" y="3970462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91DC4D21-7B4F-436C-949A-CE518A87B01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06815A21-BBDC-4929-8B60-2E230BBA2A7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F9CA96DA-EE37-432B-8B21-02234B8C2BC3}"/>
              </a:ext>
            </a:extLst>
          </p:cNvPr>
          <p:cNvSpPr txBox="1"/>
          <p:nvPr/>
        </p:nvSpPr>
        <p:spPr>
          <a:xfrm>
            <a:off x="2011891" y="394279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12,503 – 101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DE426F4B-F19C-47DA-AE65-299308A18655}"/>
              </a:ext>
            </a:extLst>
          </p:cNvPr>
          <p:cNvGrpSpPr/>
          <p:nvPr/>
        </p:nvGrpSpPr>
        <p:grpSpPr>
          <a:xfrm>
            <a:off x="6408134" y="3954346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C8344EEC-4D93-4779-8453-C600D06FB3A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D77F55D2-B729-4A0F-82F4-5301AA0FA2B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CDD40216-B2C4-4DEB-B53C-90C8CC618DEE}"/>
              </a:ext>
            </a:extLst>
          </p:cNvPr>
          <p:cNvSpPr txBox="1"/>
          <p:nvPr/>
        </p:nvSpPr>
        <p:spPr>
          <a:xfrm>
            <a:off x="7088716" y="392667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53,245 – 31,022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392AE89A-A2C9-4BBC-94A9-DF1E069D01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0351827"/>
              </p:ext>
            </p:extLst>
          </p:nvPr>
        </p:nvGraphicFramePr>
        <p:xfrm>
          <a:off x="3055430" y="4499518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B6B201B4-EE05-4083-A3A9-ED6A98A4D7F6}"/>
              </a:ext>
            </a:extLst>
          </p:cNvPr>
          <p:cNvSpPr txBox="1"/>
          <p:nvPr/>
        </p:nvSpPr>
        <p:spPr>
          <a:xfrm>
            <a:off x="4854468" y="471823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3B76BED7-91B7-4957-81F6-52556783EF92}"/>
              </a:ext>
            </a:extLst>
          </p:cNvPr>
          <p:cNvSpPr txBox="1"/>
          <p:nvPr/>
        </p:nvSpPr>
        <p:spPr>
          <a:xfrm>
            <a:off x="2011891" y="4440177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6BD84598-A7FB-4401-992B-B063AFED057B}"/>
              </a:ext>
            </a:extLst>
          </p:cNvPr>
          <p:cNvCxnSpPr/>
          <p:nvPr/>
        </p:nvCxnSpPr>
        <p:spPr>
          <a:xfrm>
            <a:off x="3136245" y="520424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78C2D2B9-6766-415D-9B5A-637E3D6ED970}"/>
              </a:ext>
            </a:extLst>
          </p:cNvPr>
          <p:cNvGrpSpPr/>
          <p:nvPr/>
        </p:nvGrpSpPr>
        <p:grpSpPr>
          <a:xfrm>
            <a:off x="3126720" y="5582550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EADBCA98-D477-4713-96B5-82718454942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827F6D7C-7ECF-40F5-832B-222E7E94F69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4674D430-98D1-4A0C-AC50-D7466882B6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7086249"/>
              </p:ext>
            </p:extLst>
          </p:nvPr>
        </p:nvGraphicFramePr>
        <p:xfrm>
          <a:off x="8186167" y="4549905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15F4F6FB-1092-4325-ABD5-922D08958AB7}"/>
              </a:ext>
            </a:extLst>
          </p:cNvPr>
          <p:cNvSpPr txBox="1"/>
          <p:nvPr/>
        </p:nvSpPr>
        <p:spPr>
          <a:xfrm>
            <a:off x="9985205" y="476862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60F2D41F-E73C-472F-9B05-1AFD56F0398D}"/>
              </a:ext>
            </a:extLst>
          </p:cNvPr>
          <p:cNvSpPr txBox="1"/>
          <p:nvPr/>
        </p:nvSpPr>
        <p:spPr>
          <a:xfrm>
            <a:off x="7142628" y="4490564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76B6A14A-C382-4C3E-AD2D-CAD0A3007A7B}"/>
              </a:ext>
            </a:extLst>
          </p:cNvPr>
          <p:cNvCxnSpPr/>
          <p:nvPr/>
        </p:nvCxnSpPr>
        <p:spPr>
          <a:xfrm>
            <a:off x="8252885" y="5245486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7756F9F-A2AB-4CCA-82C7-3EE4449F62AC}"/>
              </a:ext>
            </a:extLst>
          </p:cNvPr>
          <p:cNvGrpSpPr/>
          <p:nvPr/>
        </p:nvGrpSpPr>
        <p:grpSpPr>
          <a:xfrm>
            <a:off x="8234597" y="562379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94E85F6-9A7F-45DE-95AC-D918AA39BA1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30D2258-DCD9-47A7-B2BF-16AE5900C62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802E5BB4-8F49-4042-8A82-56D98274E6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8364542"/>
              </p:ext>
            </p:extLst>
          </p:nvPr>
        </p:nvGraphicFramePr>
        <p:xfrm>
          <a:off x="2543958" y="1970687"/>
          <a:ext cx="2160000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CC3638FF-1B86-4EB2-8DD2-8280D9F850EE}"/>
              </a:ext>
            </a:extLst>
          </p:cNvPr>
          <p:cNvGrpSpPr/>
          <p:nvPr/>
        </p:nvGrpSpPr>
        <p:grpSpPr>
          <a:xfrm>
            <a:off x="1372217" y="1281512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36603E22-D2FC-4563-AB49-727E073CA612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326244BA-1FF5-4740-BF1E-4E7692C503C9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257E4609-829D-4426-AC53-7C0FA76613DF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E55F23C2-6F58-453F-864C-443D497C6E77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D9845927-2552-44A2-97AB-A3EBFDA99DCC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7,355 – 234 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0DE6F90F-D600-424E-9D15-9F131459815D}"/>
              </a:ext>
            </a:extLst>
          </p:cNvPr>
          <p:cNvSpPr txBox="1"/>
          <p:nvPr/>
        </p:nvSpPr>
        <p:spPr>
          <a:xfrm>
            <a:off x="4655004" y="216141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EA991CBA-F314-4368-9760-2F2F6608CFF2}"/>
              </a:ext>
            </a:extLst>
          </p:cNvPr>
          <p:cNvCxnSpPr/>
          <p:nvPr/>
        </p:nvCxnSpPr>
        <p:spPr>
          <a:xfrm>
            <a:off x="3091581" y="2676995"/>
            <a:ext cx="147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9C67B0C1-87A3-4F53-943C-1A9FE88C8D5A}"/>
              </a:ext>
            </a:extLst>
          </p:cNvPr>
          <p:cNvGrpSpPr/>
          <p:nvPr/>
        </p:nvGrpSpPr>
        <p:grpSpPr>
          <a:xfrm>
            <a:off x="3086747" y="3053744"/>
            <a:ext cx="1476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03C25FF7-DEEA-41EF-A0EC-05DF1722F0F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829349BC-281D-4FC9-943A-4E5DDCB8DF85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72B11DA9-D8AD-4D7F-A001-FC4AC25716A2}"/>
              </a:ext>
            </a:extLst>
          </p:cNvPr>
          <p:cNvSpPr txBox="1"/>
          <p:nvPr/>
        </p:nvSpPr>
        <p:spPr>
          <a:xfrm>
            <a:off x="1467397" y="323096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๗,๑๒๑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517CB685-405A-4AD2-AC6A-5A991F4853B3}"/>
              </a:ext>
            </a:extLst>
          </p:cNvPr>
          <p:cNvSpPr txBox="1"/>
          <p:nvPr/>
        </p:nvSpPr>
        <p:spPr>
          <a:xfrm>
            <a:off x="1381366" y="1801581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665A1AA7-6C73-4BE4-BD15-0E955074A896}"/>
              </a:ext>
            </a:extLst>
          </p:cNvPr>
          <p:cNvSpPr txBox="1"/>
          <p:nvPr/>
        </p:nvSpPr>
        <p:spPr>
          <a:xfrm>
            <a:off x="2050139" y="573012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๑๒,๔๐๒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2CDE8342-CB1E-4BC8-8A44-D8826774A306}"/>
              </a:ext>
            </a:extLst>
          </p:cNvPr>
          <p:cNvSpPr txBox="1"/>
          <p:nvPr/>
        </p:nvSpPr>
        <p:spPr>
          <a:xfrm>
            <a:off x="7250027" y="580528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๒๒,๒๒๓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9A050B52-2F97-4170-916E-44636AEFEB16}"/>
              </a:ext>
            </a:extLst>
          </p:cNvPr>
          <p:cNvSpPr txBox="1"/>
          <p:nvPr/>
        </p:nvSpPr>
        <p:spPr>
          <a:xfrm>
            <a:off x="4344678" y="275729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6AF122A4-023E-48DA-8DF9-7928A9756534}"/>
              </a:ext>
            </a:extLst>
          </p:cNvPr>
          <p:cNvSpPr txBox="1"/>
          <p:nvPr/>
        </p:nvSpPr>
        <p:spPr>
          <a:xfrm>
            <a:off x="3888755" y="275622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AF5AC9D3-F858-45F0-85D6-86FCD7F0AF30}"/>
              </a:ext>
            </a:extLst>
          </p:cNvPr>
          <p:cNvSpPr txBox="1"/>
          <p:nvPr/>
        </p:nvSpPr>
        <p:spPr>
          <a:xfrm>
            <a:off x="3476820" y="274472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F59F0ADB-7F85-483F-95E8-B043AEB14079}"/>
              </a:ext>
            </a:extLst>
          </p:cNvPr>
          <p:cNvSpPr txBox="1"/>
          <p:nvPr/>
        </p:nvSpPr>
        <p:spPr>
          <a:xfrm>
            <a:off x="3069659" y="275622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0C7B1C9F-DE6A-4A8C-AFD6-65127DAB1965}"/>
              </a:ext>
            </a:extLst>
          </p:cNvPr>
          <p:cNvGrpSpPr/>
          <p:nvPr/>
        </p:nvGrpSpPr>
        <p:grpSpPr>
          <a:xfrm>
            <a:off x="6356422" y="2097901"/>
            <a:ext cx="3882157" cy="960532"/>
            <a:chOff x="1267813" y="4540344"/>
            <a:chExt cx="3882157" cy="960532"/>
          </a:xfrm>
        </p:grpSpPr>
        <p:sp>
          <p:nvSpPr>
            <p:cNvPr id="67" name="Google Shape;1092;p50">
              <a:extLst>
                <a:ext uri="{FF2B5EF4-FFF2-40B4-BE49-F238E27FC236}">
                  <a16:creationId xmlns:a16="http://schemas.microsoft.com/office/drawing/2014/main" id="{D9D20DFF-2B18-435E-AD21-DB86F0AC2424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475;p36">
              <a:extLst>
                <a:ext uri="{FF2B5EF4-FFF2-40B4-BE49-F238E27FC236}">
                  <a16:creationId xmlns:a16="http://schemas.microsoft.com/office/drawing/2014/main" id="{E98FE930-D542-41F1-ACC1-0B757C8CFB07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 7,121 + 234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7,355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1082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75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75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D49A6E20-4801-4EE6-8989-55219DD565AA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73CBBB1C-52D8-40D0-B2C3-0992829121D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C47E21CE-DE9D-4D79-9D56-2B957FDABD2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259A08B0-C56C-43AC-9B30-3C4C4CF74B34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46,194 – 5,090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727AA4DF-8CDE-4657-8265-3A637838BA7D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E2138AC6-DB04-43DD-994C-31B6923E4EC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99C0A389-79CD-4F39-9734-95D1C9FC146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6817F71A-A089-4340-9A70-C4B543B718AB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28,817 – 26,400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8780FB6F-BFE1-4909-94EB-5989CEF21331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D58987C3-7064-4F17-9F59-F3F56F9811A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749F3645-A03A-41B6-962B-2E9071D9D17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2079E6E9-D1A8-4891-B16E-5C39E67BC2BF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77,133 – 32,101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AE91F8B6-025C-4A8E-BB5F-8949704776A6}"/>
              </a:ext>
            </a:extLst>
          </p:cNvPr>
          <p:cNvGrpSpPr/>
          <p:nvPr/>
        </p:nvGrpSpPr>
        <p:grpSpPr>
          <a:xfrm>
            <a:off x="6216110" y="3725796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4E53C5CD-21E5-4EC2-AF8D-F7B51E200AE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5D41F893-EC8F-4224-A3CE-DED57C8DA30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B65977E6-6FD1-498E-B65B-DA73BB2135DE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47,092 – 82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5CCBDB9D-7218-4941-AA2F-F8733BE855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0624378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DD64390-A337-49DA-B098-2E8CB28934F6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E6B5649E-0864-4A72-82EA-A65F5BFBE461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C183604A-1712-41CB-917B-B8C7FA6B6FC1}"/>
              </a:ext>
            </a:extLst>
          </p:cNvPr>
          <p:cNvCxnSpPr/>
          <p:nvPr/>
        </p:nvCxnSpPr>
        <p:spPr>
          <a:xfrm>
            <a:off x="2944221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24D08664-FAEC-473F-83AA-27CA9B1E803B}"/>
              </a:ext>
            </a:extLst>
          </p:cNvPr>
          <p:cNvGrpSpPr/>
          <p:nvPr/>
        </p:nvGrpSpPr>
        <p:grpSpPr>
          <a:xfrm>
            <a:off x="2934696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303F27D-AC96-4110-B841-8CE4F19DD885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BEBCEB6-3811-499F-8360-CB8CEB24B68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C0019BC4-4B3C-40A9-8722-5EE2E41CE2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314509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B9652E2A-DE49-4431-84AE-2E38BE2C404D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A6597490-02A0-4D44-B5F8-3128860B1E0E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0D078179-8047-40D2-BC75-2F43E9A0C28B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8980395F-1A6B-4B8C-AD78-23145992DFA0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09F04E35-13A3-4C39-9919-3E6406BEDCF6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4FB7A199-32EB-464C-9E7C-FA7A162279E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001EB06F-3AFF-4312-BC70-B7A0EB1D1A0F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๔๑,๑๐๔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7BEF810F-DBEB-4397-B4A4-89B82ECB8D18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๒,๔๑๗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439F87F8-DA83-4187-A0DA-0F38471AD4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4401686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CA9D9BE0-CEBF-48EC-815E-23ABEBAA8A94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B1449EBD-9113-4BC3-932B-AD414E3E3312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9" name="ตัวเชื่อมต่อตรง 48">
            <a:extLst>
              <a:ext uri="{FF2B5EF4-FFF2-40B4-BE49-F238E27FC236}">
                <a16:creationId xmlns:a16="http://schemas.microsoft.com/office/drawing/2014/main" id="{AA21E7A3-2D03-4FBE-A1CF-A88B7AEDE723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7D2E2F56-0DFA-4FB0-A684-0AD3FD95B57A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A1A9BCA8-0718-41DF-B705-4567E891121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4E811FAB-16E2-4FE6-A020-D81D140A4244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409C039E-3230-4514-A13E-4849219D32A5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๔๕,๐๓๒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54" name="ตาราง 3">
            <a:extLst>
              <a:ext uri="{FF2B5EF4-FFF2-40B4-BE49-F238E27FC236}">
                <a16:creationId xmlns:a16="http://schemas.microsoft.com/office/drawing/2014/main" id="{D8723D7D-CF33-4221-B4A5-045D910C52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0550309"/>
              </p:ext>
            </p:extLst>
          </p:nvPr>
        </p:nvGraphicFramePr>
        <p:xfrm>
          <a:off x="7994142" y="439875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7CF80E19-5162-4BBC-9721-594726B72008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475411E-9F65-4711-AB9D-AD632096AC4F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7" name="ตัวเชื่อมต่อตรง 56">
            <a:extLst>
              <a:ext uri="{FF2B5EF4-FFF2-40B4-BE49-F238E27FC236}">
                <a16:creationId xmlns:a16="http://schemas.microsoft.com/office/drawing/2014/main" id="{0255A6BC-0343-4864-AF74-476D17108C70}"/>
              </a:ext>
            </a:extLst>
          </p:cNvPr>
          <p:cNvCxnSpPr/>
          <p:nvPr/>
        </p:nvCxnSpPr>
        <p:spPr>
          <a:xfrm>
            <a:off x="8060860" y="509433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A41C8F37-8C40-4BE8-A642-3242FCE7E7DC}"/>
              </a:ext>
            </a:extLst>
          </p:cNvPr>
          <p:cNvGrpSpPr/>
          <p:nvPr/>
        </p:nvGrpSpPr>
        <p:grpSpPr>
          <a:xfrm>
            <a:off x="8042572" y="5472644"/>
            <a:ext cx="1656000" cy="32792"/>
            <a:chOff x="2837762" y="4290467"/>
            <a:chExt cx="1296000" cy="32792"/>
          </a:xfrm>
        </p:grpSpPr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E1C7DA38-9831-4B37-BA8F-6C0E52EC403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07BE50AB-C0C9-4018-B240-8357867581C4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F506747B-E853-48EC-994D-C32E737059DA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๔๗,๐๑๐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402747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7" grpId="0"/>
      <p:bldP spid="48" grpId="0"/>
      <p:bldP spid="53" grpId="0"/>
      <p:bldP spid="55" grpId="0"/>
      <p:bldP spid="56" grpId="0"/>
      <p:bldP spid="6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92C5D897-1897-494B-B24D-21DA4341DF98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62012229-228B-4AC5-B319-07FB8B5CDB7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3135C105-82CF-4FA0-83A8-C01F6ADF272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B364F4E7-E1EB-4EE0-8559-649064D05791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26,145 – 122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56E3E3DF-532C-4F8B-A88F-A0B26FD9F29D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01E6F3EA-90BD-42F6-997F-EA28A655DBE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42B57F8F-5E41-4F86-AF78-0F889C19D91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E06EE6DC-3D79-4C0B-BAC8-2BB98ECE15AA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70,446 – 70,006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9272B71D-DAD8-4A99-A8AF-524754FA7571}"/>
              </a:ext>
            </a:extLst>
          </p:cNvPr>
          <p:cNvGrpSpPr/>
          <p:nvPr/>
        </p:nvGrpSpPr>
        <p:grpSpPr>
          <a:xfrm>
            <a:off x="1139285" y="374191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41E2A17D-DA89-4348-B9B0-D71BECA0904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93A3D9EA-5912-4875-844C-FB64D7741A6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1D78BB89-996F-4122-BBC3-51220A455B60}"/>
              </a:ext>
            </a:extLst>
          </p:cNvPr>
          <p:cNvSpPr txBox="1"/>
          <p:nvPr/>
        </p:nvSpPr>
        <p:spPr>
          <a:xfrm>
            <a:off x="1819867" y="376910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39,735 – 9,003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E5D8CBEB-69DE-47C1-9DEE-0A1B59EC4012}"/>
              </a:ext>
            </a:extLst>
          </p:cNvPr>
          <p:cNvGrpSpPr/>
          <p:nvPr/>
        </p:nvGrpSpPr>
        <p:grpSpPr>
          <a:xfrm>
            <a:off x="6140386" y="3725796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BECD272C-875C-461D-8845-5311B78BA07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99421DFE-B269-4DDF-82DE-0165E8120081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64908030-EF80-46CA-AD62-50ED9EF6EF9F}"/>
              </a:ext>
            </a:extLst>
          </p:cNvPr>
          <p:cNvSpPr txBox="1"/>
          <p:nvPr/>
        </p:nvSpPr>
        <p:spPr>
          <a:xfrm>
            <a:off x="6896692" y="375299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80,032 – 22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E4445016-3224-4D2C-A090-A5488D92BA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742155"/>
              </p:ext>
            </p:extLst>
          </p:nvPr>
        </p:nvGraphicFramePr>
        <p:xfrm>
          <a:off x="2863406" y="141578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5B248B17-E339-4EBE-B22C-616257E41FA7}"/>
              </a:ext>
            </a:extLst>
          </p:cNvPr>
          <p:cNvSpPr txBox="1"/>
          <p:nvPr/>
        </p:nvSpPr>
        <p:spPr>
          <a:xfrm>
            <a:off x="4662444" y="163449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EFAA7347-8A10-4D8A-8A96-05C59197A4ED}"/>
              </a:ext>
            </a:extLst>
          </p:cNvPr>
          <p:cNvSpPr txBox="1"/>
          <p:nvPr/>
        </p:nvSpPr>
        <p:spPr>
          <a:xfrm>
            <a:off x="1819867" y="135643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974E3C3D-B294-4FFA-A11C-F48BB142B21F}"/>
              </a:ext>
            </a:extLst>
          </p:cNvPr>
          <p:cNvCxnSpPr/>
          <p:nvPr/>
        </p:nvCxnSpPr>
        <p:spPr>
          <a:xfrm>
            <a:off x="2916789" y="212050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88CB0CB5-8D21-4215-A70D-50AF32AC96E7}"/>
              </a:ext>
            </a:extLst>
          </p:cNvPr>
          <p:cNvGrpSpPr/>
          <p:nvPr/>
        </p:nvGrpSpPr>
        <p:grpSpPr>
          <a:xfrm>
            <a:off x="2907264" y="249881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899FD24-868E-4AB9-A649-340A3280A17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CF1A7FA-6D9D-4B80-A53C-CEB64DC5B4D3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B7363B06-A4DA-4F9B-90F6-F2C4C5C9A7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872892"/>
              </p:ext>
            </p:extLst>
          </p:nvPr>
        </p:nvGraphicFramePr>
        <p:xfrm>
          <a:off x="7994143" y="146616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3C94CF6E-193B-4BD7-9406-9F71FFBBF124}"/>
              </a:ext>
            </a:extLst>
          </p:cNvPr>
          <p:cNvSpPr txBox="1"/>
          <p:nvPr/>
        </p:nvSpPr>
        <p:spPr>
          <a:xfrm>
            <a:off x="9793181" y="168488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6CFC25B8-BE96-430E-BDD8-384F17F9FD81}"/>
              </a:ext>
            </a:extLst>
          </p:cNvPr>
          <p:cNvSpPr txBox="1"/>
          <p:nvPr/>
        </p:nvSpPr>
        <p:spPr>
          <a:xfrm>
            <a:off x="6950604" y="140682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91AB6B41-BC61-495B-B952-DA8E2FE4AB7E}"/>
              </a:ext>
            </a:extLst>
          </p:cNvPr>
          <p:cNvCxnSpPr/>
          <p:nvPr/>
        </p:nvCxnSpPr>
        <p:spPr>
          <a:xfrm>
            <a:off x="8060861" y="216174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FBEA320-C7F1-4E2F-A063-D1292B3738C7}"/>
              </a:ext>
            </a:extLst>
          </p:cNvPr>
          <p:cNvGrpSpPr/>
          <p:nvPr/>
        </p:nvGrpSpPr>
        <p:grpSpPr>
          <a:xfrm>
            <a:off x="8042573" y="254005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40E4806-4E93-4CD3-81B8-660047798711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A8CE880F-7AB1-499C-929F-F2920352FB33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B2B9C585-F7B4-4911-AFF7-DF37ED10BB04}"/>
              </a:ext>
            </a:extLst>
          </p:cNvPr>
          <p:cNvSpPr txBox="1"/>
          <p:nvPr/>
        </p:nvSpPr>
        <p:spPr>
          <a:xfrm>
            <a:off x="1858115" y="264639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๖๖,๐๒๓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DDD75D90-BD60-4225-9FA1-8DF5B9A50C15}"/>
              </a:ext>
            </a:extLst>
          </p:cNvPr>
          <p:cNvSpPr txBox="1"/>
          <p:nvPr/>
        </p:nvSpPr>
        <p:spPr>
          <a:xfrm>
            <a:off x="7058003" y="272154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๔๔๐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F5E3321B-8D6B-4A1D-9FA3-F88C6E601A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3200354"/>
              </p:ext>
            </p:extLst>
          </p:nvPr>
        </p:nvGraphicFramePr>
        <p:xfrm>
          <a:off x="2901654" y="446554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E191ED46-CBED-4417-A518-8A6C25AAC22D}"/>
              </a:ext>
            </a:extLst>
          </p:cNvPr>
          <p:cNvSpPr txBox="1"/>
          <p:nvPr/>
        </p:nvSpPr>
        <p:spPr>
          <a:xfrm>
            <a:off x="4700692" y="468426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0D84A6A2-E375-48C0-86CC-DE485EC1964D}"/>
              </a:ext>
            </a:extLst>
          </p:cNvPr>
          <p:cNvSpPr txBox="1"/>
          <p:nvPr/>
        </p:nvSpPr>
        <p:spPr>
          <a:xfrm>
            <a:off x="1858115" y="44062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9" name="ตัวเชื่อมต่อตรง 48">
            <a:extLst>
              <a:ext uri="{FF2B5EF4-FFF2-40B4-BE49-F238E27FC236}">
                <a16:creationId xmlns:a16="http://schemas.microsoft.com/office/drawing/2014/main" id="{D757EB8F-C05C-46CD-A800-99112B0A0BBD}"/>
              </a:ext>
            </a:extLst>
          </p:cNvPr>
          <p:cNvCxnSpPr/>
          <p:nvPr/>
        </p:nvCxnSpPr>
        <p:spPr>
          <a:xfrm>
            <a:off x="2968372" y="516112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4D92EA70-57FC-4B8B-97F0-92E826F0661B}"/>
              </a:ext>
            </a:extLst>
          </p:cNvPr>
          <p:cNvGrpSpPr/>
          <p:nvPr/>
        </p:nvGrpSpPr>
        <p:grpSpPr>
          <a:xfrm>
            <a:off x="2950084" y="5539434"/>
            <a:ext cx="1656000" cy="32792"/>
            <a:chOff x="2837762" y="4290467"/>
            <a:chExt cx="1296000" cy="32792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29CF9AC4-FE41-48CE-8D2A-9E5ECA523AE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D2BCE3F4-B580-4304-BA69-C45C8DC22A2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2F37677D-8A66-4839-9F33-998E31C8A744}"/>
              </a:ext>
            </a:extLst>
          </p:cNvPr>
          <p:cNvSpPr txBox="1"/>
          <p:nvPr/>
        </p:nvSpPr>
        <p:spPr>
          <a:xfrm>
            <a:off x="1965514" y="572092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๓๐,๗๓๒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54" name="ตาราง 3">
            <a:extLst>
              <a:ext uri="{FF2B5EF4-FFF2-40B4-BE49-F238E27FC236}">
                <a16:creationId xmlns:a16="http://schemas.microsoft.com/office/drawing/2014/main" id="{B30AB4E6-28F9-47BC-B27A-096B33F0D7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386697"/>
              </p:ext>
            </p:extLst>
          </p:nvPr>
        </p:nvGraphicFramePr>
        <p:xfrm>
          <a:off x="7994142" y="4398756"/>
          <a:ext cx="1799036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485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8618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292548">
                  <a:extLst>
                    <a:ext uri="{9D8B030D-6E8A-4147-A177-3AD203B41FA5}">
                      <a16:colId xmlns:a16="http://schemas.microsoft.com/office/drawing/2014/main" val="1203405033"/>
                    </a:ext>
                  </a:extLst>
                </a:gridCol>
                <a:gridCol w="292124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30142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D8343FFD-7F8D-421F-95C9-F5ACDBFFB3A8}"/>
              </a:ext>
            </a:extLst>
          </p:cNvPr>
          <p:cNvSpPr txBox="1"/>
          <p:nvPr/>
        </p:nvSpPr>
        <p:spPr>
          <a:xfrm>
            <a:off x="9793180" y="461747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6A24424E-F558-48C5-A4A6-ECDF83EA78F1}"/>
              </a:ext>
            </a:extLst>
          </p:cNvPr>
          <p:cNvSpPr txBox="1"/>
          <p:nvPr/>
        </p:nvSpPr>
        <p:spPr>
          <a:xfrm>
            <a:off x="6950603" y="433941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57" name="ตัวเชื่อมต่อตรง 56">
            <a:extLst>
              <a:ext uri="{FF2B5EF4-FFF2-40B4-BE49-F238E27FC236}">
                <a16:creationId xmlns:a16="http://schemas.microsoft.com/office/drawing/2014/main" id="{5F313D01-286D-4427-9427-6A994461DDEA}"/>
              </a:ext>
            </a:extLst>
          </p:cNvPr>
          <p:cNvCxnSpPr/>
          <p:nvPr/>
        </p:nvCxnSpPr>
        <p:spPr>
          <a:xfrm>
            <a:off x="8353468" y="5094337"/>
            <a:ext cx="1368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BEB145D2-6F92-4D73-AAE4-A474FAEF1A79}"/>
              </a:ext>
            </a:extLst>
          </p:cNvPr>
          <p:cNvGrpSpPr/>
          <p:nvPr/>
        </p:nvGrpSpPr>
        <p:grpSpPr>
          <a:xfrm>
            <a:off x="8335180" y="5472644"/>
            <a:ext cx="1368000" cy="32792"/>
            <a:chOff x="2837762" y="4290467"/>
            <a:chExt cx="1296000" cy="32792"/>
          </a:xfrm>
        </p:grpSpPr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17ED4D47-5F0B-4C13-B638-46E843E8C555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259A8C10-D337-44C9-8C76-6A004595ECA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8610154E-42E3-43A5-9A7B-F827830FF41D}"/>
              </a:ext>
            </a:extLst>
          </p:cNvPr>
          <p:cNvSpPr txBox="1"/>
          <p:nvPr/>
        </p:nvSpPr>
        <p:spPr>
          <a:xfrm>
            <a:off x="7058002" y="5654134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๘๐,๐๑๐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314547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47" grpId="0"/>
      <p:bldP spid="48" grpId="0"/>
      <p:bldP spid="53" grpId="0"/>
      <p:bldP spid="55" grpId="0"/>
      <p:bldP spid="56" grpId="0"/>
      <p:bldP spid="6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50872A82-9B01-43FA-AE3F-AD3AD886EF1D}"/>
              </a:ext>
            </a:extLst>
          </p:cNvPr>
          <p:cNvSpPr txBox="1"/>
          <p:nvPr/>
        </p:nvSpPr>
        <p:spPr>
          <a:xfrm>
            <a:off x="3170070" y="1048030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631387B9-9462-46CF-AF93-3354F998B94A}"/>
              </a:ext>
            </a:extLst>
          </p:cNvPr>
          <p:cNvGrpSpPr/>
          <p:nvPr/>
        </p:nvGrpSpPr>
        <p:grpSpPr>
          <a:xfrm rot="14045225">
            <a:off x="6988238" y="1011014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D5DD60A1-F483-4365-B622-CE333B0A19C1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25CA5DE6-E7A2-45A3-AE96-A5150D5AA8D9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8B5868F1-696A-4C5E-B9B2-1F089159F28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4BD41EA6-7814-4D4F-8632-21C9C597DDD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3D207500-0DB3-4BBA-8018-0DE4B86FFB2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07A6F5FB-4172-430E-80A4-075766974C7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E47A9245-3FC2-4938-B759-6D372725AE3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1E4EFE66-04CF-4197-A569-889BAC15C2E0}"/>
              </a:ext>
            </a:extLst>
          </p:cNvPr>
          <p:cNvSpPr/>
          <p:nvPr/>
        </p:nvSpPr>
        <p:spPr>
          <a:xfrm rot="191175">
            <a:off x="3455512" y="142485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DAA35A13-17AA-4306-8F3B-E4136D627D2C}"/>
              </a:ext>
            </a:extLst>
          </p:cNvPr>
          <p:cNvGrpSpPr/>
          <p:nvPr/>
        </p:nvGrpSpPr>
        <p:grpSpPr>
          <a:xfrm>
            <a:off x="1321098" y="2388550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3737A72A-8270-46CC-A3E0-EC507BD5F19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8A332268-6CE5-4C61-99D1-07415EFDC19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35DEA0A1-4E75-4A18-A9A2-B7B1165D14E3}"/>
              </a:ext>
            </a:extLst>
          </p:cNvPr>
          <p:cNvSpPr txBox="1"/>
          <p:nvPr/>
        </p:nvSpPr>
        <p:spPr>
          <a:xfrm>
            <a:off x="2001680" y="2360882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21,975 – 515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BABC26EA-5F8E-44D9-BA2E-02423ECEC5ED}"/>
              </a:ext>
            </a:extLst>
          </p:cNvPr>
          <p:cNvGrpSpPr/>
          <p:nvPr/>
        </p:nvGrpSpPr>
        <p:grpSpPr>
          <a:xfrm>
            <a:off x="6397923" y="2372434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85BE4034-7AB4-40AC-A3F4-3C24D60939F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B00D70CC-2179-4B0C-BE9F-D89131A94A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1E45E96E-B354-43A4-BEA6-94EFCEE5E319}"/>
              </a:ext>
            </a:extLst>
          </p:cNvPr>
          <p:cNvSpPr txBox="1"/>
          <p:nvPr/>
        </p:nvSpPr>
        <p:spPr>
          <a:xfrm>
            <a:off x="7078505" y="2344766"/>
            <a:ext cx="34032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33,458 – 33,248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566C9A67-15F3-421D-A27F-D8D25EEBB1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7105549"/>
              </p:ext>
            </p:extLst>
          </p:nvPr>
        </p:nvGraphicFramePr>
        <p:xfrm>
          <a:off x="3045219" y="3118774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A994FD16-DE3E-47F6-929F-4AE0BE640A68}"/>
              </a:ext>
            </a:extLst>
          </p:cNvPr>
          <p:cNvSpPr txBox="1"/>
          <p:nvPr/>
        </p:nvSpPr>
        <p:spPr>
          <a:xfrm>
            <a:off x="4844257" y="333749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21732006-FF12-4029-AC0F-76592EC3FD6B}"/>
              </a:ext>
            </a:extLst>
          </p:cNvPr>
          <p:cNvSpPr txBox="1"/>
          <p:nvPr/>
        </p:nvSpPr>
        <p:spPr>
          <a:xfrm>
            <a:off x="2001680" y="305943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C7AD8566-CA8F-48C6-8807-31B79840B6BA}"/>
              </a:ext>
            </a:extLst>
          </p:cNvPr>
          <p:cNvCxnSpPr/>
          <p:nvPr/>
        </p:nvCxnSpPr>
        <p:spPr>
          <a:xfrm>
            <a:off x="3116890" y="394237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DF98D42D-06A3-4EF4-B067-931288370DE8}"/>
              </a:ext>
            </a:extLst>
          </p:cNvPr>
          <p:cNvGrpSpPr/>
          <p:nvPr/>
        </p:nvGrpSpPr>
        <p:grpSpPr>
          <a:xfrm>
            <a:off x="3107365" y="4357254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8AFE0594-BD59-4656-9E85-48D1C4122515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325B44E-9A50-4716-8103-0912DDA1D77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D37BA303-DBC8-446D-B335-90690E2EF0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6747393"/>
              </p:ext>
            </p:extLst>
          </p:nvPr>
        </p:nvGraphicFramePr>
        <p:xfrm>
          <a:off x="8175956" y="3059433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46E2980D-CC91-48EF-8B4A-9FA342C62604}"/>
              </a:ext>
            </a:extLst>
          </p:cNvPr>
          <p:cNvSpPr txBox="1"/>
          <p:nvPr/>
        </p:nvSpPr>
        <p:spPr>
          <a:xfrm>
            <a:off x="9974994" y="327815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ADB6E16B-33CB-4D15-B01B-166DCBA79DD5}"/>
              </a:ext>
            </a:extLst>
          </p:cNvPr>
          <p:cNvSpPr txBox="1"/>
          <p:nvPr/>
        </p:nvSpPr>
        <p:spPr>
          <a:xfrm>
            <a:off x="7132417" y="300009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510198F4-7A81-4F4E-B8DE-187129CADEEF}"/>
              </a:ext>
            </a:extLst>
          </p:cNvPr>
          <p:cNvCxnSpPr/>
          <p:nvPr/>
        </p:nvCxnSpPr>
        <p:spPr>
          <a:xfrm>
            <a:off x="8260962" y="3883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6BBD7D68-A4FA-46DD-823B-A94581967EC1}"/>
              </a:ext>
            </a:extLst>
          </p:cNvPr>
          <p:cNvGrpSpPr/>
          <p:nvPr/>
        </p:nvGrpSpPr>
        <p:grpSpPr>
          <a:xfrm>
            <a:off x="8260962" y="429791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2423A90-CE63-4CCA-9BE2-C5B31E01C04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27C902E-AE14-4013-AF9D-C7E6325DDBE6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E7C28A52-5C9E-445C-A3BC-F2F2C0E12CD9}"/>
              </a:ext>
            </a:extLst>
          </p:cNvPr>
          <p:cNvSpPr txBox="1"/>
          <p:nvPr/>
        </p:nvSpPr>
        <p:spPr>
          <a:xfrm>
            <a:off x="2039928" y="45596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๒๑,๔๖๐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FC08FF91-259B-424D-BCF1-8545B6FA2B94}"/>
              </a:ext>
            </a:extLst>
          </p:cNvPr>
          <p:cNvSpPr txBox="1"/>
          <p:nvPr/>
        </p:nvSpPr>
        <p:spPr>
          <a:xfrm>
            <a:off x="7239816" y="455255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๒๑๐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7F122134-6398-495A-8587-53072EC1A049}"/>
              </a:ext>
            </a:extLst>
          </p:cNvPr>
          <p:cNvGrpSpPr/>
          <p:nvPr/>
        </p:nvGrpSpPr>
        <p:grpSpPr>
          <a:xfrm>
            <a:off x="1019957" y="981774"/>
            <a:ext cx="2641600" cy="733223"/>
            <a:chOff x="982795" y="710715"/>
            <a:chExt cx="2641600" cy="733223"/>
          </a:xfrm>
        </p:grpSpPr>
        <p:sp>
          <p:nvSpPr>
            <p:cNvPr id="49" name="Google Shape;698;p49">
              <a:extLst>
                <a:ext uri="{FF2B5EF4-FFF2-40B4-BE49-F238E27FC236}">
                  <a16:creationId xmlns:a16="http://schemas.microsoft.com/office/drawing/2014/main" id="{3DCF5FE0-ED7A-4AFC-B943-CE16A3526114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701;p49">
              <a:extLst>
                <a:ext uri="{FF2B5EF4-FFF2-40B4-BE49-F238E27FC236}">
                  <a16:creationId xmlns:a16="http://schemas.microsoft.com/office/drawing/2014/main" id="{8A8B9B66-9B94-4321-8303-154EFCF2465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103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46" grpId="0"/>
      <p:bldP spid="4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692559" y="1874836"/>
            <a:ext cx="6522145" cy="323184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134314" y="863819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380106" y="1399873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303972">
            <a:off x="4031276" y="3041563"/>
            <a:ext cx="5917637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การหาผลลบของจำนวนสองจำนวนโดยการตั้งลบ ต้องเขียนเลขโดดในหลักเดียวกันให้ตรงกัน แล้วจึงนำจำนวนที่อยู่ในหลักเดียวกันมาลบกัน โดยเริ่มจากหลักหน่วย หลักสิบ หลักร้อย หลักพัน และหลักหมื่นตามลำดับ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162048" y="2499914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2423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44B87309-65AC-4BDC-9A20-017B7F497023}"/>
              </a:ext>
            </a:extLst>
          </p:cNvPr>
          <p:cNvGrpSpPr/>
          <p:nvPr/>
        </p:nvGrpSpPr>
        <p:grpSpPr>
          <a:xfrm>
            <a:off x="2268830" y="694849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35B373B9-7929-455C-8EAE-E335501A8470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560F594B-0FC6-4D42-9E3D-B5E0BBFBC919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EFE7D306-630C-4446-A2BF-F310D691A834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36521DE9-A046-45D0-9D47-5AB96B3C7504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B391496F-F9B8-400D-A430-DC863AEDEAF0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A7C09A94-77FC-4743-B9C3-6CCE007FEE41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DB44DFCE-3DAB-428C-8016-8C9403428066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C500F0A1-DEF4-4B73-9E4C-82D101E11C6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C7D689E0-2184-48B5-95D9-464B68E3F12F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4379E75F-AB6D-44BF-B835-2196A7B3B01A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0E5E0A68-26B9-4959-8323-3670F3C8CBE6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Google Shape;524;p30">
            <a:extLst>
              <a:ext uri="{FF2B5EF4-FFF2-40B4-BE49-F238E27FC236}">
                <a16:creationId xmlns:a16="http://schemas.microsoft.com/office/drawing/2014/main" id="{53687C2E-9704-4516-BEF1-FCC3FBFA3DD8}"/>
              </a:ext>
            </a:extLst>
          </p:cNvPr>
          <p:cNvGrpSpPr/>
          <p:nvPr/>
        </p:nvGrpSpPr>
        <p:grpSpPr>
          <a:xfrm rot="10800000" flipH="1">
            <a:off x="1041791" y="982894"/>
            <a:ext cx="644529" cy="64625"/>
            <a:chOff x="13023106" y="3520944"/>
            <a:chExt cx="735848" cy="73781"/>
          </a:xfrm>
        </p:grpSpPr>
        <p:sp>
          <p:nvSpPr>
            <p:cNvPr id="27" name="Google Shape;525;p30">
              <a:extLst>
                <a:ext uri="{FF2B5EF4-FFF2-40B4-BE49-F238E27FC236}">
                  <a16:creationId xmlns:a16="http://schemas.microsoft.com/office/drawing/2014/main" id="{AB822BD0-D7A5-4F68-8687-369E7175A33A}"/>
                </a:ext>
              </a:extLst>
            </p:cNvPr>
            <p:cNvSpPr/>
            <p:nvPr/>
          </p:nvSpPr>
          <p:spPr>
            <a:xfrm rot="5400000">
              <a:off x="13299781" y="3253430"/>
              <a:ext cx="64621" cy="617970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26;p30">
              <a:extLst>
                <a:ext uri="{FF2B5EF4-FFF2-40B4-BE49-F238E27FC236}">
                  <a16:creationId xmlns:a16="http://schemas.microsoft.com/office/drawing/2014/main" id="{DC13DF38-724A-406F-886B-1FB7C8177E77}"/>
                </a:ext>
              </a:extLst>
            </p:cNvPr>
            <p:cNvSpPr/>
            <p:nvPr/>
          </p:nvSpPr>
          <p:spPr>
            <a:xfrm rot="5400000">
              <a:off x="13685367" y="3518686"/>
              <a:ext cx="71328" cy="75845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CA27DF2D-01A1-4598-A23E-C8D8041B9E65}"/>
              </a:ext>
            </a:extLst>
          </p:cNvPr>
          <p:cNvGrpSpPr/>
          <p:nvPr/>
        </p:nvGrpSpPr>
        <p:grpSpPr>
          <a:xfrm>
            <a:off x="3916392" y="652292"/>
            <a:ext cx="8755811" cy="703629"/>
            <a:chOff x="3916392" y="652292"/>
            <a:chExt cx="8755811" cy="703629"/>
          </a:xfrm>
        </p:grpSpPr>
        <p:sp>
          <p:nvSpPr>
            <p:cNvPr id="30" name="สี่เหลี่ยมผืนผ้า: มุมมน 29">
              <a:extLst>
                <a:ext uri="{FF2B5EF4-FFF2-40B4-BE49-F238E27FC236}">
                  <a16:creationId xmlns:a16="http://schemas.microsoft.com/office/drawing/2014/main" id="{38BA6E94-529B-4C40-840B-3A5794CC4DB1}"/>
                </a:ext>
              </a:extLst>
            </p:cNvPr>
            <p:cNvSpPr/>
            <p:nvPr/>
          </p:nvSpPr>
          <p:spPr>
            <a:xfrm>
              <a:off x="3916392" y="655607"/>
              <a:ext cx="8755811" cy="681487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" name="Google Shape;436;p33">
              <a:extLst>
                <a:ext uri="{FF2B5EF4-FFF2-40B4-BE49-F238E27FC236}">
                  <a16:creationId xmlns:a16="http://schemas.microsoft.com/office/drawing/2014/main" id="{F1FDC13A-8358-43E7-8CA6-CFB924A36845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674434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rgbClr val="A5A5A5">
                        <a:satMod val="175000"/>
                        <a:alpha val="40000"/>
                      </a:srgb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chi Hand"/>
                </a:rPr>
                <a:t>การหาผลลบโดยการตั้งบวกมีการกระจาย</a:t>
              </a:r>
              <a:endParaRPr kumimoji="0" lang="en-US" sz="30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grpSp>
          <p:nvGrpSpPr>
            <p:cNvPr id="32" name="Google Shape;947;p43">
              <a:extLst>
                <a:ext uri="{FF2B5EF4-FFF2-40B4-BE49-F238E27FC236}">
                  <a16:creationId xmlns:a16="http://schemas.microsoft.com/office/drawing/2014/main" id="{F6700542-73F3-4A3D-9470-4BFB916719F7}"/>
                </a:ext>
              </a:extLst>
            </p:cNvPr>
            <p:cNvGrpSpPr/>
            <p:nvPr/>
          </p:nvGrpSpPr>
          <p:grpSpPr>
            <a:xfrm>
              <a:off x="4285245" y="652292"/>
              <a:ext cx="569572" cy="685040"/>
              <a:chOff x="3368409" y="1154615"/>
              <a:chExt cx="994364" cy="1195950"/>
            </a:xfrm>
          </p:grpSpPr>
          <p:sp>
            <p:nvSpPr>
              <p:cNvPr id="33" name="Google Shape;948;p43">
                <a:extLst>
                  <a:ext uri="{FF2B5EF4-FFF2-40B4-BE49-F238E27FC236}">
                    <a16:creationId xmlns:a16="http://schemas.microsoft.com/office/drawing/2014/main" id="{4B40CECE-F55C-4C58-A595-1970CB61CB99}"/>
                  </a:ext>
                </a:extLst>
              </p:cNvPr>
              <p:cNvSpPr/>
              <p:nvPr/>
            </p:nvSpPr>
            <p:spPr>
              <a:xfrm>
                <a:off x="3368409" y="1154615"/>
                <a:ext cx="994364" cy="1195950"/>
              </a:xfrm>
              <a:custGeom>
                <a:avLst/>
                <a:gdLst/>
                <a:ahLst/>
                <a:cxnLst/>
                <a:rect l="l" t="t" r="r" b="b"/>
                <a:pathLst>
                  <a:path w="18320" h="22034" extrusionOk="0">
                    <a:moveTo>
                      <a:pt x="7644" y="8528"/>
                    </a:moveTo>
                    <a:cubicBezTo>
                      <a:pt x="7680" y="8541"/>
                      <a:pt x="7720" y="8565"/>
                      <a:pt x="7750" y="8604"/>
                    </a:cubicBezTo>
                    <a:lnTo>
                      <a:pt x="7773" y="8640"/>
                    </a:lnTo>
                    <a:cubicBezTo>
                      <a:pt x="7773" y="8644"/>
                      <a:pt x="7777" y="8648"/>
                      <a:pt x="7777" y="8648"/>
                    </a:cubicBezTo>
                    <a:cubicBezTo>
                      <a:pt x="7809" y="8717"/>
                      <a:pt x="7872" y="8930"/>
                      <a:pt x="7773" y="9394"/>
                    </a:cubicBezTo>
                    <a:cubicBezTo>
                      <a:pt x="7760" y="9451"/>
                      <a:pt x="7746" y="9504"/>
                      <a:pt x="7733" y="9557"/>
                    </a:cubicBezTo>
                    <a:cubicBezTo>
                      <a:pt x="7723" y="9457"/>
                      <a:pt x="7710" y="9362"/>
                      <a:pt x="7697" y="9269"/>
                    </a:cubicBezTo>
                    <a:cubicBezTo>
                      <a:pt x="7667" y="9029"/>
                      <a:pt x="7627" y="8730"/>
                      <a:pt x="7620" y="8528"/>
                    </a:cubicBezTo>
                    <a:close/>
                    <a:moveTo>
                      <a:pt x="9101" y="0"/>
                    </a:moveTo>
                    <a:cubicBezTo>
                      <a:pt x="8697" y="0"/>
                      <a:pt x="8282" y="24"/>
                      <a:pt x="7860" y="71"/>
                    </a:cubicBezTo>
                    <a:cubicBezTo>
                      <a:pt x="7803" y="78"/>
                      <a:pt x="7740" y="84"/>
                      <a:pt x="7673" y="95"/>
                    </a:cubicBezTo>
                    <a:lnTo>
                      <a:pt x="7647" y="98"/>
                    </a:lnTo>
                    <a:cubicBezTo>
                      <a:pt x="7487" y="118"/>
                      <a:pt x="7341" y="141"/>
                      <a:pt x="7199" y="167"/>
                    </a:cubicBezTo>
                    <a:cubicBezTo>
                      <a:pt x="7039" y="197"/>
                      <a:pt x="6873" y="234"/>
                      <a:pt x="6710" y="274"/>
                    </a:cubicBezTo>
                    <a:lnTo>
                      <a:pt x="6697" y="277"/>
                    </a:lnTo>
                    <a:cubicBezTo>
                      <a:pt x="6644" y="287"/>
                      <a:pt x="6591" y="300"/>
                      <a:pt x="6537" y="314"/>
                    </a:cubicBezTo>
                    <a:cubicBezTo>
                      <a:pt x="6524" y="317"/>
                      <a:pt x="6511" y="323"/>
                      <a:pt x="6497" y="327"/>
                    </a:cubicBezTo>
                    <a:cubicBezTo>
                      <a:pt x="6451" y="337"/>
                      <a:pt x="6405" y="350"/>
                      <a:pt x="6358" y="363"/>
                    </a:cubicBezTo>
                    <a:lnTo>
                      <a:pt x="6348" y="366"/>
                    </a:lnTo>
                    <a:cubicBezTo>
                      <a:pt x="6338" y="370"/>
                      <a:pt x="6328" y="374"/>
                      <a:pt x="6318" y="377"/>
                    </a:cubicBezTo>
                    <a:cubicBezTo>
                      <a:pt x="6258" y="393"/>
                      <a:pt x="6205" y="406"/>
                      <a:pt x="6152" y="423"/>
                    </a:cubicBezTo>
                    <a:cubicBezTo>
                      <a:pt x="6139" y="429"/>
                      <a:pt x="6126" y="433"/>
                      <a:pt x="6112" y="437"/>
                    </a:cubicBezTo>
                    <a:lnTo>
                      <a:pt x="6095" y="440"/>
                    </a:lnTo>
                    <a:cubicBezTo>
                      <a:pt x="6059" y="453"/>
                      <a:pt x="6023" y="466"/>
                      <a:pt x="5986" y="476"/>
                    </a:cubicBezTo>
                    <a:cubicBezTo>
                      <a:pt x="5959" y="486"/>
                      <a:pt x="5936" y="493"/>
                      <a:pt x="5910" y="503"/>
                    </a:cubicBezTo>
                    <a:cubicBezTo>
                      <a:pt x="5879" y="513"/>
                      <a:pt x="5850" y="523"/>
                      <a:pt x="5816" y="533"/>
                    </a:cubicBezTo>
                    <a:cubicBezTo>
                      <a:pt x="5793" y="543"/>
                      <a:pt x="5767" y="553"/>
                      <a:pt x="5740" y="559"/>
                    </a:cubicBezTo>
                    <a:cubicBezTo>
                      <a:pt x="5707" y="573"/>
                      <a:pt x="5677" y="582"/>
                      <a:pt x="5647" y="596"/>
                    </a:cubicBezTo>
                    <a:lnTo>
                      <a:pt x="5628" y="602"/>
                    </a:lnTo>
                    <a:cubicBezTo>
                      <a:pt x="5608" y="609"/>
                      <a:pt x="5588" y="616"/>
                      <a:pt x="5568" y="622"/>
                    </a:cubicBezTo>
                    <a:cubicBezTo>
                      <a:pt x="5521" y="642"/>
                      <a:pt x="5471" y="662"/>
                      <a:pt x="5425" y="679"/>
                    </a:cubicBezTo>
                    <a:cubicBezTo>
                      <a:pt x="5405" y="688"/>
                      <a:pt x="5385" y="696"/>
                      <a:pt x="5368" y="702"/>
                    </a:cubicBezTo>
                    <a:lnTo>
                      <a:pt x="5352" y="708"/>
                    </a:lnTo>
                    <a:cubicBezTo>
                      <a:pt x="5321" y="722"/>
                      <a:pt x="5289" y="735"/>
                      <a:pt x="5258" y="748"/>
                    </a:cubicBezTo>
                    <a:cubicBezTo>
                      <a:pt x="5235" y="759"/>
                      <a:pt x="5209" y="768"/>
                      <a:pt x="5186" y="779"/>
                    </a:cubicBezTo>
                    <a:cubicBezTo>
                      <a:pt x="5152" y="792"/>
                      <a:pt x="5122" y="808"/>
                      <a:pt x="5089" y="822"/>
                    </a:cubicBezTo>
                    <a:lnTo>
                      <a:pt x="5076" y="828"/>
                    </a:lnTo>
                    <a:cubicBezTo>
                      <a:pt x="5059" y="835"/>
                      <a:pt x="5042" y="841"/>
                      <a:pt x="5026" y="848"/>
                    </a:cubicBezTo>
                    <a:cubicBezTo>
                      <a:pt x="4970" y="875"/>
                      <a:pt x="4916" y="898"/>
                      <a:pt x="4870" y="921"/>
                    </a:cubicBezTo>
                    <a:cubicBezTo>
                      <a:pt x="3860" y="1400"/>
                      <a:pt x="2977" y="2040"/>
                      <a:pt x="2246" y="2828"/>
                    </a:cubicBezTo>
                    <a:cubicBezTo>
                      <a:pt x="1452" y="3678"/>
                      <a:pt x="868" y="4662"/>
                      <a:pt x="506" y="5751"/>
                    </a:cubicBezTo>
                    <a:cubicBezTo>
                      <a:pt x="120" y="6917"/>
                      <a:pt x="0" y="8179"/>
                      <a:pt x="156" y="9497"/>
                    </a:cubicBezTo>
                    <a:cubicBezTo>
                      <a:pt x="259" y="10388"/>
                      <a:pt x="506" y="11179"/>
                      <a:pt x="884" y="11839"/>
                    </a:cubicBezTo>
                    <a:cubicBezTo>
                      <a:pt x="901" y="11869"/>
                      <a:pt x="917" y="11899"/>
                      <a:pt x="934" y="11926"/>
                    </a:cubicBezTo>
                    <a:cubicBezTo>
                      <a:pt x="941" y="11936"/>
                      <a:pt x="944" y="11945"/>
                      <a:pt x="950" y="11953"/>
                    </a:cubicBezTo>
                    <a:lnTo>
                      <a:pt x="954" y="11959"/>
                    </a:lnTo>
                    <a:cubicBezTo>
                      <a:pt x="964" y="11976"/>
                      <a:pt x="977" y="11996"/>
                      <a:pt x="987" y="12012"/>
                    </a:cubicBezTo>
                    <a:cubicBezTo>
                      <a:pt x="994" y="12025"/>
                      <a:pt x="1001" y="12036"/>
                      <a:pt x="1010" y="12048"/>
                    </a:cubicBezTo>
                    <a:cubicBezTo>
                      <a:pt x="1021" y="12065"/>
                      <a:pt x="1030" y="12082"/>
                      <a:pt x="1044" y="12102"/>
                    </a:cubicBezTo>
                    <a:lnTo>
                      <a:pt x="1047" y="12105"/>
                    </a:lnTo>
                    <a:cubicBezTo>
                      <a:pt x="1053" y="12115"/>
                      <a:pt x="1057" y="12122"/>
                      <a:pt x="1064" y="12132"/>
                    </a:cubicBezTo>
                    <a:cubicBezTo>
                      <a:pt x="1080" y="12158"/>
                      <a:pt x="1100" y="12181"/>
                      <a:pt x="1116" y="12208"/>
                    </a:cubicBezTo>
                    <a:cubicBezTo>
                      <a:pt x="1123" y="12215"/>
                      <a:pt x="1130" y="12224"/>
                      <a:pt x="1136" y="12235"/>
                    </a:cubicBezTo>
                    <a:lnTo>
                      <a:pt x="1140" y="12241"/>
                    </a:lnTo>
                    <a:cubicBezTo>
                      <a:pt x="1150" y="12255"/>
                      <a:pt x="1163" y="12272"/>
                      <a:pt x="1173" y="12287"/>
                    </a:cubicBezTo>
                    <a:cubicBezTo>
                      <a:pt x="1183" y="12298"/>
                      <a:pt x="1190" y="12311"/>
                      <a:pt x="1200" y="12324"/>
                    </a:cubicBezTo>
                    <a:cubicBezTo>
                      <a:pt x="1210" y="12338"/>
                      <a:pt x="1220" y="12351"/>
                      <a:pt x="1233" y="12364"/>
                    </a:cubicBezTo>
                    <a:cubicBezTo>
                      <a:pt x="1240" y="12378"/>
                      <a:pt x="1249" y="12387"/>
                      <a:pt x="1260" y="12401"/>
                    </a:cubicBezTo>
                    <a:cubicBezTo>
                      <a:pt x="1273" y="12417"/>
                      <a:pt x="1283" y="12431"/>
                      <a:pt x="1296" y="12447"/>
                    </a:cubicBezTo>
                    <a:cubicBezTo>
                      <a:pt x="1309" y="12464"/>
                      <a:pt x="1323" y="12477"/>
                      <a:pt x="1332" y="12494"/>
                    </a:cubicBezTo>
                    <a:cubicBezTo>
                      <a:pt x="1349" y="12511"/>
                      <a:pt x="1363" y="12527"/>
                      <a:pt x="1375" y="12543"/>
                    </a:cubicBezTo>
                    <a:cubicBezTo>
                      <a:pt x="1383" y="12554"/>
                      <a:pt x="1392" y="12563"/>
                      <a:pt x="1402" y="12574"/>
                    </a:cubicBezTo>
                    <a:lnTo>
                      <a:pt x="1402" y="12577"/>
                    </a:lnTo>
                    <a:cubicBezTo>
                      <a:pt x="1415" y="12590"/>
                      <a:pt x="1426" y="12603"/>
                      <a:pt x="1439" y="12617"/>
                    </a:cubicBezTo>
                    <a:cubicBezTo>
                      <a:pt x="1449" y="12626"/>
                      <a:pt x="1459" y="12637"/>
                      <a:pt x="1469" y="12650"/>
                    </a:cubicBezTo>
                    <a:cubicBezTo>
                      <a:pt x="1479" y="12660"/>
                      <a:pt x="1492" y="12673"/>
                      <a:pt x="1502" y="12686"/>
                    </a:cubicBezTo>
                    <a:lnTo>
                      <a:pt x="1509" y="12693"/>
                    </a:lnTo>
                    <a:cubicBezTo>
                      <a:pt x="1515" y="12700"/>
                      <a:pt x="1525" y="12710"/>
                      <a:pt x="1532" y="12716"/>
                    </a:cubicBezTo>
                    <a:cubicBezTo>
                      <a:pt x="1552" y="12739"/>
                      <a:pt x="1571" y="12759"/>
                      <a:pt x="1591" y="12779"/>
                    </a:cubicBezTo>
                    <a:cubicBezTo>
                      <a:pt x="1599" y="12786"/>
                      <a:pt x="1605" y="12793"/>
                      <a:pt x="1611" y="12799"/>
                    </a:cubicBezTo>
                    <a:lnTo>
                      <a:pt x="1619" y="12806"/>
                    </a:lnTo>
                    <a:cubicBezTo>
                      <a:pt x="1631" y="12819"/>
                      <a:pt x="1645" y="12833"/>
                      <a:pt x="1658" y="12845"/>
                    </a:cubicBezTo>
                    <a:cubicBezTo>
                      <a:pt x="1668" y="12856"/>
                      <a:pt x="1678" y="12862"/>
                      <a:pt x="1688" y="12873"/>
                    </a:cubicBezTo>
                    <a:cubicBezTo>
                      <a:pt x="1701" y="12885"/>
                      <a:pt x="1714" y="12899"/>
                      <a:pt x="1728" y="12912"/>
                    </a:cubicBezTo>
                    <a:lnTo>
                      <a:pt x="1731" y="12912"/>
                    </a:lnTo>
                    <a:cubicBezTo>
                      <a:pt x="1738" y="12922"/>
                      <a:pt x="1748" y="12929"/>
                      <a:pt x="1754" y="12936"/>
                    </a:cubicBezTo>
                    <a:cubicBezTo>
                      <a:pt x="1771" y="12952"/>
                      <a:pt x="1791" y="12969"/>
                      <a:pt x="1807" y="12982"/>
                    </a:cubicBezTo>
                    <a:cubicBezTo>
                      <a:pt x="1811" y="12989"/>
                      <a:pt x="1818" y="12992"/>
                      <a:pt x="1824" y="12995"/>
                    </a:cubicBezTo>
                    <a:cubicBezTo>
                      <a:pt x="1844" y="13015"/>
                      <a:pt x="1867" y="13035"/>
                      <a:pt x="1890" y="13055"/>
                    </a:cubicBezTo>
                    <a:cubicBezTo>
                      <a:pt x="1898" y="13062"/>
                      <a:pt x="1904" y="13065"/>
                      <a:pt x="1910" y="13072"/>
                    </a:cubicBezTo>
                    <a:lnTo>
                      <a:pt x="1913" y="13072"/>
                    </a:lnTo>
                    <a:cubicBezTo>
                      <a:pt x="1930" y="13089"/>
                      <a:pt x="1947" y="13101"/>
                      <a:pt x="1964" y="13115"/>
                    </a:cubicBezTo>
                    <a:cubicBezTo>
                      <a:pt x="1973" y="13121"/>
                      <a:pt x="1980" y="13128"/>
                      <a:pt x="1987" y="13132"/>
                    </a:cubicBezTo>
                    <a:cubicBezTo>
                      <a:pt x="2007" y="13148"/>
                      <a:pt x="2023" y="13161"/>
                      <a:pt x="2043" y="13175"/>
                    </a:cubicBezTo>
                    <a:lnTo>
                      <a:pt x="2043" y="13178"/>
                    </a:lnTo>
                    <a:cubicBezTo>
                      <a:pt x="2050" y="13181"/>
                      <a:pt x="2053" y="13184"/>
                      <a:pt x="2060" y="13188"/>
                    </a:cubicBezTo>
                    <a:cubicBezTo>
                      <a:pt x="2083" y="13208"/>
                      <a:pt x="2110" y="13224"/>
                      <a:pt x="2137" y="13244"/>
                    </a:cubicBezTo>
                    <a:lnTo>
                      <a:pt x="2140" y="13248"/>
                    </a:lnTo>
                    <a:cubicBezTo>
                      <a:pt x="2163" y="13264"/>
                      <a:pt x="2186" y="13281"/>
                      <a:pt x="2209" y="13294"/>
                    </a:cubicBezTo>
                    <a:lnTo>
                      <a:pt x="2226" y="13308"/>
                    </a:lnTo>
                    <a:cubicBezTo>
                      <a:pt x="2249" y="13321"/>
                      <a:pt x="2269" y="13334"/>
                      <a:pt x="2289" y="13348"/>
                    </a:cubicBezTo>
                    <a:lnTo>
                      <a:pt x="2306" y="13357"/>
                    </a:lnTo>
                    <a:cubicBezTo>
                      <a:pt x="2356" y="13391"/>
                      <a:pt x="2409" y="13423"/>
                      <a:pt x="2462" y="13454"/>
                    </a:cubicBezTo>
                    <a:lnTo>
                      <a:pt x="2472" y="13460"/>
                    </a:lnTo>
                    <a:cubicBezTo>
                      <a:pt x="2495" y="13474"/>
                      <a:pt x="2519" y="13487"/>
                      <a:pt x="2542" y="13500"/>
                    </a:cubicBezTo>
                    <a:lnTo>
                      <a:pt x="2558" y="13507"/>
                    </a:lnTo>
                    <a:cubicBezTo>
                      <a:pt x="2582" y="13520"/>
                      <a:pt x="2605" y="13533"/>
                      <a:pt x="2628" y="13547"/>
                    </a:cubicBezTo>
                    <a:lnTo>
                      <a:pt x="2638" y="13550"/>
                    </a:lnTo>
                    <a:cubicBezTo>
                      <a:pt x="2691" y="13576"/>
                      <a:pt x="2744" y="13603"/>
                      <a:pt x="2801" y="13630"/>
                    </a:cubicBezTo>
                    <a:lnTo>
                      <a:pt x="2814" y="13636"/>
                    </a:lnTo>
                    <a:cubicBezTo>
                      <a:pt x="2837" y="13647"/>
                      <a:pt x="2861" y="13656"/>
                      <a:pt x="2884" y="13667"/>
                    </a:cubicBezTo>
                    <a:lnTo>
                      <a:pt x="2900" y="13673"/>
                    </a:lnTo>
                    <a:cubicBezTo>
                      <a:pt x="2924" y="13683"/>
                      <a:pt x="2950" y="13693"/>
                      <a:pt x="2974" y="13702"/>
                    </a:cubicBezTo>
                    <a:lnTo>
                      <a:pt x="2980" y="13706"/>
                    </a:lnTo>
                    <a:cubicBezTo>
                      <a:pt x="3006" y="13716"/>
                      <a:pt x="3034" y="13730"/>
                      <a:pt x="3060" y="13736"/>
                    </a:cubicBezTo>
                    <a:cubicBezTo>
                      <a:pt x="3066" y="13739"/>
                      <a:pt x="3073" y="13742"/>
                      <a:pt x="3083" y="13746"/>
                    </a:cubicBezTo>
                    <a:lnTo>
                      <a:pt x="3086" y="13746"/>
                    </a:lnTo>
                    <a:cubicBezTo>
                      <a:pt x="3103" y="13753"/>
                      <a:pt x="3120" y="13759"/>
                      <a:pt x="3140" y="13766"/>
                    </a:cubicBezTo>
                    <a:cubicBezTo>
                      <a:pt x="3149" y="13769"/>
                      <a:pt x="3163" y="13773"/>
                      <a:pt x="3173" y="13779"/>
                    </a:cubicBezTo>
                    <a:cubicBezTo>
                      <a:pt x="3186" y="13782"/>
                      <a:pt x="3203" y="13789"/>
                      <a:pt x="3216" y="13793"/>
                    </a:cubicBezTo>
                    <a:lnTo>
                      <a:pt x="3219" y="13793"/>
                    </a:lnTo>
                    <a:cubicBezTo>
                      <a:pt x="3229" y="13796"/>
                      <a:pt x="3242" y="13802"/>
                      <a:pt x="3256" y="13806"/>
                    </a:cubicBezTo>
                    <a:cubicBezTo>
                      <a:pt x="3262" y="13809"/>
                      <a:pt x="3273" y="13809"/>
                      <a:pt x="3279" y="13812"/>
                    </a:cubicBezTo>
                    <a:lnTo>
                      <a:pt x="3293" y="13816"/>
                    </a:lnTo>
                    <a:cubicBezTo>
                      <a:pt x="3305" y="13819"/>
                      <a:pt x="3319" y="13826"/>
                      <a:pt x="3332" y="13829"/>
                    </a:cubicBezTo>
                    <a:cubicBezTo>
                      <a:pt x="3342" y="13832"/>
                      <a:pt x="3356" y="13836"/>
                      <a:pt x="3368" y="13839"/>
                    </a:cubicBezTo>
                    <a:lnTo>
                      <a:pt x="3379" y="13842"/>
                    </a:lnTo>
                    <a:cubicBezTo>
                      <a:pt x="3388" y="13846"/>
                      <a:pt x="3395" y="13849"/>
                      <a:pt x="3402" y="13849"/>
                    </a:cubicBezTo>
                    <a:cubicBezTo>
                      <a:pt x="3422" y="13856"/>
                      <a:pt x="3438" y="13859"/>
                      <a:pt x="3455" y="13862"/>
                    </a:cubicBezTo>
                    <a:lnTo>
                      <a:pt x="3482" y="13869"/>
                    </a:lnTo>
                    <a:cubicBezTo>
                      <a:pt x="3541" y="13886"/>
                      <a:pt x="3601" y="13899"/>
                      <a:pt x="3661" y="13912"/>
                    </a:cubicBezTo>
                    <a:lnTo>
                      <a:pt x="3678" y="13915"/>
                    </a:lnTo>
                    <a:cubicBezTo>
                      <a:pt x="3698" y="13918"/>
                      <a:pt x="3717" y="13922"/>
                      <a:pt x="3737" y="13929"/>
                    </a:cubicBezTo>
                    <a:lnTo>
                      <a:pt x="3754" y="13932"/>
                    </a:lnTo>
                    <a:cubicBezTo>
                      <a:pt x="3817" y="13942"/>
                      <a:pt x="3880" y="13952"/>
                      <a:pt x="3940" y="13962"/>
                    </a:cubicBezTo>
                    <a:lnTo>
                      <a:pt x="3957" y="13962"/>
                    </a:lnTo>
                    <a:cubicBezTo>
                      <a:pt x="3977" y="13966"/>
                      <a:pt x="3997" y="13969"/>
                      <a:pt x="4016" y="13969"/>
                    </a:cubicBezTo>
                    <a:lnTo>
                      <a:pt x="4016" y="13972"/>
                    </a:lnTo>
                    <a:lnTo>
                      <a:pt x="4026" y="13972"/>
                    </a:lnTo>
                    <a:cubicBezTo>
                      <a:pt x="4076" y="13978"/>
                      <a:pt x="4126" y="13981"/>
                      <a:pt x="4176" y="13985"/>
                    </a:cubicBezTo>
                    <a:cubicBezTo>
                      <a:pt x="2841" y="14962"/>
                      <a:pt x="2047" y="15954"/>
                      <a:pt x="1744" y="17031"/>
                    </a:cubicBezTo>
                    <a:cubicBezTo>
                      <a:pt x="1449" y="18094"/>
                      <a:pt x="1701" y="18991"/>
                      <a:pt x="1990" y="19728"/>
                    </a:cubicBezTo>
                    <a:cubicBezTo>
                      <a:pt x="2000" y="19751"/>
                      <a:pt x="2010" y="19771"/>
                      <a:pt x="2017" y="19795"/>
                    </a:cubicBezTo>
                    <a:cubicBezTo>
                      <a:pt x="2023" y="19805"/>
                      <a:pt x="2027" y="19814"/>
                      <a:pt x="2030" y="19825"/>
                    </a:cubicBezTo>
                    <a:cubicBezTo>
                      <a:pt x="2037" y="19838"/>
                      <a:pt x="2043" y="19848"/>
                      <a:pt x="2047" y="19861"/>
                    </a:cubicBezTo>
                    <a:cubicBezTo>
                      <a:pt x="2057" y="19885"/>
                      <a:pt x="2070" y="19908"/>
                      <a:pt x="2080" y="19931"/>
                    </a:cubicBezTo>
                    <a:cubicBezTo>
                      <a:pt x="2083" y="19934"/>
                      <a:pt x="2086" y="19940"/>
                      <a:pt x="2086" y="19948"/>
                    </a:cubicBezTo>
                    <a:cubicBezTo>
                      <a:pt x="2097" y="19960"/>
                      <a:pt x="2103" y="19977"/>
                      <a:pt x="2113" y="19994"/>
                    </a:cubicBezTo>
                    <a:lnTo>
                      <a:pt x="2117" y="20000"/>
                    </a:lnTo>
                    <a:cubicBezTo>
                      <a:pt x="2412" y="20562"/>
                      <a:pt x="2897" y="21017"/>
                      <a:pt x="3561" y="21359"/>
                    </a:cubicBezTo>
                    <a:cubicBezTo>
                      <a:pt x="4213" y="21694"/>
                      <a:pt x="5030" y="21907"/>
                      <a:pt x="5989" y="21993"/>
                    </a:cubicBezTo>
                    <a:lnTo>
                      <a:pt x="5996" y="21993"/>
                    </a:lnTo>
                    <a:cubicBezTo>
                      <a:pt x="6029" y="21997"/>
                      <a:pt x="6063" y="22000"/>
                      <a:pt x="6099" y="22000"/>
                    </a:cubicBezTo>
                    <a:lnTo>
                      <a:pt x="6119" y="22004"/>
                    </a:lnTo>
                    <a:cubicBezTo>
                      <a:pt x="6152" y="22007"/>
                      <a:pt x="6189" y="22007"/>
                      <a:pt x="6222" y="22010"/>
                    </a:cubicBezTo>
                    <a:lnTo>
                      <a:pt x="6242" y="22010"/>
                    </a:lnTo>
                    <a:cubicBezTo>
                      <a:pt x="6388" y="22020"/>
                      <a:pt x="6537" y="22027"/>
                      <a:pt x="6690" y="22030"/>
                    </a:cubicBezTo>
                    <a:lnTo>
                      <a:pt x="6730" y="22030"/>
                    </a:lnTo>
                    <a:cubicBezTo>
                      <a:pt x="6760" y="22033"/>
                      <a:pt x="6790" y="22033"/>
                      <a:pt x="6820" y="22033"/>
                    </a:cubicBezTo>
                    <a:lnTo>
                      <a:pt x="7149" y="22033"/>
                    </a:lnTo>
                    <a:cubicBezTo>
                      <a:pt x="7202" y="22033"/>
                      <a:pt x="7255" y="22030"/>
                      <a:pt x="7308" y="22030"/>
                    </a:cubicBezTo>
                    <a:lnTo>
                      <a:pt x="7325" y="22030"/>
                    </a:lnTo>
                    <a:cubicBezTo>
                      <a:pt x="7341" y="22030"/>
                      <a:pt x="7358" y="22030"/>
                      <a:pt x="7374" y="22027"/>
                    </a:cubicBezTo>
                    <a:lnTo>
                      <a:pt x="7454" y="22027"/>
                    </a:lnTo>
                    <a:cubicBezTo>
                      <a:pt x="7478" y="22023"/>
                      <a:pt x="7501" y="22023"/>
                      <a:pt x="7527" y="22023"/>
                    </a:cubicBezTo>
                    <a:cubicBezTo>
                      <a:pt x="7550" y="22023"/>
                      <a:pt x="7577" y="22020"/>
                      <a:pt x="7604" y="22020"/>
                    </a:cubicBezTo>
                    <a:cubicBezTo>
                      <a:pt x="7630" y="22020"/>
                      <a:pt x="7653" y="22017"/>
                      <a:pt x="7680" y="22017"/>
                    </a:cubicBezTo>
                    <a:cubicBezTo>
                      <a:pt x="7707" y="22017"/>
                      <a:pt x="7730" y="22013"/>
                      <a:pt x="7757" y="22013"/>
                    </a:cubicBezTo>
                    <a:cubicBezTo>
                      <a:pt x="7783" y="22010"/>
                      <a:pt x="7813" y="22010"/>
                      <a:pt x="7843" y="22007"/>
                    </a:cubicBezTo>
                    <a:lnTo>
                      <a:pt x="7860" y="22007"/>
                    </a:lnTo>
                    <a:cubicBezTo>
                      <a:pt x="7876" y="22007"/>
                      <a:pt x="7892" y="22004"/>
                      <a:pt x="7909" y="22004"/>
                    </a:cubicBezTo>
                    <a:cubicBezTo>
                      <a:pt x="7949" y="22000"/>
                      <a:pt x="7992" y="21997"/>
                      <a:pt x="8032" y="21997"/>
                    </a:cubicBezTo>
                    <a:cubicBezTo>
                      <a:pt x="8052" y="21993"/>
                      <a:pt x="8072" y="21993"/>
                      <a:pt x="8092" y="21990"/>
                    </a:cubicBezTo>
                    <a:cubicBezTo>
                      <a:pt x="8135" y="21987"/>
                      <a:pt x="8182" y="21984"/>
                      <a:pt x="8225" y="21980"/>
                    </a:cubicBezTo>
                    <a:cubicBezTo>
                      <a:pt x="8238" y="21980"/>
                      <a:pt x="8255" y="21977"/>
                      <a:pt x="8268" y="21977"/>
                    </a:cubicBezTo>
                    <a:lnTo>
                      <a:pt x="8285" y="21973"/>
                    </a:lnTo>
                    <a:cubicBezTo>
                      <a:pt x="8321" y="21973"/>
                      <a:pt x="8355" y="21970"/>
                      <a:pt x="8387" y="21967"/>
                    </a:cubicBezTo>
                    <a:cubicBezTo>
                      <a:pt x="8410" y="21964"/>
                      <a:pt x="8430" y="21964"/>
                      <a:pt x="8454" y="21960"/>
                    </a:cubicBezTo>
                    <a:cubicBezTo>
                      <a:pt x="8490" y="21957"/>
                      <a:pt x="8524" y="21953"/>
                      <a:pt x="8557" y="21950"/>
                    </a:cubicBezTo>
                    <a:cubicBezTo>
                      <a:pt x="8580" y="21947"/>
                      <a:pt x="8603" y="21944"/>
                      <a:pt x="8623" y="21944"/>
                    </a:cubicBezTo>
                    <a:cubicBezTo>
                      <a:pt x="8660" y="21941"/>
                      <a:pt x="8700" y="21933"/>
                      <a:pt x="8737" y="21930"/>
                    </a:cubicBezTo>
                    <a:lnTo>
                      <a:pt x="8756" y="21927"/>
                    </a:lnTo>
                    <a:cubicBezTo>
                      <a:pt x="8766" y="21927"/>
                      <a:pt x="8780" y="21927"/>
                      <a:pt x="8793" y="21924"/>
                    </a:cubicBezTo>
                    <a:cubicBezTo>
                      <a:pt x="8849" y="21917"/>
                      <a:pt x="8906" y="21910"/>
                      <a:pt x="8965" y="21904"/>
                    </a:cubicBezTo>
                    <a:cubicBezTo>
                      <a:pt x="9427" y="21847"/>
                      <a:pt x="9896" y="21801"/>
                      <a:pt x="10391" y="21748"/>
                    </a:cubicBezTo>
                    <a:cubicBezTo>
                      <a:pt x="11806" y="21605"/>
                      <a:pt x="13270" y="21455"/>
                      <a:pt x="14542" y="21084"/>
                    </a:cubicBezTo>
                    <a:cubicBezTo>
                      <a:pt x="16154" y="20612"/>
                      <a:pt x="17219" y="19841"/>
                      <a:pt x="17794" y="18729"/>
                    </a:cubicBezTo>
                    <a:cubicBezTo>
                      <a:pt x="17814" y="18695"/>
                      <a:pt x="17831" y="18662"/>
                      <a:pt x="17844" y="18629"/>
                    </a:cubicBezTo>
                    <a:cubicBezTo>
                      <a:pt x="17973" y="18356"/>
                      <a:pt x="18076" y="18067"/>
                      <a:pt x="18146" y="17762"/>
                    </a:cubicBezTo>
                    <a:cubicBezTo>
                      <a:pt x="18183" y="17616"/>
                      <a:pt x="18319" y="17041"/>
                      <a:pt x="18263" y="16400"/>
                    </a:cubicBezTo>
                    <a:cubicBezTo>
                      <a:pt x="18263" y="16373"/>
                      <a:pt x="18260" y="16347"/>
                      <a:pt x="18260" y="16317"/>
                    </a:cubicBezTo>
                    <a:lnTo>
                      <a:pt x="18256" y="16297"/>
                    </a:lnTo>
                    <a:cubicBezTo>
                      <a:pt x="18252" y="16221"/>
                      <a:pt x="18246" y="16144"/>
                      <a:pt x="18240" y="16071"/>
                    </a:cubicBezTo>
                    <a:lnTo>
                      <a:pt x="18240" y="16061"/>
                    </a:lnTo>
                    <a:cubicBezTo>
                      <a:pt x="18229" y="15985"/>
                      <a:pt x="18223" y="15911"/>
                      <a:pt x="18209" y="15835"/>
                    </a:cubicBezTo>
                    <a:lnTo>
                      <a:pt x="18209" y="15832"/>
                    </a:lnTo>
                    <a:cubicBezTo>
                      <a:pt x="18143" y="15393"/>
                      <a:pt x="18021" y="14998"/>
                      <a:pt x="17841" y="14659"/>
                    </a:cubicBezTo>
                    <a:cubicBezTo>
                      <a:pt x="17738" y="14447"/>
                      <a:pt x="17622" y="14277"/>
                      <a:pt x="17492" y="14138"/>
                    </a:cubicBezTo>
                    <a:cubicBezTo>
                      <a:pt x="17113" y="13693"/>
                      <a:pt x="16615" y="13394"/>
                      <a:pt x="16014" y="13244"/>
                    </a:cubicBezTo>
                    <a:lnTo>
                      <a:pt x="16008" y="13244"/>
                    </a:lnTo>
                    <a:cubicBezTo>
                      <a:pt x="15954" y="13231"/>
                      <a:pt x="15898" y="13218"/>
                      <a:pt x="15844" y="13208"/>
                    </a:cubicBezTo>
                    <a:lnTo>
                      <a:pt x="15835" y="13204"/>
                    </a:lnTo>
                    <a:cubicBezTo>
                      <a:pt x="15781" y="13195"/>
                      <a:pt x="15729" y="13188"/>
                      <a:pt x="15678" y="13178"/>
                    </a:cubicBezTo>
                    <a:lnTo>
                      <a:pt x="15658" y="13178"/>
                    </a:lnTo>
                    <a:cubicBezTo>
                      <a:pt x="15635" y="13175"/>
                      <a:pt x="15612" y="13172"/>
                      <a:pt x="15589" y="13168"/>
                    </a:cubicBezTo>
                    <a:lnTo>
                      <a:pt x="15579" y="13164"/>
                    </a:lnTo>
                    <a:cubicBezTo>
                      <a:pt x="15556" y="13164"/>
                      <a:pt x="15536" y="13161"/>
                      <a:pt x="15513" y="13158"/>
                    </a:cubicBezTo>
                    <a:lnTo>
                      <a:pt x="15485" y="13155"/>
                    </a:lnTo>
                    <a:cubicBezTo>
                      <a:pt x="15470" y="13155"/>
                      <a:pt x="15450" y="13152"/>
                      <a:pt x="15433" y="13152"/>
                    </a:cubicBezTo>
                    <a:cubicBezTo>
                      <a:pt x="15419" y="13152"/>
                      <a:pt x="15406" y="13148"/>
                      <a:pt x="15393" y="13148"/>
                    </a:cubicBezTo>
                    <a:cubicBezTo>
                      <a:pt x="15379" y="13148"/>
                      <a:pt x="15366" y="13148"/>
                      <a:pt x="15353" y="13144"/>
                    </a:cubicBezTo>
                    <a:lnTo>
                      <a:pt x="15313" y="13144"/>
                    </a:lnTo>
                    <a:cubicBezTo>
                      <a:pt x="15303" y="13141"/>
                      <a:pt x="15293" y="13141"/>
                      <a:pt x="15283" y="13141"/>
                    </a:cubicBezTo>
                    <a:cubicBezTo>
                      <a:pt x="15260" y="13141"/>
                      <a:pt x="15237" y="13141"/>
                      <a:pt x="15210" y="13138"/>
                    </a:cubicBezTo>
                    <a:lnTo>
                      <a:pt x="15194" y="13138"/>
                    </a:lnTo>
                    <a:cubicBezTo>
                      <a:pt x="15161" y="13137"/>
                      <a:pt x="15128" y="13137"/>
                      <a:pt x="15095" y="13137"/>
                    </a:cubicBezTo>
                    <a:cubicBezTo>
                      <a:pt x="14824" y="13137"/>
                      <a:pt x="14532" y="13160"/>
                      <a:pt x="14234" y="13204"/>
                    </a:cubicBezTo>
                    <a:cubicBezTo>
                      <a:pt x="14516" y="12969"/>
                      <a:pt x="14792" y="12696"/>
                      <a:pt x="15054" y="12387"/>
                    </a:cubicBezTo>
                    <a:cubicBezTo>
                      <a:pt x="16143" y="11096"/>
                      <a:pt x="16641" y="9438"/>
                      <a:pt x="16539" y="7461"/>
                    </a:cubicBezTo>
                    <a:cubicBezTo>
                      <a:pt x="16426" y="5362"/>
                      <a:pt x="15841" y="3662"/>
                      <a:pt x="14795" y="2399"/>
                    </a:cubicBezTo>
                    <a:cubicBezTo>
                      <a:pt x="14300" y="1804"/>
                      <a:pt x="13705" y="1310"/>
                      <a:pt x="13021" y="928"/>
                    </a:cubicBezTo>
                    <a:cubicBezTo>
                      <a:pt x="12387" y="576"/>
                      <a:pt x="11676" y="320"/>
                      <a:pt x="10902" y="167"/>
                    </a:cubicBezTo>
                    <a:cubicBezTo>
                      <a:pt x="10329" y="56"/>
                      <a:pt x="9727" y="0"/>
                      <a:pt x="91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28575" dist="19050" dir="19200000" algn="bl" rotWithShape="0">
                  <a:srgbClr val="000000">
                    <a:alpha val="21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Google Shape;949;p43">
                <a:extLst>
                  <a:ext uri="{FF2B5EF4-FFF2-40B4-BE49-F238E27FC236}">
                    <a16:creationId xmlns:a16="http://schemas.microsoft.com/office/drawing/2014/main" id="{061E85A6-0F3B-42A2-BDF1-999C55C9C5DD}"/>
                  </a:ext>
                </a:extLst>
              </p:cNvPr>
              <p:cNvSpPr/>
              <p:nvPr/>
            </p:nvSpPr>
            <p:spPr>
              <a:xfrm>
                <a:off x="3416227" y="1205690"/>
                <a:ext cx="896067" cy="1085659"/>
              </a:xfrm>
              <a:custGeom>
                <a:avLst/>
                <a:gdLst/>
                <a:ahLst/>
                <a:cxnLst/>
                <a:rect l="l" t="t" r="r" b="b"/>
                <a:pathLst>
                  <a:path w="16509" h="20002" extrusionOk="0">
                    <a:moveTo>
                      <a:pt x="8218" y="0"/>
                    </a:moveTo>
                    <a:cubicBezTo>
                      <a:pt x="7848" y="0"/>
                      <a:pt x="7470" y="22"/>
                      <a:pt x="7088" y="63"/>
                    </a:cubicBezTo>
                    <a:cubicBezTo>
                      <a:pt x="6892" y="86"/>
                      <a:pt x="6696" y="113"/>
                      <a:pt x="6504" y="150"/>
                    </a:cubicBezTo>
                    <a:cubicBezTo>
                      <a:pt x="5786" y="282"/>
                      <a:pt x="5082" y="509"/>
                      <a:pt x="4424" y="824"/>
                    </a:cubicBezTo>
                    <a:cubicBezTo>
                      <a:pt x="3557" y="1233"/>
                      <a:pt x="2763" y="1800"/>
                      <a:pt x="2105" y="2502"/>
                    </a:cubicBezTo>
                    <a:cubicBezTo>
                      <a:pt x="773" y="3929"/>
                      <a:pt x="0" y="5922"/>
                      <a:pt x="282" y="8364"/>
                    </a:cubicBezTo>
                    <a:cubicBezTo>
                      <a:pt x="375" y="9158"/>
                      <a:pt x="591" y="9805"/>
                      <a:pt x="883" y="10320"/>
                    </a:cubicBezTo>
                    <a:cubicBezTo>
                      <a:pt x="1359" y="11147"/>
                      <a:pt x="2033" y="11625"/>
                      <a:pt x="2740" y="11838"/>
                    </a:cubicBezTo>
                    <a:cubicBezTo>
                      <a:pt x="3030" y="11925"/>
                      <a:pt x="3325" y="11965"/>
                      <a:pt x="3612" y="11965"/>
                    </a:cubicBezTo>
                    <a:cubicBezTo>
                      <a:pt x="4806" y="11965"/>
                      <a:pt x="5872" y="11264"/>
                      <a:pt x="5926" y="10227"/>
                    </a:cubicBezTo>
                    <a:cubicBezTo>
                      <a:pt x="6039" y="8108"/>
                      <a:pt x="5004" y="6493"/>
                      <a:pt x="6753" y="6493"/>
                    </a:cubicBezTo>
                    <a:cubicBezTo>
                      <a:pt x="6801" y="6493"/>
                      <a:pt x="6852" y="6495"/>
                      <a:pt x="6905" y="6497"/>
                    </a:cubicBezTo>
                    <a:cubicBezTo>
                      <a:pt x="6905" y="6497"/>
                      <a:pt x="6919" y="6500"/>
                      <a:pt x="6942" y="6504"/>
                    </a:cubicBezTo>
                    <a:cubicBezTo>
                      <a:pt x="7081" y="6534"/>
                      <a:pt x="7566" y="6673"/>
                      <a:pt x="7816" y="7198"/>
                    </a:cubicBezTo>
                    <a:cubicBezTo>
                      <a:pt x="7962" y="7510"/>
                      <a:pt x="8021" y="7955"/>
                      <a:pt x="7882" y="8596"/>
                    </a:cubicBezTo>
                    <a:cubicBezTo>
                      <a:pt x="7463" y="10506"/>
                      <a:pt x="6623" y="11812"/>
                      <a:pt x="3919" y="13771"/>
                    </a:cubicBezTo>
                    <a:cubicBezTo>
                      <a:pt x="2627" y="14708"/>
                      <a:pt x="2049" y="15548"/>
                      <a:pt x="1843" y="16286"/>
                    </a:cubicBezTo>
                    <a:cubicBezTo>
                      <a:pt x="1618" y="17093"/>
                      <a:pt x="1837" y="17781"/>
                      <a:pt x="2056" y="18339"/>
                    </a:cubicBezTo>
                    <a:cubicBezTo>
                      <a:pt x="2125" y="18518"/>
                      <a:pt x="2232" y="18694"/>
                      <a:pt x="2378" y="18860"/>
                    </a:cubicBezTo>
                    <a:cubicBezTo>
                      <a:pt x="2942" y="19505"/>
                      <a:pt x="4110" y="20002"/>
                      <a:pt x="6107" y="20002"/>
                    </a:cubicBezTo>
                    <a:cubicBezTo>
                      <a:pt x="6660" y="20002"/>
                      <a:pt x="7277" y="19964"/>
                      <a:pt x="7962" y="19880"/>
                    </a:cubicBezTo>
                    <a:cubicBezTo>
                      <a:pt x="11751" y="19412"/>
                      <a:pt x="16508" y="19505"/>
                      <a:pt x="16369" y="15449"/>
                    </a:cubicBezTo>
                    <a:cubicBezTo>
                      <a:pt x="16306" y="13650"/>
                      <a:pt x="15317" y="13136"/>
                      <a:pt x="14191" y="13136"/>
                    </a:cubicBezTo>
                    <a:cubicBezTo>
                      <a:pt x="13934" y="13136"/>
                      <a:pt x="13670" y="13163"/>
                      <a:pt x="13409" y="13207"/>
                    </a:cubicBezTo>
                    <a:cubicBezTo>
                      <a:pt x="12967" y="13284"/>
                      <a:pt x="12532" y="13410"/>
                      <a:pt x="12147" y="13543"/>
                    </a:cubicBezTo>
                    <a:cubicBezTo>
                      <a:pt x="11509" y="13758"/>
                      <a:pt x="11011" y="13997"/>
                      <a:pt x="10865" y="14050"/>
                    </a:cubicBezTo>
                    <a:cubicBezTo>
                      <a:pt x="10765" y="14087"/>
                      <a:pt x="10649" y="14113"/>
                      <a:pt x="10526" y="14124"/>
                    </a:cubicBezTo>
                    <a:lnTo>
                      <a:pt x="10523" y="14124"/>
                    </a:lnTo>
                    <a:cubicBezTo>
                      <a:pt x="10485" y="14127"/>
                      <a:pt x="10447" y="14128"/>
                      <a:pt x="10409" y="14128"/>
                    </a:cubicBezTo>
                    <a:cubicBezTo>
                      <a:pt x="10153" y="14128"/>
                      <a:pt x="9902" y="14058"/>
                      <a:pt x="9795" y="13885"/>
                    </a:cubicBezTo>
                    <a:cubicBezTo>
                      <a:pt x="9712" y="13745"/>
                      <a:pt x="9719" y="13539"/>
                      <a:pt x="9888" y="13250"/>
                    </a:cubicBezTo>
                    <a:cubicBezTo>
                      <a:pt x="10399" y="12370"/>
                      <a:pt x="14923" y="11765"/>
                      <a:pt x="14641" y="6497"/>
                    </a:cubicBezTo>
                    <a:cubicBezTo>
                      <a:pt x="14432" y="2538"/>
                      <a:pt x="12429" y="661"/>
                      <a:pt x="9825" y="150"/>
                    </a:cubicBezTo>
                    <a:cubicBezTo>
                      <a:pt x="9310" y="48"/>
                      <a:pt x="8772" y="0"/>
                      <a:pt x="8218" y="0"/>
                    </a:cubicBezTo>
                    <a:close/>
                  </a:path>
                </a:pathLst>
              </a:custGeom>
              <a:solidFill>
                <a:srgbClr val="F958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" name="Google Shape;950;p43">
                <a:extLst>
                  <a:ext uri="{FF2B5EF4-FFF2-40B4-BE49-F238E27FC236}">
                    <a16:creationId xmlns:a16="http://schemas.microsoft.com/office/drawing/2014/main" id="{D61EF6D3-FFCC-4623-B695-46EB952B182D}"/>
                  </a:ext>
                </a:extLst>
              </p:cNvPr>
              <p:cNvSpPr/>
              <p:nvPr/>
            </p:nvSpPr>
            <p:spPr>
              <a:xfrm>
                <a:off x="3564947" y="1547851"/>
                <a:ext cx="228074" cy="307265"/>
              </a:xfrm>
              <a:custGeom>
                <a:avLst/>
                <a:gdLst/>
                <a:ahLst/>
                <a:cxnLst/>
                <a:rect l="l" t="t" r="r" b="b"/>
                <a:pathLst>
                  <a:path w="4202" h="5661" extrusionOk="0">
                    <a:moveTo>
                      <a:pt x="3468" y="0"/>
                    </a:moveTo>
                    <a:cubicBezTo>
                      <a:pt x="3179" y="0"/>
                      <a:pt x="2873" y="74"/>
                      <a:pt x="2584" y="219"/>
                    </a:cubicBezTo>
                    <a:cubicBezTo>
                      <a:pt x="1611" y="725"/>
                      <a:pt x="2163" y="1894"/>
                      <a:pt x="1611" y="3309"/>
                    </a:cubicBezTo>
                    <a:cubicBezTo>
                      <a:pt x="1292" y="4136"/>
                      <a:pt x="658" y="5129"/>
                      <a:pt x="0" y="5534"/>
                    </a:cubicBezTo>
                    <a:cubicBezTo>
                      <a:pt x="289" y="5620"/>
                      <a:pt x="584" y="5660"/>
                      <a:pt x="874" y="5660"/>
                    </a:cubicBezTo>
                    <a:cubicBezTo>
                      <a:pt x="2066" y="5660"/>
                      <a:pt x="3129" y="4960"/>
                      <a:pt x="3186" y="3923"/>
                    </a:cubicBezTo>
                    <a:cubicBezTo>
                      <a:pt x="3192" y="3807"/>
                      <a:pt x="3192" y="3694"/>
                      <a:pt x="3192" y="3581"/>
                    </a:cubicBezTo>
                    <a:cubicBezTo>
                      <a:pt x="3192" y="2601"/>
                      <a:pt x="2983" y="1751"/>
                      <a:pt x="2983" y="1147"/>
                    </a:cubicBezTo>
                    <a:cubicBezTo>
                      <a:pt x="2983" y="549"/>
                      <a:pt x="3189" y="190"/>
                      <a:pt x="4012" y="190"/>
                    </a:cubicBezTo>
                    <a:cubicBezTo>
                      <a:pt x="4059" y="190"/>
                      <a:pt x="4112" y="190"/>
                      <a:pt x="4165" y="193"/>
                    </a:cubicBezTo>
                    <a:cubicBezTo>
                      <a:pt x="4165" y="193"/>
                      <a:pt x="4179" y="196"/>
                      <a:pt x="4202" y="200"/>
                    </a:cubicBezTo>
                    <a:cubicBezTo>
                      <a:pt x="4003" y="70"/>
                      <a:pt x="3744" y="0"/>
                      <a:pt x="3468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" name="Google Shape;951;p43">
                <a:extLst>
                  <a:ext uri="{FF2B5EF4-FFF2-40B4-BE49-F238E27FC236}">
                    <a16:creationId xmlns:a16="http://schemas.microsoft.com/office/drawing/2014/main" id="{CBF8D963-80FB-4004-A1FE-898E67F00E59}"/>
                  </a:ext>
                </a:extLst>
              </p:cNvPr>
              <p:cNvSpPr/>
              <p:nvPr/>
            </p:nvSpPr>
            <p:spPr>
              <a:xfrm>
                <a:off x="3769191" y="1205690"/>
                <a:ext cx="442470" cy="769709"/>
              </a:xfrm>
              <a:custGeom>
                <a:avLst/>
                <a:gdLst/>
                <a:ahLst/>
                <a:cxnLst/>
                <a:rect l="l" t="t" r="r" b="b"/>
                <a:pathLst>
                  <a:path w="8152" h="14181" extrusionOk="0">
                    <a:moveTo>
                      <a:pt x="1721" y="0"/>
                    </a:moveTo>
                    <a:cubicBezTo>
                      <a:pt x="1349" y="0"/>
                      <a:pt x="971" y="23"/>
                      <a:pt x="585" y="63"/>
                    </a:cubicBezTo>
                    <a:cubicBezTo>
                      <a:pt x="389" y="86"/>
                      <a:pt x="193" y="113"/>
                      <a:pt x="1" y="150"/>
                    </a:cubicBezTo>
                    <a:cubicBezTo>
                      <a:pt x="1054" y="270"/>
                      <a:pt x="2355" y="256"/>
                      <a:pt x="4308" y="1182"/>
                    </a:cubicBezTo>
                    <a:cubicBezTo>
                      <a:pt x="5697" y="1840"/>
                      <a:pt x="6574" y="3295"/>
                      <a:pt x="6936" y="4869"/>
                    </a:cubicBezTo>
                    <a:cubicBezTo>
                      <a:pt x="7474" y="4920"/>
                      <a:pt x="7727" y="8520"/>
                      <a:pt x="6511" y="9231"/>
                    </a:cubicBezTo>
                    <a:cubicBezTo>
                      <a:pt x="6335" y="9543"/>
                      <a:pt x="6122" y="9836"/>
                      <a:pt x="5886" y="10104"/>
                    </a:cubicBezTo>
                    <a:cubicBezTo>
                      <a:pt x="6152" y="10403"/>
                      <a:pt x="6122" y="10908"/>
                      <a:pt x="5112" y="11287"/>
                    </a:cubicBezTo>
                    <a:cubicBezTo>
                      <a:pt x="5112" y="11287"/>
                      <a:pt x="4973" y="11254"/>
                      <a:pt x="4877" y="11098"/>
                    </a:cubicBezTo>
                    <a:cubicBezTo>
                      <a:pt x="4650" y="11287"/>
                      <a:pt x="4428" y="11466"/>
                      <a:pt x="4212" y="11639"/>
                    </a:cubicBezTo>
                    <a:cubicBezTo>
                      <a:pt x="4339" y="11596"/>
                      <a:pt x="4445" y="11576"/>
                      <a:pt x="4528" y="11576"/>
                    </a:cubicBezTo>
                    <a:cubicBezTo>
                      <a:pt x="5023" y="11576"/>
                      <a:pt x="4724" y="12237"/>
                      <a:pt x="3657" y="12237"/>
                    </a:cubicBezTo>
                    <a:cubicBezTo>
                      <a:pt x="3657" y="12237"/>
                      <a:pt x="3591" y="12211"/>
                      <a:pt x="3551" y="12160"/>
                    </a:cubicBezTo>
                    <a:cubicBezTo>
                      <a:pt x="3096" y="12533"/>
                      <a:pt x="2764" y="12848"/>
                      <a:pt x="2705" y="13134"/>
                    </a:cubicBezTo>
                    <a:cubicBezTo>
                      <a:pt x="2581" y="13705"/>
                      <a:pt x="3023" y="14180"/>
                      <a:pt x="3641" y="14180"/>
                    </a:cubicBezTo>
                    <a:cubicBezTo>
                      <a:pt x="3761" y="14180"/>
                      <a:pt x="3890" y="14164"/>
                      <a:pt x="4020" y="14124"/>
                    </a:cubicBezTo>
                    <a:lnTo>
                      <a:pt x="4020" y="14124"/>
                    </a:lnTo>
                    <a:cubicBezTo>
                      <a:pt x="3980" y="14127"/>
                      <a:pt x="3940" y="14127"/>
                      <a:pt x="3900" y="14127"/>
                    </a:cubicBezTo>
                    <a:cubicBezTo>
                      <a:pt x="3644" y="14127"/>
                      <a:pt x="3398" y="14057"/>
                      <a:pt x="3292" y="13885"/>
                    </a:cubicBezTo>
                    <a:cubicBezTo>
                      <a:pt x="3259" y="13828"/>
                      <a:pt x="3239" y="13762"/>
                      <a:pt x="3239" y="13685"/>
                    </a:cubicBezTo>
                    <a:cubicBezTo>
                      <a:pt x="3239" y="13569"/>
                      <a:pt x="3283" y="13423"/>
                      <a:pt x="3385" y="13250"/>
                    </a:cubicBezTo>
                    <a:cubicBezTo>
                      <a:pt x="3880" y="12396"/>
                      <a:pt x="8149" y="11802"/>
                      <a:pt x="8152" y="6962"/>
                    </a:cubicBezTo>
                    <a:cubicBezTo>
                      <a:pt x="8152" y="6813"/>
                      <a:pt x="8149" y="6657"/>
                      <a:pt x="8138" y="6497"/>
                    </a:cubicBezTo>
                    <a:cubicBezTo>
                      <a:pt x="7929" y="2538"/>
                      <a:pt x="5926" y="661"/>
                      <a:pt x="3322" y="150"/>
                    </a:cubicBezTo>
                    <a:cubicBezTo>
                      <a:pt x="2811" y="46"/>
                      <a:pt x="2272" y="0"/>
                      <a:pt x="1721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" name="Google Shape;952;p43">
                <a:extLst>
                  <a:ext uri="{FF2B5EF4-FFF2-40B4-BE49-F238E27FC236}">
                    <a16:creationId xmlns:a16="http://schemas.microsoft.com/office/drawing/2014/main" id="{9DC8AEF9-C89F-405B-94D2-4472961F1D10}"/>
                  </a:ext>
                </a:extLst>
              </p:cNvPr>
              <p:cNvSpPr/>
              <p:nvPr/>
            </p:nvSpPr>
            <p:spPr>
              <a:xfrm>
                <a:off x="4143975" y="1918670"/>
                <a:ext cx="132763" cy="63885"/>
              </a:xfrm>
              <a:custGeom>
                <a:avLst/>
                <a:gdLst/>
                <a:ahLst/>
                <a:cxnLst/>
                <a:rect l="l" t="t" r="r" b="b"/>
                <a:pathLst>
                  <a:path w="2446" h="1177" extrusionOk="0">
                    <a:moveTo>
                      <a:pt x="785" y="1"/>
                    </a:moveTo>
                    <a:cubicBezTo>
                      <a:pt x="529" y="1"/>
                      <a:pt x="264" y="28"/>
                      <a:pt x="1" y="71"/>
                    </a:cubicBezTo>
                    <a:cubicBezTo>
                      <a:pt x="184" y="436"/>
                      <a:pt x="612" y="692"/>
                      <a:pt x="842" y="1177"/>
                    </a:cubicBezTo>
                    <a:cubicBezTo>
                      <a:pt x="1685" y="821"/>
                      <a:pt x="2439" y="659"/>
                      <a:pt x="2439" y="659"/>
                    </a:cubicBezTo>
                    <a:cubicBezTo>
                      <a:pt x="2442" y="659"/>
                      <a:pt x="2442" y="659"/>
                      <a:pt x="2446" y="662"/>
                    </a:cubicBezTo>
                    <a:cubicBezTo>
                      <a:pt x="2037" y="171"/>
                      <a:pt x="1436" y="1"/>
                      <a:pt x="785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8" name="Google Shape;953;p43">
                <a:extLst>
                  <a:ext uri="{FF2B5EF4-FFF2-40B4-BE49-F238E27FC236}">
                    <a16:creationId xmlns:a16="http://schemas.microsoft.com/office/drawing/2014/main" id="{D936A802-2EFE-408D-BBD8-7DC8BE95036B}"/>
                  </a:ext>
                </a:extLst>
              </p:cNvPr>
              <p:cNvSpPr/>
              <p:nvPr/>
            </p:nvSpPr>
            <p:spPr>
              <a:xfrm>
                <a:off x="3545298" y="1971535"/>
                <a:ext cx="759397" cy="319912"/>
              </a:xfrm>
              <a:custGeom>
                <a:avLst/>
                <a:gdLst/>
                <a:ahLst/>
                <a:cxnLst/>
                <a:rect l="l" t="t" r="r" b="b"/>
                <a:pathLst>
                  <a:path w="13991" h="5894" extrusionOk="0">
                    <a:moveTo>
                      <a:pt x="13681" y="0"/>
                    </a:moveTo>
                    <a:lnTo>
                      <a:pt x="13681" y="0"/>
                    </a:lnTo>
                    <a:cubicBezTo>
                      <a:pt x="13814" y="270"/>
                      <a:pt x="13891" y="572"/>
                      <a:pt x="13891" y="572"/>
                    </a:cubicBezTo>
                    <a:cubicBezTo>
                      <a:pt x="13339" y="854"/>
                      <a:pt x="12632" y="1060"/>
                      <a:pt x="12004" y="1170"/>
                    </a:cubicBezTo>
                    <a:cubicBezTo>
                      <a:pt x="11981" y="1349"/>
                      <a:pt x="11941" y="1545"/>
                      <a:pt x="11872" y="1764"/>
                    </a:cubicBezTo>
                    <a:cubicBezTo>
                      <a:pt x="12832" y="1466"/>
                      <a:pt x="13991" y="1339"/>
                      <a:pt x="13991" y="1339"/>
                    </a:cubicBezTo>
                    <a:cubicBezTo>
                      <a:pt x="13971" y="774"/>
                      <a:pt x="13861" y="336"/>
                      <a:pt x="13681" y="0"/>
                    </a:cubicBezTo>
                    <a:close/>
                    <a:moveTo>
                      <a:pt x="13901" y="2389"/>
                    </a:moveTo>
                    <a:cubicBezTo>
                      <a:pt x="13900" y="2390"/>
                      <a:pt x="13900" y="2391"/>
                      <a:pt x="13900" y="2392"/>
                    </a:cubicBezTo>
                    <a:lnTo>
                      <a:pt x="13900" y="2392"/>
                    </a:lnTo>
                    <a:cubicBezTo>
                      <a:pt x="13900" y="2392"/>
                      <a:pt x="13901" y="2392"/>
                      <a:pt x="13901" y="2392"/>
                    </a:cubicBezTo>
                    <a:lnTo>
                      <a:pt x="13901" y="2389"/>
                    </a:lnTo>
                    <a:close/>
                    <a:moveTo>
                      <a:pt x="13663" y="3072"/>
                    </a:moveTo>
                    <a:lnTo>
                      <a:pt x="13663" y="3072"/>
                    </a:lnTo>
                    <a:cubicBezTo>
                      <a:pt x="13662" y="3074"/>
                      <a:pt x="13662" y="3075"/>
                      <a:pt x="13661" y="3076"/>
                    </a:cubicBezTo>
                    <a:lnTo>
                      <a:pt x="13665" y="3073"/>
                    </a:lnTo>
                    <a:cubicBezTo>
                      <a:pt x="13665" y="3073"/>
                      <a:pt x="13665" y="3073"/>
                      <a:pt x="13663" y="3072"/>
                    </a:cubicBezTo>
                    <a:close/>
                    <a:moveTo>
                      <a:pt x="13900" y="2392"/>
                    </a:moveTo>
                    <a:cubicBezTo>
                      <a:pt x="13863" y="2399"/>
                      <a:pt x="12473" y="2678"/>
                      <a:pt x="11526" y="2724"/>
                    </a:cubicBezTo>
                    <a:cubicBezTo>
                      <a:pt x="11423" y="2947"/>
                      <a:pt x="11310" y="3140"/>
                      <a:pt x="11174" y="3305"/>
                    </a:cubicBezTo>
                    <a:cubicBezTo>
                      <a:pt x="11898" y="3089"/>
                      <a:pt x="13100" y="3069"/>
                      <a:pt x="13516" y="3069"/>
                    </a:cubicBezTo>
                    <a:cubicBezTo>
                      <a:pt x="13600" y="3069"/>
                      <a:pt x="13652" y="3072"/>
                      <a:pt x="13663" y="3072"/>
                    </a:cubicBezTo>
                    <a:lnTo>
                      <a:pt x="13663" y="3072"/>
                    </a:lnTo>
                    <a:cubicBezTo>
                      <a:pt x="13765" y="2865"/>
                      <a:pt x="13844" y="2638"/>
                      <a:pt x="13900" y="2392"/>
                    </a:cubicBezTo>
                    <a:close/>
                    <a:moveTo>
                      <a:pt x="13641" y="3116"/>
                    </a:moveTo>
                    <a:cubicBezTo>
                      <a:pt x="13497" y="3384"/>
                      <a:pt x="12995" y="3945"/>
                      <a:pt x="12942" y="4004"/>
                    </a:cubicBezTo>
                    <a:lnTo>
                      <a:pt x="12942" y="4004"/>
                    </a:lnTo>
                    <a:cubicBezTo>
                      <a:pt x="13229" y="3754"/>
                      <a:pt x="13466" y="3461"/>
                      <a:pt x="13641" y="3116"/>
                    </a:cubicBezTo>
                    <a:close/>
                    <a:moveTo>
                      <a:pt x="12942" y="4004"/>
                    </a:moveTo>
                    <a:lnTo>
                      <a:pt x="12942" y="4004"/>
                    </a:lnTo>
                    <a:cubicBezTo>
                      <a:pt x="12940" y="4006"/>
                      <a:pt x="12938" y="4008"/>
                      <a:pt x="12936" y="4010"/>
                    </a:cubicBezTo>
                    <a:lnTo>
                      <a:pt x="12936" y="4010"/>
                    </a:lnTo>
                    <a:cubicBezTo>
                      <a:pt x="12936" y="4010"/>
                      <a:pt x="12937" y="4009"/>
                      <a:pt x="12938" y="4009"/>
                    </a:cubicBezTo>
                    <a:cubicBezTo>
                      <a:pt x="12938" y="4009"/>
                      <a:pt x="12939" y="4008"/>
                      <a:pt x="12942" y="4004"/>
                    </a:cubicBezTo>
                    <a:close/>
                    <a:moveTo>
                      <a:pt x="10603" y="3781"/>
                    </a:moveTo>
                    <a:cubicBezTo>
                      <a:pt x="10045" y="4099"/>
                      <a:pt x="9208" y="4265"/>
                      <a:pt x="7846" y="4435"/>
                    </a:cubicBezTo>
                    <a:cubicBezTo>
                      <a:pt x="6447" y="4607"/>
                      <a:pt x="4179" y="4903"/>
                      <a:pt x="2153" y="4903"/>
                    </a:cubicBezTo>
                    <a:cubicBezTo>
                      <a:pt x="1378" y="4903"/>
                      <a:pt x="638" y="4860"/>
                      <a:pt x="0" y="4750"/>
                    </a:cubicBezTo>
                    <a:lnTo>
                      <a:pt x="0" y="4750"/>
                    </a:lnTo>
                    <a:cubicBezTo>
                      <a:pt x="565" y="5395"/>
                      <a:pt x="1731" y="5893"/>
                      <a:pt x="3727" y="5893"/>
                    </a:cubicBezTo>
                    <a:cubicBezTo>
                      <a:pt x="4279" y="5893"/>
                      <a:pt x="4896" y="5853"/>
                      <a:pt x="5584" y="5770"/>
                    </a:cubicBezTo>
                    <a:cubicBezTo>
                      <a:pt x="8229" y="5444"/>
                      <a:pt x="11343" y="5391"/>
                      <a:pt x="12936" y="4010"/>
                    </a:cubicBezTo>
                    <a:lnTo>
                      <a:pt x="12936" y="4010"/>
                    </a:lnTo>
                    <a:cubicBezTo>
                      <a:pt x="12617" y="4089"/>
                      <a:pt x="12216" y="4129"/>
                      <a:pt x="11835" y="4129"/>
                    </a:cubicBezTo>
                    <a:cubicBezTo>
                      <a:pt x="11217" y="4129"/>
                      <a:pt x="10656" y="4020"/>
                      <a:pt x="10603" y="378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9" name="Google Shape;954;p43">
                <a:extLst>
                  <a:ext uri="{FF2B5EF4-FFF2-40B4-BE49-F238E27FC236}">
                    <a16:creationId xmlns:a16="http://schemas.microsoft.com/office/drawing/2014/main" id="{51C3C523-2654-420D-AC1E-438020AF9FC2}"/>
                  </a:ext>
                </a:extLst>
              </p:cNvPr>
              <p:cNvSpPr/>
              <p:nvPr/>
            </p:nvSpPr>
            <p:spPr>
              <a:xfrm>
                <a:off x="4044865" y="1469963"/>
                <a:ext cx="116480" cy="243435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4485" extrusionOk="0">
                    <a:moveTo>
                      <a:pt x="1780" y="0"/>
                    </a:moveTo>
                    <a:cubicBezTo>
                      <a:pt x="1239" y="0"/>
                      <a:pt x="1325" y="236"/>
                      <a:pt x="1273" y="897"/>
                    </a:cubicBezTo>
                    <a:cubicBezTo>
                      <a:pt x="1213" y="1585"/>
                      <a:pt x="950" y="2060"/>
                      <a:pt x="475" y="3242"/>
                    </a:cubicBezTo>
                    <a:cubicBezTo>
                      <a:pt x="0" y="4429"/>
                      <a:pt x="841" y="4475"/>
                      <a:pt x="841" y="4475"/>
                    </a:cubicBezTo>
                    <a:cubicBezTo>
                      <a:pt x="887" y="4481"/>
                      <a:pt x="930" y="4484"/>
                      <a:pt x="977" y="4484"/>
                    </a:cubicBezTo>
                    <a:cubicBezTo>
                      <a:pt x="1146" y="4484"/>
                      <a:pt x="1299" y="4441"/>
                      <a:pt x="1432" y="4362"/>
                    </a:cubicBezTo>
                    <a:cubicBezTo>
                      <a:pt x="1561" y="4136"/>
                      <a:pt x="1671" y="3897"/>
                      <a:pt x="1754" y="3644"/>
                    </a:cubicBezTo>
                    <a:cubicBezTo>
                      <a:pt x="2110" y="2578"/>
                      <a:pt x="2146" y="1250"/>
                      <a:pt x="1857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0" name="Google Shape;955;p43">
                <a:extLst>
                  <a:ext uri="{FF2B5EF4-FFF2-40B4-BE49-F238E27FC236}">
                    <a16:creationId xmlns:a16="http://schemas.microsoft.com/office/drawing/2014/main" id="{2E686CDA-4E57-4CC3-B806-BA31BF4DDA21}"/>
                  </a:ext>
                </a:extLst>
              </p:cNvPr>
              <p:cNvSpPr/>
              <p:nvPr/>
            </p:nvSpPr>
            <p:spPr>
              <a:xfrm>
                <a:off x="4122589" y="1469963"/>
                <a:ext cx="66001" cy="23675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4362" extrusionOk="0">
                    <a:moveTo>
                      <a:pt x="425" y="0"/>
                    </a:moveTo>
                    <a:lnTo>
                      <a:pt x="425" y="0"/>
                    </a:lnTo>
                    <a:cubicBezTo>
                      <a:pt x="714" y="1250"/>
                      <a:pt x="678" y="2578"/>
                      <a:pt x="322" y="3644"/>
                    </a:cubicBezTo>
                    <a:cubicBezTo>
                      <a:pt x="239" y="3897"/>
                      <a:pt x="129" y="4136"/>
                      <a:pt x="0" y="4362"/>
                    </a:cubicBezTo>
                    <a:cubicBezTo>
                      <a:pt x="1216" y="3651"/>
                      <a:pt x="963" y="51"/>
                      <a:pt x="425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1" name="Google Shape;956;p43">
                <a:extLst>
                  <a:ext uri="{FF2B5EF4-FFF2-40B4-BE49-F238E27FC236}">
                    <a16:creationId xmlns:a16="http://schemas.microsoft.com/office/drawing/2014/main" id="{727A661E-A20A-433F-B19D-051C75CE60E3}"/>
                  </a:ext>
                </a:extLst>
              </p:cNvPr>
              <p:cNvSpPr/>
              <p:nvPr/>
            </p:nvSpPr>
            <p:spPr>
              <a:xfrm>
                <a:off x="4025542" y="1740968"/>
                <a:ext cx="63179" cy="6708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1236" extrusionOk="0">
                    <a:moveTo>
                      <a:pt x="632" y="0"/>
                    </a:moveTo>
                    <a:cubicBezTo>
                      <a:pt x="436" y="0"/>
                      <a:pt x="250" y="97"/>
                      <a:pt x="167" y="336"/>
                    </a:cubicBezTo>
                    <a:cubicBezTo>
                      <a:pt x="1" y="807"/>
                      <a:pt x="57" y="1079"/>
                      <a:pt x="154" y="1236"/>
                    </a:cubicBezTo>
                    <a:cubicBezTo>
                      <a:pt x="502" y="934"/>
                      <a:pt x="851" y="608"/>
                      <a:pt x="1163" y="242"/>
                    </a:cubicBezTo>
                    <a:cubicBezTo>
                      <a:pt x="1031" y="97"/>
                      <a:pt x="824" y="0"/>
                      <a:pt x="632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" name="Google Shape;957;p43">
                <a:extLst>
                  <a:ext uri="{FF2B5EF4-FFF2-40B4-BE49-F238E27FC236}">
                    <a16:creationId xmlns:a16="http://schemas.microsoft.com/office/drawing/2014/main" id="{6D324EE7-E5BC-4A9F-A986-24C81E2163A6}"/>
                  </a:ext>
                </a:extLst>
              </p:cNvPr>
              <p:cNvSpPr/>
              <p:nvPr/>
            </p:nvSpPr>
            <p:spPr>
              <a:xfrm>
                <a:off x="4033846" y="1754103"/>
                <a:ext cx="69312" cy="6421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183" extrusionOk="0">
                    <a:moveTo>
                      <a:pt x="1010" y="0"/>
                    </a:moveTo>
                    <a:cubicBezTo>
                      <a:pt x="698" y="366"/>
                      <a:pt x="349" y="692"/>
                      <a:pt x="1" y="994"/>
                    </a:cubicBezTo>
                    <a:cubicBezTo>
                      <a:pt x="97" y="1150"/>
                      <a:pt x="236" y="1183"/>
                      <a:pt x="236" y="1183"/>
                    </a:cubicBezTo>
                    <a:cubicBezTo>
                      <a:pt x="1246" y="804"/>
                      <a:pt x="1276" y="299"/>
                      <a:pt x="1010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3" name="Google Shape;958;p43">
                <a:extLst>
                  <a:ext uri="{FF2B5EF4-FFF2-40B4-BE49-F238E27FC236}">
                    <a16:creationId xmlns:a16="http://schemas.microsoft.com/office/drawing/2014/main" id="{573FE31D-7F49-45D6-919F-6463462BDA52}"/>
                  </a:ext>
                </a:extLst>
              </p:cNvPr>
              <p:cNvSpPr/>
              <p:nvPr/>
            </p:nvSpPr>
            <p:spPr>
              <a:xfrm>
                <a:off x="3958293" y="1837417"/>
                <a:ext cx="39568" cy="28333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22" extrusionOk="0">
                    <a:moveTo>
                      <a:pt x="728" y="0"/>
                    </a:moveTo>
                    <a:lnTo>
                      <a:pt x="728" y="0"/>
                    </a:lnTo>
                    <a:cubicBezTo>
                      <a:pt x="702" y="6"/>
                      <a:pt x="675" y="17"/>
                      <a:pt x="648" y="26"/>
                    </a:cubicBezTo>
                    <a:cubicBezTo>
                      <a:pt x="24" y="269"/>
                      <a:pt x="1" y="432"/>
                      <a:pt x="67" y="521"/>
                    </a:cubicBezTo>
                    <a:cubicBezTo>
                      <a:pt x="270" y="359"/>
                      <a:pt x="492" y="186"/>
                      <a:pt x="728" y="0"/>
                    </a:cubicBezTo>
                    <a:close/>
                  </a:path>
                </a:pathLst>
              </a:custGeom>
              <a:solidFill>
                <a:srgbClr val="FEA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" name="Google Shape;959;p43">
                <a:extLst>
                  <a:ext uri="{FF2B5EF4-FFF2-40B4-BE49-F238E27FC236}">
                    <a16:creationId xmlns:a16="http://schemas.microsoft.com/office/drawing/2014/main" id="{E0E5A911-5F89-4483-A4CB-6ADB8201E58C}"/>
                  </a:ext>
                </a:extLst>
              </p:cNvPr>
              <p:cNvSpPr/>
              <p:nvPr/>
            </p:nvSpPr>
            <p:spPr>
              <a:xfrm>
                <a:off x="3961929" y="1833998"/>
                <a:ext cx="79896" cy="35877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661" extrusionOk="0">
                    <a:moveTo>
                      <a:pt x="977" y="0"/>
                    </a:moveTo>
                    <a:cubicBezTo>
                      <a:pt x="894" y="0"/>
                      <a:pt x="788" y="20"/>
                      <a:pt x="661" y="63"/>
                    </a:cubicBezTo>
                    <a:cubicBezTo>
                      <a:pt x="425" y="249"/>
                      <a:pt x="203" y="422"/>
                      <a:pt x="0" y="584"/>
                    </a:cubicBezTo>
                    <a:cubicBezTo>
                      <a:pt x="40" y="635"/>
                      <a:pt x="106" y="661"/>
                      <a:pt x="106" y="661"/>
                    </a:cubicBezTo>
                    <a:cubicBezTo>
                      <a:pt x="1173" y="661"/>
                      <a:pt x="1472" y="0"/>
                      <a:pt x="977" y="0"/>
                    </a:cubicBezTo>
                    <a:close/>
                  </a:path>
                </a:pathLst>
              </a:custGeom>
              <a:solidFill>
                <a:srgbClr val="FE95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960;p43">
                <a:extLst>
                  <a:ext uri="{FF2B5EF4-FFF2-40B4-BE49-F238E27FC236}">
                    <a16:creationId xmlns:a16="http://schemas.microsoft.com/office/drawing/2014/main" id="{099AF51A-DA3F-4A13-9C69-77F7B5B9FA0B}"/>
                  </a:ext>
                </a:extLst>
              </p:cNvPr>
              <p:cNvSpPr/>
              <p:nvPr/>
            </p:nvSpPr>
            <p:spPr>
              <a:xfrm>
                <a:off x="4276682" y="1954547"/>
                <a:ext cx="11235" cy="17043"/>
              </a:xfrm>
              <a:custGeom>
                <a:avLst/>
                <a:gdLst/>
                <a:ahLst/>
                <a:cxnLst/>
                <a:rect l="l" t="t" r="r" b="b"/>
                <a:pathLst>
                  <a:path w="207" h="3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7" y="94"/>
                      <a:pt x="147" y="197"/>
                      <a:pt x="206" y="313"/>
                    </a:cubicBezTo>
                    <a:cubicBezTo>
                      <a:pt x="147" y="194"/>
                      <a:pt x="77" y="77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" name="Google Shape;961;p43">
                <a:extLst>
                  <a:ext uri="{FF2B5EF4-FFF2-40B4-BE49-F238E27FC236}">
                    <a16:creationId xmlns:a16="http://schemas.microsoft.com/office/drawing/2014/main" id="{F45FD3F4-8607-4F6A-B707-8B6654A4283F}"/>
                  </a:ext>
                </a:extLst>
              </p:cNvPr>
              <p:cNvSpPr/>
              <p:nvPr/>
            </p:nvSpPr>
            <p:spPr>
              <a:xfrm>
                <a:off x="4102724" y="1982499"/>
                <a:ext cx="96723" cy="57588"/>
              </a:xfrm>
              <a:custGeom>
                <a:avLst/>
                <a:gdLst/>
                <a:ahLst/>
                <a:cxnLst/>
                <a:rect l="l" t="t" r="r" b="b"/>
                <a:pathLst>
                  <a:path w="1782" h="1061" extrusionOk="0">
                    <a:moveTo>
                      <a:pt x="1602" y="1"/>
                    </a:moveTo>
                    <a:cubicBezTo>
                      <a:pt x="1233" y="154"/>
                      <a:pt x="844" y="347"/>
                      <a:pt x="498" y="579"/>
                    </a:cubicBezTo>
                    <a:cubicBezTo>
                      <a:pt x="0" y="911"/>
                      <a:pt x="247" y="1060"/>
                      <a:pt x="805" y="1060"/>
                    </a:cubicBezTo>
                    <a:cubicBezTo>
                      <a:pt x="1060" y="1060"/>
                      <a:pt x="1386" y="1031"/>
                      <a:pt x="1734" y="968"/>
                    </a:cubicBezTo>
                    <a:cubicBezTo>
                      <a:pt x="1781" y="556"/>
                      <a:pt x="1717" y="247"/>
                      <a:pt x="1602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" name="Google Shape;962;p43">
                <a:extLst>
                  <a:ext uri="{FF2B5EF4-FFF2-40B4-BE49-F238E27FC236}">
                    <a16:creationId xmlns:a16="http://schemas.microsoft.com/office/drawing/2014/main" id="{8AB648D5-6EBE-4A78-8479-125C0BDA9D78}"/>
                  </a:ext>
                </a:extLst>
              </p:cNvPr>
              <p:cNvSpPr/>
              <p:nvPr/>
            </p:nvSpPr>
            <p:spPr>
              <a:xfrm>
                <a:off x="4189622" y="1954384"/>
                <a:ext cx="109641" cy="80656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486" extrusionOk="0">
                    <a:moveTo>
                      <a:pt x="1598" y="1"/>
                    </a:moveTo>
                    <a:cubicBezTo>
                      <a:pt x="1598" y="1"/>
                      <a:pt x="844" y="163"/>
                      <a:pt x="1" y="519"/>
                    </a:cubicBezTo>
                    <a:cubicBezTo>
                      <a:pt x="116" y="765"/>
                      <a:pt x="180" y="1074"/>
                      <a:pt x="133" y="1486"/>
                    </a:cubicBezTo>
                    <a:cubicBezTo>
                      <a:pt x="761" y="1376"/>
                      <a:pt x="1468" y="1170"/>
                      <a:pt x="2020" y="888"/>
                    </a:cubicBezTo>
                    <a:cubicBezTo>
                      <a:pt x="2020" y="888"/>
                      <a:pt x="1943" y="586"/>
                      <a:pt x="1810" y="316"/>
                    </a:cubicBezTo>
                    <a:cubicBezTo>
                      <a:pt x="1751" y="200"/>
                      <a:pt x="1681" y="97"/>
                      <a:pt x="1605" y="4"/>
                    </a:cubicBezTo>
                    <a:cubicBezTo>
                      <a:pt x="1601" y="1"/>
                      <a:pt x="1601" y="1"/>
                      <a:pt x="1598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8" name="Google Shape;963;p43">
                <a:extLst>
                  <a:ext uri="{FF2B5EF4-FFF2-40B4-BE49-F238E27FC236}">
                    <a16:creationId xmlns:a16="http://schemas.microsoft.com/office/drawing/2014/main" id="{2E936E4E-9433-4722-B2C1-52F027269FB0}"/>
                  </a:ext>
                </a:extLst>
              </p:cNvPr>
              <p:cNvSpPr/>
              <p:nvPr/>
            </p:nvSpPr>
            <p:spPr>
              <a:xfrm>
                <a:off x="4299750" y="2044158"/>
                <a:ext cx="7653" cy="57046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51" extrusionOk="0">
                    <a:moveTo>
                      <a:pt x="91" y="1"/>
                    </a:moveTo>
                    <a:cubicBezTo>
                      <a:pt x="91" y="61"/>
                      <a:pt x="94" y="117"/>
                      <a:pt x="94" y="177"/>
                    </a:cubicBezTo>
                    <a:cubicBezTo>
                      <a:pt x="94" y="493"/>
                      <a:pt x="60" y="785"/>
                      <a:pt x="1" y="1051"/>
                    </a:cubicBezTo>
                    <a:cubicBezTo>
                      <a:pt x="14" y="1004"/>
                      <a:pt x="140" y="522"/>
                      <a:pt x="91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9" name="Google Shape;964;p43">
                <a:extLst>
                  <a:ext uri="{FF2B5EF4-FFF2-40B4-BE49-F238E27FC236}">
                    <a16:creationId xmlns:a16="http://schemas.microsoft.com/office/drawing/2014/main" id="{E1F72622-16E8-4916-878C-61033E337F88}"/>
                  </a:ext>
                </a:extLst>
              </p:cNvPr>
              <p:cNvSpPr/>
              <p:nvPr/>
            </p:nvSpPr>
            <p:spPr>
              <a:xfrm>
                <a:off x="4116945" y="2067280"/>
                <a:ext cx="72732" cy="52324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964" extrusionOk="0">
                    <a:moveTo>
                      <a:pt x="1340" y="0"/>
                    </a:moveTo>
                    <a:cubicBezTo>
                      <a:pt x="834" y="160"/>
                      <a:pt x="386" y="366"/>
                      <a:pt x="190" y="628"/>
                    </a:cubicBezTo>
                    <a:cubicBezTo>
                      <a:pt x="0" y="881"/>
                      <a:pt x="290" y="963"/>
                      <a:pt x="762" y="963"/>
                    </a:cubicBezTo>
                    <a:cubicBezTo>
                      <a:pt x="834" y="963"/>
                      <a:pt x="911" y="963"/>
                      <a:pt x="994" y="960"/>
                    </a:cubicBezTo>
                    <a:cubicBezTo>
                      <a:pt x="1117" y="691"/>
                      <a:pt x="1227" y="375"/>
                      <a:pt x="1340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965;p43">
                <a:extLst>
                  <a:ext uri="{FF2B5EF4-FFF2-40B4-BE49-F238E27FC236}">
                    <a16:creationId xmlns:a16="http://schemas.microsoft.com/office/drawing/2014/main" id="{AC352EDC-A43D-4E7F-989E-4365F07A2896}"/>
                  </a:ext>
                </a:extLst>
              </p:cNvPr>
              <p:cNvSpPr/>
              <p:nvPr/>
            </p:nvSpPr>
            <p:spPr>
              <a:xfrm>
                <a:off x="4170842" y="2044158"/>
                <a:ext cx="134011" cy="75283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1387" extrusionOk="0">
                    <a:moveTo>
                      <a:pt x="2466" y="1"/>
                    </a:moveTo>
                    <a:cubicBezTo>
                      <a:pt x="2466" y="1"/>
                      <a:pt x="1307" y="128"/>
                      <a:pt x="347" y="426"/>
                    </a:cubicBezTo>
                    <a:cubicBezTo>
                      <a:pt x="234" y="801"/>
                      <a:pt x="124" y="1117"/>
                      <a:pt x="1" y="1386"/>
                    </a:cubicBezTo>
                    <a:cubicBezTo>
                      <a:pt x="961" y="1339"/>
                      <a:pt x="2376" y="1054"/>
                      <a:pt x="2376" y="1054"/>
                    </a:cubicBezTo>
                    <a:lnTo>
                      <a:pt x="2376" y="1051"/>
                    </a:lnTo>
                    <a:cubicBezTo>
                      <a:pt x="2435" y="785"/>
                      <a:pt x="2469" y="493"/>
                      <a:pt x="2469" y="177"/>
                    </a:cubicBezTo>
                    <a:cubicBezTo>
                      <a:pt x="2469" y="117"/>
                      <a:pt x="2466" y="61"/>
                      <a:pt x="2466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966;p43">
                <a:extLst>
                  <a:ext uri="{FF2B5EF4-FFF2-40B4-BE49-F238E27FC236}">
                    <a16:creationId xmlns:a16="http://schemas.microsoft.com/office/drawing/2014/main" id="{6AEBA04C-2415-48BA-8D42-176DB48203DE}"/>
                  </a:ext>
                </a:extLst>
              </p:cNvPr>
              <p:cNvSpPr/>
              <p:nvPr/>
            </p:nvSpPr>
            <p:spPr>
              <a:xfrm>
                <a:off x="4285692" y="2138437"/>
                <a:ext cx="1140" cy="2225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14" y="14"/>
                      <a:pt x="8" y="28"/>
                      <a:pt x="0" y="41"/>
                    </a:cubicBezTo>
                    <a:cubicBezTo>
                      <a:pt x="8" y="28"/>
                      <a:pt x="17" y="14"/>
                      <a:pt x="20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967;p43">
                <a:extLst>
                  <a:ext uri="{FF2B5EF4-FFF2-40B4-BE49-F238E27FC236}">
                    <a16:creationId xmlns:a16="http://schemas.microsoft.com/office/drawing/2014/main" id="{F51B45CE-7394-4F57-8268-2768EDA05A0C}"/>
                  </a:ext>
                </a:extLst>
              </p:cNvPr>
              <p:cNvSpPr/>
              <p:nvPr/>
            </p:nvSpPr>
            <p:spPr>
              <a:xfrm>
                <a:off x="4120201" y="2150920"/>
                <a:ext cx="31644" cy="25836"/>
              </a:xfrm>
              <a:custGeom>
                <a:avLst/>
                <a:gdLst/>
                <a:ahLst/>
                <a:cxnLst/>
                <a:rect l="l" t="t" r="r" b="b"/>
                <a:pathLst>
                  <a:path w="583" h="476" extrusionOk="0">
                    <a:moveTo>
                      <a:pt x="582" y="0"/>
                    </a:moveTo>
                    <a:lnTo>
                      <a:pt x="582" y="0"/>
                    </a:lnTo>
                    <a:cubicBezTo>
                      <a:pt x="346" y="70"/>
                      <a:pt x="160" y="160"/>
                      <a:pt x="70" y="279"/>
                    </a:cubicBezTo>
                    <a:cubicBezTo>
                      <a:pt x="17" y="353"/>
                      <a:pt x="0" y="419"/>
                      <a:pt x="11" y="476"/>
                    </a:cubicBezTo>
                    <a:cubicBezTo>
                      <a:pt x="243" y="346"/>
                      <a:pt x="426" y="189"/>
                      <a:pt x="582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968;p43">
                <a:extLst>
                  <a:ext uri="{FF2B5EF4-FFF2-40B4-BE49-F238E27FC236}">
                    <a16:creationId xmlns:a16="http://schemas.microsoft.com/office/drawing/2014/main" id="{63B51871-1F28-46DD-8C80-3EA26E6576F3}"/>
                  </a:ext>
                </a:extLst>
              </p:cNvPr>
              <p:cNvSpPr/>
              <p:nvPr/>
            </p:nvSpPr>
            <p:spPr>
              <a:xfrm>
                <a:off x="4120744" y="2138111"/>
                <a:ext cx="166306" cy="57534"/>
              </a:xfrm>
              <a:custGeom>
                <a:avLst/>
                <a:gdLst/>
                <a:ahLst/>
                <a:cxnLst/>
                <a:rect l="l" t="t" r="r" b="b"/>
                <a:pathLst>
                  <a:path w="3064" h="1060" extrusionOk="0">
                    <a:moveTo>
                      <a:pt x="2914" y="0"/>
                    </a:moveTo>
                    <a:cubicBezTo>
                      <a:pt x="2498" y="0"/>
                      <a:pt x="1296" y="20"/>
                      <a:pt x="572" y="236"/>
                    </a:cubicBezTo>
                    <a:cubicBezTo>
                      <a:pt x="416" y="425"/>
                      <a:pt x="233" y="582"/>
                      <a:pt x="1" y="712"/>
                    </a:cubicBezTo>
                    <a:cubicBezTo>
                      <a:pt x="54" y="951"/>
                      <a:pt x="615" y="1060"/>
                      <a:pt x="1233" y="1060"/>
                    </a:cubicBezTo>
                    <a:cubicBezTo>
                      <a:pt x="1615" y="1060"/>
                      <a:pt x="2017" y="1020"/>
                      <a:pt x="2336" y="940"/>
                    </a:cubicBezTo>
                    <a:cubicBezTo>
                      <a:pt x="2336" y="940"/>
                      <a:pt x="2887" y="330"/>
                      <a:pt x="3039" y="47"/>
                    </a:cubicBezTo>
                    <a:cubicBezTo>
                      <a:pt x="3047" y="34"/>
                      <a:pt x="3053" y="20"/>
                      <a:pt x="3059" y="7"/>
                    </a:cubicBezTo>
                    <a:lnTo>
                      <a:pt x="3063" y="4"/>
                    </a:lnTo>
                    <a:cubicBezTo>
                      <a:pt x="3063" y="4"/>
                      <a:pt x="3010" y="0"/>
                      <a:pt x="2914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969;p43">
                <a:extLst>
                  <a:ext uri="{FF2B5EF4-FFF2-40B4-BE49-F238E27FC236}">
                    <a16:creationId xmlns:a16="http://schemas.microsoft.com/office/drawing/2014/main" id="{9A97D333-F1AF-4E25-A785-025330BCF6A3}"/>
                  </a:ext>
                </a:extLst>
              </p:cNvPr>
              <p:cNvSpPr/>
              <p:nvPr/>
            </p:nvSpPr>
            <p:spPr>
              <a:xfrm>
                <a:off x="3632739" y="1499870"/>
                <a:ext cx="61985" cy="47167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869" extrusionOk="0">
                    <a:moveTo>
                      <a:pt x="336" y="1"/>
                    </a:moveTo>
                    <a:cubicBezTo>
                      <a:pt x="336" y="1"/>
                      <a:pt x="0" y="801"/>
                      <a:pt x="558" y="864"/>
                    </a:cubicBezTo>
                    <a:cubicBezTo>
                      <a:pt x="582" y="867"/>
                      <a:pt x="604" y="868"/>
                      <a:pt x="625" y="868"/>
                    </a:cubicBezTo>
                    <a:cubicBezTo>
                      <a:pt x="1142" y="868"/>
                      <a:pt x="1056" y="151"/>
                      <a:pt x="1056" y="151"/>
                    </a:cubicBezTo>
                    <a:lnTo>
                      <a:pt x="33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970;p43">
                <a:extLst>
                  <a:ext uri="{FF2B5EF4-FFF2-40B4-BE49-F238E27FC236}">
                    <a16:creationId xmlns:a16="http://schemas.microsoft.com/office/drawing/2014/main" id="{E4ED6138-FE4E-4A32-BB1C-DF92CB2E0772}"/>
                  </a:ext>
                </a:extLst>
              </p:cNvPr>
              <p:cNvSpPr/>
              <p:nvPr/>
            </p:nvSpPr>
            <p:spPr>
              <a:xfrm>
                <a:off x="3836224" y="1485324"/>
                <a:ext cx="60465" cy="4673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61" extrusionOk="0">
                    <a:moveTo>
                      <a:pt x="742" y="0"/>
                    </a:moveTo>
                    <a:lnTo>
                      <a:pt x="18" y="120"/>
                    </a:lnTo>
                    <a:cubicBezTo>
                      <a:pt x="18" y="120"/>
                      <a:pt x="1" y="860"/>
                      <a:pt x="423" y="860"/>
                    </a:cubicBezTo>
                    <a:cubicBezTo>
                      <a:pt x="459" y="860"/>
                      <a:pt x="497" y="855"/>
                      <a:pt x="539" y="844"/>
                    </a:cubicBezTo>
                    <a:cubicBezTo>
                      <a:pt x="1114" y="691"/>
                      <a:pt x="742" y="0"/>
                      <a:pt x="7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971;p43">
                <a:extLst>
                  <a:ext uri="{FF2B5EF4-FFF2-40B4-BE49-F238E27FC236}">
                    <a16:creationId xmlns:a16="http://schemas.microsoft.com/office/drawing/2014/main" id="{251645E7-E54B-4A5D-B8C0-4BA6F8D05C33}"/>
                  </a:ext>
                </a:extLst>
              </p:cNvPr>
              <p:cNvSpPr/>
              <p:nvPr/>
            </p:nvSpPr>
            <p:spPr>
              <a:xfrm>
                <a:off x="3548338" y="1359619"/>
                <a:ext cx="119953" cy="11979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207" extrusionOk="0">
                    <a:moveTo>
                      <a:pt x="1112" y="0"/>
                    </a:moveTo>
                    <a:cubicBezTo>
                      <a:pt x="1082" y="0"/>
                      <a:pt x="1051" y="2"/>
                      <a:pt x="1020" y="4"/>
                    </a:cubicBezTo>
                    <a:cubicBezTo>
                      <a:pt x="456" y="48"/>
                      <a:pt x="24" y="509"/>
                      <a:pt x="4" y="1064"/>
                    </a:cubicBezTo>
                    <a:cubicBezTo>
                      <a:pt x="1" y="1104"/>
                      <a:pt x="1" y="1144"/>
                      <a:pt x="4" y="1187"/>
                    </a:cubicBezTo>
                    <a:cubicBezTo>
                      <a:pt x="48" y="1766"/>
                      <a:pt x="533" y="2206"/>
                      <a:pt x="1104" y="2206"/>
                    </a:cubicBezTo>
                    <a:cubicBezTo>
                      <a:pt x="1133" y="2206"/>
                      <a:pt x="1161" y="2205"/>
                      <a:pt x="1189" y="2203"/>
                    </a:cubicBezTo>
                    <a:cubicBezTo>
                      <a:pt x="1193" y="2203"/>
                      <a:pt x="1200" y="2203"/>
                      <a:pt x="1203" y="2200"/>
                    </a:cubicBezTo>
                    <a:cubicBezTo>
                      <a:pt x="1721" y="2153"/>
                      <a:pt x="2126" y="1751"/>
                      <a:pt x="2193" y="1256"/>
                    </a:cubicBezTo>
                    <a:cubicBezTo>
                      <a:pt x="2206" y="1180"/>
                      <a:pt x="2210" y="1097"/>
                      <a:pt x="2203" y="1017"/>
                    </a:cubicBezTo>
                    <a:cubicBezTo>
                      <a:pt x="2166" y="559"/>
                      <a:pt x="1857" y="190"/>
                      <a:pt x="1448" y="57"/>
                    </a:cubicBezTo>
                    <a:cubicBezTo>
                      <a:pt x="1343" y="20"/>
                      <a:pt x="1229" y="0"/>
                      <a:pt x="1112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972;p43">
                <a:extLst>
                  <a:ext uri="{FF2B5EF4-FFF2-40B4-BE49-F238E27FC236}">
                    <a16:creationId xmlns:a16="http://schemas.microsoft.com/office/drawing/2014/main" id="{691C0B36-660D-4699-8DD1-974D80A0FE28}"/>
                  </a:ext>
                </a:extLst>
              </p:cNvPr>
              <p:cNvSpPr/>
              <p:nvPr/>
            </p:nvSpPr>
            <p:spPr>
              <a:xfrm>
                <a:off x="3548501" y="1359619"/>
                <a:ext cx="82285" cy="70941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307" extrusionOk="0">
                    <a:moveTo>
                      <a:pt x="1109" y="0"/>
                    </a:moveTo>
                    <a:cubicBezTo>
                      <a:pt x="1079" y="0"/>
                      <a:pt x="1048" y="2"/>
                      <a:pt x="1017" y="4"/>
                    </a:cubicBezTo>
                    <a:cubicBezTo>
                      <a:pt x="453" y="48"/>
                      <a:pt x="21" y="509"/>
                      <a:pt x="1" y="1064"/>
                    </a:cubicBezTo>
                    <a:cubicBezTo>
                      <a:pt x="160" y="1213"/>
                      <a:pt x="373" y="1306"/>
                      <a:pt x="616" y="1306"/>
                    </a:cubicBezTo>
                    <a:cubicBezTo>
                      <a:pt x="1114" y="1306"/>
                      <a:pt x="1516" y="905"/>
                      <a:pt x="1516" y="409"/>
                    </a:cubicBezTo>
                    <a:cubicBezTo>
                      <a:pt x="1516" y="284"/>
                      <a:pt x="1489" y="164"/>
                      <a:pt x="1445" y="57"/>
                    </a:cubicBezTo>
                    <a:cubicBezTo>
                      <a:pt x="1340" y="20"/>
                      <a:pt x="1226" y="0"/>
                      <a:pt x="11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973;p43">
                <a:extLst>
                  <a:ext uri="{FF2B5EF4-FFF2-40B4-BE49-F238E27FC236}">
                    <a16:creationId xmlns:a16="http://schemas.microsoft.com/office/drawing/2014/main" id="{81934537-3A0E-494B-BA94-9F346AA7CF0E}"/>
                  </a:ext>
                </a:extLst>
              </p:cNvPr>
              <p:cNvSpPr/>
              <p:nvPr/>
            </p:nvSpPr>
            <p:spPr>
              <a:xfrm>
                <a:off x="3608206" y="1421277"/>
                <a:ext cx="59162" cy="57751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064" extrusionOk="0">
                    <a:moveTo>
                      <a:pt x="701" y="0"/>
                    </a:moveTo>
                    <a:cubicBezTo>
                      <a:pt x="316" y="0"/>
                      <a:pt x="0" y="316"/>
                      <a:pt x="0" y="705"/>
                    </a:cubicBezTo>
                    <a:cubicBezTo>
                      <a:pt x="0" y="834"/>
                      <a:pt x="37" y="957"/>
                      <a:pt x="100" y="1064"/>
                    </a:cubicBezTo>
                    <a:cubicBezTo>
                      <a:pt x="618" y="1017"/>
                      <a:pt x="1023" y="615"/>
                      <a:pt x="1090" y="120"/>
                    </a:cubicBezTo>
                    <a:cubicBezTo>
                      <a:pt x="980" y="44"/>
                      <a:pt x="844" y="0"/>
                      <a:pt x="7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974;p43">
                <a:extLst>
                  <a:ext uri="{FF2B5EF4-FFF2-40B4-BE49-F238E27FC236}">
                    <a16:creationId xmlns:a16="http://schemas.microsoft.com/office/drawing/2014/main" id="{F6C8EE20-ED0B-4B78-8129-852A0C99C0F4}"/>
                  </a:ext>
                </a:extLst>
              </p:cNvPr>
              <p:cNvSpPr/>
              <p:nvPr/>
            </p:nvSpPr>
            <p:spPr>
              <a:xfrm>
                <a:off x="3869224" y="1351206"/>
                <a:ext cx="119790" cy="119736"/>
              </a:xfrm>
              <a:custGeom>
                <a:avLst/>
                <a:gdLst/>
                <a:ahLst/>
                <a:cxnLst/>
                <a:rect l="l" t="t" r="r" b="b"/>
                <a:pathLst>
                  <a:path w="2207" h="2206" extrusionOk="0">
                    <a:moveTo>
                      <a:pt x="1099" y="1"/>
                    </a:moveTo>
                    <a:cubicBezTo>
                      <a:pt x="1073" y="1"/>
                      <a:pt x="1047" y="1"/>
                      <a:pt x="1021" y="3"/>
                    </a:cubicBezTo>
                    <a:cubicBezTo>
                      <a:pt x="456" y="46"/>
                      <a:pt x="25" y="511"/>
                      <a:pt x="1" y="1063"/>
                    </a:cubicBezTo>
                    <a:cubicBezTo>
                      <a:pt x="1" y="1106"/>
                      <a:pt x="1" y="1146"/>
                      <a:pt x="5" y="1189"/>
                    </a:cubicBezTo>
                    <a:cubicBezTo>
                      <a:pt x="49" y="1765"/>
                      <a:pt x="534" y="2205"/>
                      <a:pt x="1102" y="2205"/>
                    </a:cubicBezTo>
                    <a:cubicBezTo>
                      <a:pt x="1130" y="2205"/>
                      <a:pt x="1158" y="2204"/>
                      <a:pt x="1187" y="2202"/>
                    </a:cubicBezTo>
                    <a:lnTo>
                      <a:pt x="1204" y="2202"/>
                    </a:lnTo>
                    <a:cubicBezTo>
                      <a:pt x="1722" y="2156"/>
                      <a:pt x="2127" y="1754"/>
                      <a:pt x="2193" y="1256"/>
                    </a:cubicBezTo>
                    <a:cubicBezTo>
                      <a:pt x="2206" y="1179"/>
                      <a:pt x="2206" y="1099"/>
                      <a:pt x="2203" y="1020"/>
                    </a:cubicBezTo>
                    <a:cubicBezTo>
                      <a:pt x="2167" y="561"/>
                      <a:pt x="1858" y="189"/>
                      <a:pt x="1446" y="56"/>
                    </a:cubicBezTo>
                    <a:cubicBezTo>
                      <a:pt x="1336" y="20"/>
                      <a:pt x="1220" y="1"/>
                      <a:pt x="1099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975;p43">
                <a:extLst>
                  <a:ext uri="{FF2B5EF4-FFF2-40B4-BE49-F238E27FC236}">
                    <a16:creationId xmlns:a16="http://schemas.microsoft.com/office/drawing/2014/main" id="{13FADE1B-B174-462A-B74F-6D7803ABBF9D}"/>
                  </a:ext>
                </a:extLst>
              </p:cNvPr>
              <p:cNvSpPr/>
              <p:nvPr/>
            </p:nvSpPr>
            <p:spPr>
              <a:xfrm>
                <a:off x="3869224" y="1351206"/>
                <a:ext cx="82502" cy="71049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09" extrusionOk="0">
                    <a:moveTo>
                      <a:pt x="1099" y="1"/>
                    </a:moveTo>
                    <a:cubicBezTo>
                      <a:pt x="1073" y="1"/>
                      <a:pt x="1047" y="1"/>
                      <a:pt x="1021" y="3"/>
                    </a:cubicBezTo>
                    <a:cubicBezTo>
                      <a:pt x="456" y="46"/>
                      <a:pt x="25" y="511"/>
                      <a:pt x="1" y="1063"/>
                    </a:cubicBezTo>
                    <a:cubicBezTo>
                      <a:pt x="160" y="1216"/>
                      <a:pt x="376" y="1308"/>
                      <a:pt x="615" y="1308"/>
                    </a:cubicBezTo>
                    <a:cubicBezTo>
                      <a:pt x="1113" y="1308"/>
                      <a:pt x="1519" y="906"/>
                      <a:pt x="1519" y="408"/>
                    </a:cubicBezTo>
                    <a:cubicBezTo>
                      <a:pt x="1519" y="285"/>
                      <a:pt x="1492" y="166"/>
                      <a:pt x="1446" y="56"/>
                    </a:cubicBezTo>
                    <a:cubicBezTo>
                      <a:pt x="1336" y="20"/>
                      <a:pt x="1220" y="1"/>
                      <a:pt x="10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976;p43">
                <a:extLst>
                  <a:ext uri="{FF2B5EF4-FFF2-40B4-BE49-F238E27FC236}">
                    <a16:creationId xmlns:a16="http://schemas.microsoft.com/office/drawing/2014/main" id="{8BCE32E1-AE99-4F87-96FF-B09C587752B2}"/>
                  </a:ext>
                </a:extLst>
              </p:cNvPr>
              <p:cNvSpPr/>
              <p:nvPr/>
            </p:nvSpPr>
            <p:spPr>
              <a:xfrm>
                <a:off x="3929092" y="1413027"/>
                <a:ext cx="59162" cy="57697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063" extrusionOk="0">
                    <a:moveTo>
                      <a:pt x="702" y="0"/>
                    </a:moveTo>
                    <a:cubicBezTo>
                      <a:pt x="313" y="0"/>
                      <a:pt x="1" y="316"/>
                      <a:pt x="1" y="701"/>
                    </a:cubicBezTo>
                    <a:cubicBezTo>
                      <a:pt x="1" y="834"/>
                      <a:pt x="38" y="957"/>
                      <a:pt x="101" y="1063"/>
                    </a:cubicBezTo>
                    <a:cubicBezTo>
                      <a:pt x="619" y="1017"/>
                      <a:pt x="1024" y="615"/>
                      <a:pt x="1090" y="117"/>
                    </a:cubicBezTo>
                    <a:cubicBezTo>
                      <a:pt x="981" y="43"/>
                      <a:pt x="844" y="0"/>
                      <a:pt x="7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977;p43">
                <a:extLst>
                  <a:ext uri="{FF2B5EF4-FFF2-40B4-BE49-F238E27FC236}">
                    <a16:creationId xmlns:a16="http://schemas.microsoft.com/office/drawing/2014/main" id="{B3704F1C-A84B-4363-91B7-A562B834AFF2}"/>
                  </a:ext>
                </a:extLst>
              </p:cNvPr>
              <p:cNvSpPr/>
              <p:nvPr/>
            </p:nvSpPr>
            <p:spPr>
              <a:xfrm>
                <a:off x="3635398" y="1469421"/>
                <a:ext cx="265471" cy="44073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812" extrusionOk="0">
                    <a:moveTo>
                      <a:pt x="4785" y="1"/>
                    </a:moveTo>
                    <a:cubicBezTo>
                      <a:pt x="4771" y="1"/>
                      <a:pt x="4757" y="4"/>
                      <a:pt x="4744" y="10"/>
                    </a:cubicBezTo>
                    <a:cubicBezTo>
                      <a:pt x="3687" y="497"/>
                      <a:pt x="2578" y="624"/>
                      <a:pt x="1711" y="624"/>
                    </a:cubicBezTo>
                    <a:cubicBezTo>
                      <a:pt x="785" y="624"/>
                      <a:pt x="136" y="479"/>
                      <a:pt x="123" y="476"/>
                    </a:cubicBezTo>
                    <a:cubicBezTo>
                      <a:pt x="117" y="475"/>
                      <a:pt x="110" y="474"/>
                      <a:pt x="104" y="474"/>
                    </a:cubicBezTo>
                    <a:cubicBezTo>
                      <a:pt x="61" y="474"/>
                      <a:pt x="19" y="503"/>
                      <a:pt x="11" y="548"/>
                    </a:cubicBezTo>
                    <a:cubicBezTo>
                      <a:pt x="1" y="599"/>
                      <a:pt x="31" y="648"/>
                      <a:pt x="80" y="658"/>
                    </a:cubicBezTo>
                    <a:cubicBezTo>
                      <a:pt x="94" y="662"/>
                      <a:pt x="758" y="811"/>
                      <a:pt x="1708" y="811"/>
                    </a:cubicBezTo>
                    <a:cubicBezTo>
                      <a:pt x="2599" y="811"/>
                      <a:pt x="3738" y="682"/>
                      <a:pt x="4824" y="180"/>
                    </a:cubicBezTo>
                    <a:cubicBezTo>
                      <a:pt x="4871" y="160"/>
                      <a:pt x="4891" y="104"/>
                      <a:pt x="4871" y="57"/>
                    </a:cubicBezTo>
                    <a:cubicBezTo>
                      <a:pt x="4853" y="21"/>
                      <a:pt x="4820" y="1"/>
                      <a:pt x="478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3" name="Google Shape;978;p43">
                <a:extLst>
                  <a:ext uri="{FF2B5EF4-FFF2-40B4-BE49-F238E27FC236}">
                    <a16:creationId xmlns:a16="http://schemas.microsoft.com/office/drawing/2014/main" id="{2BF49F56-A354-4527-ACAB-A35478A03374}"/>
                  </a:ext>
                </a:extLst>
              </p:cNvPr>
              <p:cNvSpPr/>
              <p:nvPr/>
            </p:nvSpPr>
            <p:spPr>
              <a:xfrm>
                <a:off x="3476421" y="1479190"/>
                <a:ext cx="87495" cy="70886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306" extrusionOk="0">
                    <a:moveTo>
                      <a:pt x="804" y="0"/>
                    </a:moveTo>
                    <a:cubicBezTo>
                      <a:pt x="359" y="0"/>
                      <a:pt x="0" y="293"/>
                      <a:pt x="0" y="655"/>
                    </a:cubicBezTo>
                    <a:cubicBezTo>
                      <a:pt x="0" y="1013"/>
                      <a:pt x="359" y="1305"/>
                      <a:pt x="804" y="1305"/>
                    </a:cubicBezTo>
                    <a:cubicBezTo>
                      <a:pt x="1249" y="1305"/>
                      <a:pt x="1611" y="1013"/>
                      <a:pt x="1611" y="655"/>
                    </a:cubicBezTo>
                    <a:cubicBezTo>
                      <a:pt x="1611" y="293"/>
                      <a:pt x="1249" y="0"/>
                      <a:pt x="804" y="0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979;p43">
                <a:extLst>
                  <a:ext uri="{FF2B5EF4-FFF2-40B4-BE49-F238E27FC236}">
                    <a16:creationId xmlns:a16="http://schemas.microsoft.com/office/drawing/2014/main" id="{84A1773F-0CD2-4D72-B1FC-953CD046C165}"/>
                  </a:ext>
                </a:extLst>
              </p:cNvPr>
              <p:cNvSpPr/>
              <p:nvPr/>
            </p:nvSpPr>
            <p:spPr>
              <a:xfrm>
                <a:off x="3983694" y="1451021"/>
                <a:ext cx="87712" cy="70724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303" extrusionOk="0">
                    <a:moveTo>
                      <a:pt x="808" y="1"/>
                    </a:moveTo>
                    <a:cubicBezTo>
                      <a:pt x="363" y="1"/>
                      <a:pt x="1" y="294"/>
                      <a:pt x="1" y="652"/>
                    </a:cubicBezTo>
                    <a:cubicBezTo>
                      <a:pt x="1" y="1014"/>
                      <a:pt x="363" y="1303"/>
                      <a:pt x="808" y="1303"/>
                    </a:cubicBezTo>
                    <a:cubicBezTo>
                      <a:pt x="1253" y="1303"/>
                      <a:pt x="1615" y="1014"/>
                      <a:pt x="1615" y="652"/>
                    </a:cubicBezTo>
                    <a:cubicBezTo>
                      <a:pt x="1615" y="294"/>
                      <a:pt x="1253" y="1"/>
                      <a:pt x="808" y="1"/>
                    </a:cubicBezTo>
                    <a:close/>
                  </a:path>
                </a:pathLst>
              </a:custGeom>
              <a:solidFill>
                <a:srgbClr val="434343">
                  <a:alpha val="151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65" name="สี่เหลี่ยมผืนผ้า: มุมมน 64">
            <a:extLst>
              <a:ext uri="{FF2B5EF4-FFF2-40B4-BE49-F238E27FC236}">
                <a16:creationId xmlns:a16="http://schemas.microsoft.com/office/drawing/2014/main" id="{9778983B-0BEE-4284-B7F3-7D1007F8548D}"/>
              </a:ext>
            </a:extLst>
          </p:cNvPr>
          <p:cNvSpPr/>
          <p:nvPr/>
        </p:nvSpPr>
        <p:spPr>
          <a:xfrm>
            <a:off x="8754919" y="4589155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66" name="ตาราง 3">
            <a:extLst>
              <a:ext uri="{FF2B5EF4-FFF2-40B4-BE49-F238E27FC236}">
                <a16:creationId xmlns:a16="http://schemas.microsoft.com/office/drawing/2014/main" id="{77681B3E-5CF6-4B62-8DB4-B66F4E6088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1880736"/>
              </p:ext>
            </p:extLst>
          </p:nvPr>
        </p:nvGraphicFramePr>
        <p:xfrm>
          <a:off x="6631651" y="4136444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7" name="สี่เหลี่ยมผืนผ้า: มุมมน 66">
            <a:extLst>
              <a:ext uri="{FF2B5EF4-FFF2-40B4-BE49-F238E27FC236}">
                <a16:creationId xmlns:a16="http://schemas.microsoft.com/office/drawing/2014/main" id="{2BCF0242-ACEB-40DE-8DF3-72D787401699}"/>
              </a:ext>
            </a:extLst>
          </p:cNvPr>
          <p:cNvSpPr/>
          <p:nvPr/>
        </p:nvSpPr>
        <p:spPr>
          <a:xfrm>
            <a:off x="4447623" y="453254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68" name="ตาราง 3">
            <a:extLst>
              <a:ext uri="{FF2B5EF4-FFF2-40B4-BE49-F238E27FC236}">
                <a16:creationId xmlns:a16="http://schemas.microsoft.com/office/drawing/2014/main" id="{1ECB0C39-D790-4155-AE52-BE8495CCBB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5813520"/>
              </p:ext>
            </p:extLst>
          </p:nvPr>
        </p:nvGraphicFramePr>
        <p:xfrm>
          <a:off x="1420268" y="4130326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9" name="Google Shape;3842;p61">
            <a:extLst>
              <a:ext uri="{FF2B5EF4-FFF2-40B4-BE49-F238E27FC236}">
                <a16:creationId xmlns:a16="http://schemas.microsoft.com/office/drawing/2014/main" id="{B435AF7B-D69D-4BAD-8F4C-7F18369ECCDA}"/>
              </a:ext>
            </a:extLst>
          </p:cNvPr>
          <p:cNvSpPr txBox="1"/>
          <p:nvPr/>
        </p:nvSpPr>
        <p:spPr>
          <a:xfrm>
            <a:off x="1290919" y="1784186"/>
            <a:ext cx="122101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ตัวอย่างที่ 1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0" name="Google Shape;3842;p61">
            <a:extLst>
              <a:ext uri="{FF2B5EF4-FFF2-40B4-BE49-F238E27FC236}">
                <a16:creationId xmlns:a16="http://schemas.microsoft.com/office/drawing/2014/main" id="{67BA8AE0-3A61-448A-BC2B-D5D65ADBBF31}"/>
              </a:ext>
            </a:extLst>
          </p:cNvPr>
          <p:cNvSpPr txBox="1"/>
          <p:nvPr/>
        </p:nvSpPr>
        <p:spPr>
          <a:xfrm>
            <a:off x="1198481" y="3371590"/>
            <a:ext cx="439364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1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ลบในหลักหน่วย ตัวตั้งน้อยกว่าตัวลบ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จึงต้องกระจายจากหลักสิบไป 1 สิบ หรือ 1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 หน่วย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ลบด้วย </a:t>
            </a:r>
            <a:r>
              <a:rPr lang="th-TH" sz="24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 ได้ </a:t>
            </a:r>
            <a:r>
              <a:rPr lang="th-TH" sz="24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91565B29-4FC4-4028-BB61-6DB259F1F81F}"/>
              </a:ext>
            </a:extLst>
          </p:cNvPr>
          <p:cNvSpPr txBox="1"/>
          <p:nvPr/>
        </p:nvSpPr>
        <p:spPr>
          <a:xfrm>
            <a:off x="4702709" y="474855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2" name="ตัวเชื่อมต่อตรง 71">
            <a:extLst>
              <a:ext uri="{FF2B5EF4-FFF2-40B4-BE49-F238E27FC236}">
                <a16:creationId xmlns:a16="http://schemas.microsoft.com/office/drawing/2014/main" id="{98BBCBAD-1F3B-4F71-A243-B61C3FF6FA65}"/>
              </a:ext>
            </a:extLst>
          </p:cNvPr>
          <p:cNvCxnSpPr/>
          <p:nvPr/>
        </p:nvCxnSpPr>
        <p:spPr>
          <a:xfrm>
            <a:off x="1768538" y="5299206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806C6331-FEC5-40C0-9938-29EC5EA088B7}"/>
              </a:ext>
            </a:extLst>
          </p:cNvPr>
          <p:cNvGrpSpPr/>
          <p:nvPr/>
        </p:nvGrpSpPr>
        <p:grpSpPr>
          <a:xfrm>
            <a:off x="1764604" y="5713563"/>
            <a:ext cx="2935229" cy="20131"/>
            <a:chOff x="1764604" y="5115751"/>
            <a:chExt cx="2935229" cy="20131"/>
          </a:xfrm>
        </p:grpSpPr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A3554BDD-B55E-4344-BECE-343AF60F00B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3EE53903-812E-4379-8D54-7A213FB286BF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Google Shape;3842;p61">
            <a:extLst>
              <a:ext uri="{FF2B5EF4-FFF2-40B4-BE49-F238E27FC236}">
                <a16:creationId xmlns:a16="http://schemas.microsoft.com/office/drawing/2014/main" id="{44BD03A8-242E-42A9-A6EF-6F8267B640EA}"/>
              </a:ext>
            </a:extLst>
          </p:cNvPr>
          <p:cNvSpPr txBox="1"/>
          <p:nvPr/>
        </p:nvSpPr>
        <p:spPr>
          <a:xfrm>
            <a:off x="6372886" y="2748897"/>
            <a:ext cx="412644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2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ในหลักสิบ 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สิบ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กระจายไป 1 สิบ เหลือ 4 สิบ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baseline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สิบ ลบด้วย 3 สิบ ได้ 1 สิบ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A13D6F30-9FFB-4325-93F2-98CFA0F0AA0E}"/>
              </a:ext>
            </a:extLst>
          </p:cNvPr>
          <p:cNvSpPr txBox="1"/>
          <p:nvPr/>
        </p:nvSpPr>
        <p:spPr>
          <a:xfrm>
            <a:off x="9914092" y="475467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8" name="ตัวเชื่อมต่อตรง 77">
            <a:extLst>
              <a:ext uri="{FF2B5EF4-FFF2-40B4-BE49-F238E27FC236}">
                <a16:creationId xmlns:a16="http://schemas.microsoft.com/office/drawing/2014/main" id="{551DCEEF-EB63-4EC6-A508-D3F568C82A36}"/>
              </a:ext>
            </a:extLst>
          </p:cNvPr>
          <p:cNvCxnSpPr/>
          <p:nvPr/>
        </p:nvCxnSpPr>
        <p:spPr>
          <a:xfrm>
            <a:off x="6979921" y="5305324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FF921730-AC73-469C-B1DF-3F267BA22771}"/>
              </a:ext>
            </a:extLst>
          </p:cNvPr>
          <p:cNvGrpSpPr/>
          <p:nvPr/>
        </p:nvGrpSpPr>
        <p:grpSpPr>
          <a:xfrm>
            <a:off x="6975987" y="5719681"/>
            <a:ext cx="2935229" cy="20131"/>
            <a:chOff x="1764604" y="5115751"/>
            <a:chExt cx="2935229" cy="20131"/>
          </a:xfrm>
        </p:grpSpPr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1BAE8B3F-EFD6-4E4F-9208-6428AAA14F2C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95702EA4-B213-4E2D-B008-CE8531594F6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oogle Shape;1515;p54">
            <a:extLst>
              <a:ext uri="{FF2B5EF4-FFF2-40B4-BE49-F238E27FC236}">
                <a16:creationId xmlns:a16="http://schemas.microsoft.com/office/drawing/2014/main" id="{B7917151-C361-499F-9D0C-CB586759574A}"/>
              </a:ext>
            </a:extLst>
          </p:cNvPr>
          <p:cNvGrpSpPr/>
          <p:nvPr/>
        </p:nvGrpSpPr>
        <p:grpSpPr>
          <a:xfrm rot="20445680" flipV="1">
            <a:off x="5632586" y="449467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83" name="Google Shape;1516;p54">
              <a:extLst>
                <a:ext uri="{FF2B5EF4-FFF2-40B4-BE49-F238E27FC236}">
                  <a16:creationId xmlns:a16="http://schemas.microsoft.com/office/drawing/2014/main" id="{9B6E00E0-5703-4DD5-8FA4-6E42CBF94AD7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1517;p54">
              <a:extLst>
                <a:ext uri="{FF2B5EF4-FFF2-40B4-BE49-F238E27FC236}">
                  <a16:creationId xmlns:a16="http://schemas.microsoft.com/office/drawing/2014/main" id="{C3FE88EA-F3DB-42CA-9E6D-BA61824A771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5" name="Google Shape;1851;p57">
            <a:extLst>
              <a:ext uri="{FF2B5EF4-FFF2-40B4-BE49-F238E27FC236}">
                <a16:creationId xmlns:a16="http://schemas.microsoft.com/office/drawing/2014/main" id="{665D8253-7BA8-460A-B14F-0377DA03C1AA}"/>
              </a:ext>
            </a:extLst>
          </p:cNvPr>
          <p:cNvSpPr/>
          <p:nvPr/>
        </p:nvSpPr>
        <p:spPr>
          <a:xfrm rot="10642270">
            <a:off x="8844646" y="5956422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B0E0BFB5-EC03-4F7B-8A09-4D3CE26A4F0F}"/>
              </a:ext>
            </a:extLst>
          </p:cNvPr>
          <p:cNvSpPr txBox="1"/>
          <p:nvPr/>
        </p:nvSpPr>
        <p:spPr>
          <a:xfrm>
            <a:off x="4464638" y="540406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ACB6EBAE-A47A-499B-A659-DED6198AAA28}"/>
              </a:ext>
            </a:extLst>
          </p:cNvPr>
          <p:cNvSpPr txBox="1"/>
          <p:nvPr/>
        </p:nvSpPr>
        <p:spPr>
          <a:xfrm>
            <a:off x="8762509" y="543148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437BE076-DE3A-414D-B6F5-C226D6FEB7B1}"/>
              </a:ext>
            </a:extLst>
          </p:cNvPr>
          <p:cNvGrpSpPr/>
          <p:nvPr/>
        </p:nvGrpSpPr>
        <p:grpSpPr>
          <a:xfrm>
            <a:off x="1413037" y="1498542"/>
            <a:ext cx="9488044" cy="577200"/>
            <a:chOff x="1413037" y="1498542"/>
            <a:chExt cx="8872820" cy="577200"/>
          </a:xfrm>
        </p:grpSpPr>
        <p:sp>
          <p:nvSpPr>
            <p:cNvPr id="89" name="Google Shape;3832;p61">
              <a:extLst>
                <a:ext uri="{FF2B5EF4-FFF2-40B4-BE49-F238E27FC236}">
                  <a16:creationId xmlns:a16="http://schemas.microsoft.com/office/drawing/2014/main" id="{65A313BA-FC69-471A-9015-338A853B6AEF}"/>
                </a:ext>
              </a:extLst>
            </p:cNvPr>
            <p:cNvSpPr/>
            <p:nvPr/>
          </p:nvSpPr>
          <p:spPr>
            <a:xfrm rot="5400000" flipH="1">
              <a:off x="5560847" y="-2649268"/>
              <a:ext cx="577200" cy="887282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42;p61">
              <a:extLst>
                <a:ext uri="{FF2B5EF4-FFF2-40B4-BE49-F238E27FC236}">
                  <a16:creationId xmlns:a16="http://schemas.microsoft.com/office/drawing/2014/main" id="{42A60913-DF33-4841-A136-0274C40D65C6}"/>
                </a:ext>
              </a:extLst>
            </p:cNvPr>
            <p:cNvSpPr txBox="1"/>
            <p:nvPr/>
          </p:nvSpPr>
          <p:spPr>
            <a:xfrm>
              <a:off x="1764604" y="1581362"/>
              <a:ext cx="8145553" cy="36462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ครูต้องการปล่อยปลาดุกทั้งหมด 1,550 ตัว กรมประมงจัดให้แล้ว 1,335 ตัว ครูต้องซื้อปลาดุกเพิ่มอีกกี่ตัว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3D4A099-F5DE-4451-A94F-DF4D997395BC}"/>
              </a:ext>
            </a:extLst>
          </p:cNvPr>
          <p:cNvGrpSpPr/>
          <p:nvPr/>
        </p:nvGrpSpPr>
        <p:grpSpPr>
          <a:xfrm>
            <a:off x="1847519" y="1982961"/>
            <a:ext cx="3456000" cy="504000"/>
            <a:chOff x="1847519" y="1946385"/>
            <a:chExt cx="3456000" cy="504000"/>
          </a:xfrm>
        </p:grpSpPr>
        <p:sp>
          <p:nvSpPr>
            <p:cNvPr id="92" name="Google Shape;3833;p61">
              <a:extLst>
                <a:ext uri="{FF2B5EF4-FFF2-40B4-BE49-F238E27FC236}">
                  <a16:creationId xmlns:a16="http://schemas.microsoft.com/office/drawing/2014/main" id="{E5ABE035-0348-4FBB-A70D-DF9C5E06D285}"/>
                </a:ext>
              </a:extLst>
            </p:cNvPr>
            <p:cNvSpPr/>
            <p:nvPr/>
          </p:nvSpPr>
          <p:spPr>
            <a:xfrm rot="5400000" flipH="1">
              <a:off x="3323519" y="470385"/>
              <a:ext cx="504000" cy="345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C3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42;p61">
              <a:extLst>
                <a:ext uri="{FF2B5EF4-FFF2-40B4-BE49-F238E27FC236}">
                  <a16:creationId xmlns:a16="http://schemas.microsoft.com/office/drawing/2014/main" id="{D8820060-4D53-4DEA-A39D-115EC0A9BB70}"/>
                </a:ext>
              </a:extLst>
            </p:cNvPr>
            <p:cNvSpPr txBox="1"/>
            <p:nvPr/>
          </p:nvSpPr>
          <p:spPr>
            <a:xfrm>
              <a:off x="2246201" y="2007126"/>
              <a:ext cx="270073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b="1" kern="0" dirty="0">
                  <a:solidFill>
                    <a:srgbClr val="FFFFFF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</a:t>
              </a: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,550 – 1,335 </a:t>
              </a: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265C4890-B8D5-4829-8610-4A2B4406032D}"/>
              </a:ext>
            </a:extLst>
          </p:cNvPr>
          <p:cNvGrpSpPr/>
          <p:nvPr/>
        </p:nvGrpSpPr>
        <p:grpSpPr>
          <a:xfrm>
            <a:off x="4447623" y="4375849"/>
            <a:ext cx="403228" cy="473191"/>
            <a:chOff x="4446594" y="3882424"/>
            <a:chExt cx="403228" cy="473191"/>
          </a:xfrm>
        </p:grpSpPr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322069AF-BE17-4C63-8A56-D481DB519A24}"/>
                </a:ext>
              </a:extLst>
            </p:cNvPr>
            <p:cNvSpPr txBox="1"/>
            <p:nvPr/>
          </p:nvSpPr>
          <p:spPr>
            <a:xfrm>
              <a:off x="4446594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A15F0179-D7F6-4954-9A1C-4FA8219E3B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7F54BC3-CB76-4E7A-B7F0-479C92FC763C}"/>
              </a:ext>
            </a:extLst>
          </p:cNvPr>
          <p:cNvGrpSpPr/>
          <p:nvPr/>
        </p:nvGrpSpPr>
        <p:grpSpPr>
          <a:xfrm>
            <a:off x="3555751" y="4390798"/>
            <a:ext cx="403228" cy="473191"/>
            <a:chOff x="4464882" y="3882424"/>
            <a:chExt cx="403228" cy="473191"/>
          </a:xfrm>
        </p:grpSpPr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3FBDBE3D-71C1-449D-B8D7-D416BDA97947}"/>
                </a:ext>
              </a:extLst>
            </p:cNvPr>
            <p:cNvSpPr txBox="1"/>
            <p:nvPr/>
          </p:nvSpPr>
          <p:spPr>
            <a:xfrm>
              <a:off x="4464882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9" name="ตัวเชื่อมต่อตรง 98">
              <a:extLst>
                <a:ext uri="{FF2B5EF4-FFF2-40B4-BE49-F238E27FC236}">
                  <a16:creationId xmlns:a16="http://schemas.microsoft.com/office/drawing/2014/main" id="{6DE34FC1-DFCB-49F4-A14F-8903AABD41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21EA5265-48C6-4D95-8529-DD68CBCBF015}"/>
              </a:ext>
            </a:extLst>
          </p:cNvPr>
          <p:cNvGrpSpPr/>
          <p:nvPr/>
        </p:nvGrpSpPr>
        <p:grpSpPr>
          <a:xfrm>
            <a:off x="9655637" y="4390345"/>
            <a:ext cx="403228" cy="473191"/>
            <a:chOff x="4446594" y="3882424"/>
            <a:chExt cx="403228" cy="473191"/>
          </a:xfrm>
        </p:grpSpPr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B56408B0-2908-40C0-BBB9-C2E08F1F2FA7}"/>
                </a:ext>
              </a:extLst>
            </p:cNvPr>
            <p:cNvSpPr txBox="1"/>
            <p:nvPr/>
          </p:nvSpPr>
          <p:spPr>
            <a:xfrm>
              <a:off x="4446594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2" name="ตัวเชื่อมต่อตรง 101">
              <a:extLst>
                <a:ext uri="{FF2B5EF4-FFF2-40B4-BE49-F238E27FC236}">
                  <a16:creationId xmlns:a16="http://schemas.microsoft.com/office/drawing/2014/main" id="{756ED0E8-D8CD-47D4-9346-9DDB63708C2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A27F127D-0FC4-43F0-A525-85D2D8316778}"/>
              </a:ext>
            </a:extLst>
          </p:cNvPr>
          <p:cNvGrpSpPr/>
          <p:nvPr/>
        </p:nvGrpSpPr>
        <p:grpSpPr>
          <a:xfrm>
            <a:off x="8763765" y="4405294"/>
            <a:ext cx="403228" cy="473191"/>
            <a:chOff x="4464882" y="3882424"/>
            <a:chExt cx="403228" cy="473191"/>
          </a:xfrm>
        </p:grpSpPr>
        <p:sp>
          <p:nvSpPr>
            <p:cNvPr id="104" name="กล่องข้อความ 103">
              <a:extLst>
                <a:ext uri="{FF2B5EF4-FFF2-40B4-BE49-F238E27FC236}">
                  <a16:creationId xmlns:a16="http://schemas.microsoft.com/office/drawing/2014/main" id="{5AA6BEC6-4736-49C1-BFAE-A71EEB6B825B}"/>
                </a:ext>
              </a:extLst>
            </p:cNvPr>
            <p:cNvSpPr txBox="1"/>
            <p:nvPr/>
          </p:nvSpPr>
          <p:spPr>
            <a:xfrm>
              <a:off x="4464882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5" name="ตัวเชื่อมต่อตรง 104">
              <a:extLst>
                <a:ext uri="{FF2B5EF4-FFF2-40B4-BE49-F238E27FC236}">
                  <a16:creationId xmlns:a16="http://schemas.microsoft.com/office/drawing/2014/main" id="{B1703D90-A3C2-4042-B17B-5F77F46004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5999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0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3500"/>
                            </p:stCondLst>
                            <p:childTnLst>
                              <p:par>
                                <p:cTn id="8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7" grpId="0" animBg="1"/>
      <p:bldP spid="70" grpId="0"/>
      <p:bldP spid="71" grpId="0"/>
      <p:bldP spid="76" grpId="0"/>
      <p:bldP spid="77" grpId="0"/>
      <p:bldP spid="85" grpId="0" animBg="1"/>
      <p:bldP spid="86" grpId="0"/>
      <p:bldP spid="87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8BFFFF3F-73FD-4046-9920-6C90EA4F9B80}"/>
              </a:ext>
            </a:extLst>
          </p:cNvPr>
          <p:cNvSpPr/>
          <p:nvPr/>
        </p:nvSpPr>
        <p:spPr>
          <a:xfrm>
            <a:off x="6860135" y="2574937"/>
            <a:ext cx="336341" cy="1192705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9" name="ตาราง 3">
            <a:extLst>
              <a:ext uri="{FF2B5EF4-FFF2-40B4-BE49-F238E27FC236}">
                <a16:creationId xmlns:a16="http://schemas.microsoft.com/office/drawing/2014/main" id="{C20CBC1E-8045-462B-9AB8-5BBA30176F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4035587"/>
              </p:ext>
            </p:extLst>
          </p:nvPr>
        </p:nvGraphicFramePr>
        <p:xfrm>
          <a:off x="6558140" y="2128289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" name="สี่เหลี่ยมผืนผ้า: มุมมน 9">
            <a:extLst>
              <a:ext uri="{FF2B5EF4-FFF2-40B4-BE49-F238E27FC236}">
                <a16:creationId xmlns:a16="http://schemas.microsoft.com/office/drawing/2014/main" id="{5E121539-ADE0-49D2-9988-7BB7DDAB1E01}"/>
              </a:ext>
            </a:extLst>
          </p:cNvPr>
          <p:cNvSpPr/>
          <p:nvPr/>
        </p:nvSpPr>
        <p:spPr>
          <a:xfrm>
            <a:off x="2548871" y="2509493"/>
            <a:ext cx="336341" cy="122400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634DF990-5C58-42A7-8223-FD4B01FB15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1955816"/>
              </p:ext>
            </p:extLst>
          </p:nvPr>
        </p:nvGraphicFramePr>
        <p:xfrm>
          <a:off x="1346757" y="2122171"/>
          <a:ext cx="3654204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2" name="Google Shape;3842;p61">
            <a:extLst>
              <a:ext uri="{FF2B5EF4-FFF2-40B4-BE49-F238E27FC236}">
                <a16:creationId xmlns:a16="http://schemas.microsoft.com/office/drawing/2014/main" id="{589060FB-2E11-4A3E-99F5-2ABC42A4D809}"/>
              </a:ext>
            </a:extLst>
          </p:cNvPr>
          <p:cNvSpPr txBox="1"/>
          <p:nvPr/>
        </p:nvSpPr>
        <p:spPr>
          <a:xfrm>
            <a:off x="1198481" y="1275896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3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ลบในหลักร้อย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 ร้อย ลบด้วย 3 ร้อย ได้ 2 ร้อย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" name="กล่องข้อความ 12">
            <a:extLst>
              <a:ext uri="{FF2B5EF4-FFF2-40B4-BE49-F238E27FC236}">
                <a16:creationId xmlns:a16="http://schemas.microsoft.com/office/drawing/2014/main" id="{FB357234-03E6-4CE6-916C-C68D8FE354AA}"/>
              </a:ext>
            </a:extLst>
          </p:cNvPr>
          <p:cNvSpPr txBox="1"/>
          <p:nvPr/>
        </p:nvSpPr>
        <p:spPr>
          <a:xfrm>
            <a:off x="4629198" y="2740403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20" name="ตัวเชื่อมต่อตรง 19">
            <a:extLst>
              <a:ext uri="{FF2B5EF4-FFF2-40B4-BE49-F238E27FC236}">
                <a16:creationId xmlns:a16="http://schemas.microsoft.com/office/drawing/2014/main" id="{8AA5CA22-97E6-4BEA-A7A7-6FE54452DDD3}"/>
              </a:ext>
            </a:extLst>
          </p:cNvPr>
          <p:cNvCxnSpPr/>
          <p:nvPr/>
        </p:nvCxnSpPr>
        <p:spPr>
          <a:xfrm>
            <a:off x="1695027" y="3291051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A1013303-8D9E-4665-AF74-93BFFC833BDE}"/>
              </a:ext>
            </a:extLst>
          </p:cNvPr>
          <p:cNvGrpSpPr/>
          <p:nvPr/>
        </p:nvGrpSpPr>
        <p:grpSpPr>
          <a:xfrm>
            <a:off x="1691093" y="3705408"/>
            <a:ext cx="2935229" cy="20131"/>
            <a:chOff x="1764604" y="5115751"/>
            <a:chExt cx="2935229" cy="20131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DB8BE778-A28D-4EBA-B382-A80BCA199EE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19985ED2-06E0-4FF5-8FA9-7EE95EEDBBB1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06AD294D-F814-44B5-B0EE-9D8FD5D01F22}"/>
              </a:ext>
            </a:extLst>
          </p:cNvPr>
          <p:cNvSpPr txBox="1"/>
          <p:nvPr/>
        </p:nvSpPr>
        <p:spPr>
          <a:xfrm>
            <a:off x="6372886" y="1293283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4 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ลบในหลักพัน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พัน ลบด้วย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พัน ได้ 0 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026D7FC6-A88F-40E5-AF3B-73B7A201E0A4}"/>
              </a:ext>
            </a:extLst>
          </p:cNvPr>
          <p:cNvSpPr txBox="1"/>
          <p:nvPr/>
        </p:nvSpPr>
        <p:spPr>
          <a:xfrm>
            <a:off x="9840581" y="2746521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FAF18120-D246-4163-9674-BFB1830AAA1B}"/>
              </a:ext>
            </a:extLst>
          </p:cNvPr>
          <p:cNvCxnSpPr/>
          <p:nvPr/>
        </p:nvCxnSpPr>
        <p:spPr>
          <a:xfrm>
            <a:off x="6906410" y="3297169"/>
            <a:ext cx="293417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6FE3D9D4-1199-42A8-BF63-934159176651}"/>
              </a:ext>
            </a:extLst>
          </p:cNvPr>
          <p:cNvGrpSpPr/>
          <p:nvPr/>
        </p:nvGrpSpPr>
        <p:grpSpPr>
          <a:xfrm>
            <a:off x="6902476" y="3711526"/>
            <a:ext cx="2935229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6C4214C9-277D-4A41-AEFC-1DB7D93DAED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7BA49032-7EDE-4CF3-BFC9-CEECF74CE39B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oogle Shape;1515;p54">
            <a:extLst>
              <a:ext uri="{FF2B5EF4-FFF2-40B4-BE49-F238E27FC236}">
                <a16:creationId xmlns:a16="http://schemas.microsoft.com/office/drawing/2014/main" id="{52350301-FDA6-4A73-987D-E2C49D5213AE}"/>
              </a:ext>
            </a:extLst>
          </p:cNvPr>
          <p:cNvGrpSpPr/>
          <p:nvPr/>
        </p:nvGrpSpPr>
        <p:grpSpPr>
          <a:xfrm rot="20445680" flipV="1">
            <a:off x="5559075" y="2486518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1" name="Google Shape;1516;p54">
              <a:extLst>
                <a:ext uri="{FF2B5EF4-FFF2-40B4-BE49-F238E27FC236}">
                  <a16:creationId xmlns:a16="http://schemas.microsoft.com/office/drawing/2014/main" id="{957ED012-8C1B-4DCD-8FBD-B21A68CBEDAB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1517;p54">
              <a:extLst>
                <a:ext uri="{FF2B5EF4-FFF2-40B4-BE49-F238E27FC236}">
                  <a16:creationId xmlns:a16="http://schemas.microsoft.com/office/drawing/2014/main" id="{2CE35669-AABE-4C49-A5D3-F1030116D9D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3" name="Google Shape;1851;p57">
            <a:extLst>
              <a:ext uri="{FF2B5EF4-FFF2-40B4-BE49-F238E27FC236}">
                <a16:creationId xmlns:a16="http://schemas.microsoft.com/office/drawing/2014/main" id="{EDE1AA96-DFF2-45E6-80BB-BCEAFBE1061A}"/>
              </a:ext>
            </a:extLst>
          </p:cNvPr>
          <p:cNvSpPr/>
          <p:nvPr/>
        </p:nvSpPr>
        <p:spPr>
          <a:xfrm rot="10642270">
            <a:off x="8761231" y="3837510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Google Shape;1473;p36">
            <a:extLst>
              <a:ext uri="{FF2B5EF4-FFF2-40B4-BE49-F238E27FC236}">
                <a16:creationId xmlns:a16="http://schemas.microsoft.com/office/drawing/2014/main" id="{DF28529B-CB4C-4F87-A59F-C1477977EE72}"/>
              </a:ext>
            </a:extLst>
          </p:cNvPr>
          <p:cNvSpPr/>
          <p:nvPr/>
        </p:nvSpPr>
        <p:spPr>
          <a:xfrm>
            <a:off x="1157080" y="4447283"/>
            <a:ext cx="4361534" cy="1607413"/>
          </a:xfrm>
          <a:custGeom>
            <a:avLst/>
            <a:gdLst/>
            <a:ahLst/>
            <a:cxnLst/>
            <a:rect l="l" t="t" r="r" b="b"/>
            <a:pathLst>
              <a:path w="137904" h="35921" extrusionOk="0">
                <a:moveTo>
                  <a:pt x="4569" y="7874"/>
                </a:moveTo>
                <a:cubicBezTo>
                  <a:pt x="9308" y="4923"/>
                  <a:pt x="14170" y="2375"/>
                  <a:pt x="28979" y="1168"/>
                </a:cubicBezTo>
                <a:cubicBezTo>
                  <a:pt x="43788" y="-39"/>
                  <a:pt x="75786" y="-463"/>
                  <a:pt x="93423" y="632"/>
                </a:cubicBezTo>
                <a:cubicBezTo>
                  <a:pt x="111060" y="1727"/>
                  <a:pt x="128473" y="3750"/>
                  <a:pt x="134799" y="7740"/>
                </a:cubicBezTo>
                <a:cubicBezTo>
                  <a:pt x="141125" y="11730"/>
                  <a:pt x="136666" y="21241"/>
                  <a:pt x="131379" y="24572"/>
                </a:cubicBezTo>
                <a:cubicBezTo>
                  <a:pt x="126093" y="27903"/>
                  <a:pt x="108948" y="25835"/>
                  <a:pt x="103080" y="27724"/>
                </a:cubicBezTo>
                <a:cubicBezTo>
                  <a:pt x="97212" y="29613"/>
                  <a:pt x="98576" y="35559"/>
                  <a:pt x="96173" y="35905"/>
                </a:cubicBezTo>
                <a:cubicBezTo>
                  <a:pt x="93770" y="36251"/>
                  <a:pt x="94396" y="30853"/>
                  <a:pt x="88662" y="29802"/>
                </a:cubicBezTo>
                <a:cubicBezTo>
                  <a:pt x="82928" y="28752"/>
                  <a:pt x="74613" y="30127"/>
                  <a:pt x="61771" y="29602"/>
                </a:cubicBezTo>
                <a:cubicBezTo>
                  <a:pt x="48929" y="29077"/>
                  <a:pt x="21814" y="28439"/>
                  <a:pt x="11610" y="26651"/>
                </a:cubicBezTo>
                <a:cubicBezTo>
                  <a:pt x="1406" y="24863"/>
                  <a:pt x="1719" y="22002"/>
                  <a:pt x="545" y="18872"/>
                </a:cubicBezTo>
                <a:cubicBezTo>
                  <a:pt x="-628" y="15743"/>
                  <a:pt x="-170" y="10825"/>
                  <a:pt x="4569" y="7874"/>
                </a:cubicBezTo>
                <a:close/>
              </a:path>
            </a:pathLst>
          </a:custGeom>
          <a:solidFill>
            <a:srgbClr val="74B6B2"/>
          </a:solidFill>
          <a:ln>
            <a:noFill/>
          </a:ln>
        </p:spPr>
      </p:sp>
      <p:sp>
        <p:nvSpPr>
          <p:cNvPr id="35" name="Google Shape;1475;p36">
            <a:extLst>
              <a:ext uri="{FF2B5EF4-FFF2-40B4-BE49-F238E27FC236}">
                <a16:creationId xmlns:a16="http://schemas.microsoft.com/office/drawing/2014/main" id="{0F4C1910-3527-47A4-B252-DD564090815A}"/>
              </a:ext>
            </a:extLst>
          </p:cNvPr>
          <p:cNvSpPr txBox="1">
            <a:spLocks/>
          </p:cNvSpPr>
          <p:nvPr/>
        </p:nvSpPr>
        <p:spPr>
          <a:xfrm>
            <a:off x="1375226" y="4754527"/>
            <a:ext cx="4143388" cy="7587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1600" b="0" i="0" u="none" strike="noStrike" cap="none">
                <a:solidFill>
                  <a:srgbClr val="FFFFFF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Didact Gothic"/>
              <a:buNone/>
              <a:defRPr sz="2800" b="0" i="0" u="none" strike="noStrike" cap="none">
                <a:solidFill>
                  <a:schemeClr val="lt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kumimoji="0" lang="th-TH" sz="2000" b="1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สังเกต</a:t>
            </a:r>
            <a:r>
              <a:rPr kumimoji="0" lang="th-TH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 </a:t>
            </a: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  	215 + 1,335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= </a:t>
            </a: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1,550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72D38"/>
              </a:buClr>
              <a:buSzPts val="2800"/>
              <a:buFont typeface="Didact Gothic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rPr>
              <a:t>	ผลลบบวกตัวลบเท่ากับตัวตั้ง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oonJot" panose="02000603000000000000" pitchFamily="2" charset="-34"/>
              <a:cs typeface="BoonJot" panose="02000603000000000000" pitchFamily="2" charset="-34"/>
              <a:sym typeface="Didact Gothic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B12178A5-F7CB-4177-835A-89C09B7625B2}"/>
              </a:ext>
            </a:extLst>
          </p:cNvPr>
          <p:cNvSpPr txBox="1"/>
          <p:nvPr/>
        </p:nvSpPr>
        <p:spPr>
          <a:xfrm>
            <a:off x="2584847" y="338796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CA2CCF6D-86F6-4606-AEA6-7EF492DAAE7B}"/>
              </a:ext>
            </a:extLst>
          </p:cNvPr>
          <p:cNvSpPr txBox="1"/>
          <p:nvPr/>
        </p:nvSpPr>
        <p:spPr>
          <a:xfrm>
            <a:off x="6860037" y="341224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D11132F5-DFFA-46CC-BC5C-DC360DD15C16}"/>
              </a:ext>
            </a:extLst>
          </p:cNvPr>
          <p:cNvGrpSpPr/>
          <p:nvPr/>
        </p:nvGrpSpPr>
        <p:grpSpPr>
          <a:xfrm>
            <a:off x="6209958" y="4604948"/>
            <a:ext cx="3669906" cy="763368"/>
            <a:chOff x="6209958" y="4604948"/>
            <a:chExt cx="3669906" cy="763368"/>
          </a:xfrm>
        </p:grpSpPr>
        <p:sp>
          <p:nvSpPr>
            <p:cNvPr id="39" name="วงรี 1">
              <a:extLst>
                <a:ext uri="{FF2B5EF4-FFF2-40B4-BE49-F238E27FC236}">
                  <a16:creationId xmlns:a16="http://schemas.microsoft.com/office/drawing/2014/main" id="{AFF0AA0E-0953-47F6-BBC7-6B19E4ED50A4}"/>
                </a:ext>
              </a:extLst>
            </p:cNvPr>
            <p:cNvSpPr/>
            <p:nvPr/>
          </p:nvSpPr>
          <p:spPr>
            <a:xfrm>
              <a:off x="6209958" y="4604948"/>
              <a:ext cx="3217505" cy="763368"/>
            </a:xfrm>
            <a:custGeom>
              <a:avLst/>
              <a:gdLst>
                <a:gd name="connsiteX0" fmla="*/ 0 w 2669416"/>
                <a:gd name="connsiteY0" fmla="*/ 381492 h 762984"/>
                <a:gd name="connsiteX1" fmla="*/ 1334708 w 2669416"/>
                <a:gd name="connsiteY1" fmla="*/ 0 h 762984"/>
                <a:gd name="connsiteX2" fmla="*/ 2669416 w 2669416"/>
                <a:gd name="connsiteY2" fmla="*/ 381492 h 762984"/>
                <a:gd name="connsiteX3" fmla="*/ 1334708 w 2669416"/>
                <a:gd name="connsiteY3" fmla="*/ 762984 h 762984"/>
                <a:gd name="connsiteX4" fmla="*/ 0 w 2669416"/>
                <a:gd name="connsiteY4" fmla="*/ 381492 h 762984"/>
                <a:gd name="connsiteX0" fmla="*/ 1507 w 2670923"/>
                <a:gd name="connsiteY0" fmla="*/ 381684 h 763368"/>
                <a:gd name="connsiteX1" fmla="*/ 1336215 w 2670923"/>
                <a:gd name="connsiteY1" fmla="*/ 192 h 763368"/>
                <a:gd name="connsiteX2" fmla="*/ 2670923 w 2670923"/>
                <a:gd name="connsiteY2" fmla="*/ 381684 h 763368"/>
                <a:gd name="connsiteX3" fmla="*/ 1336215 w 2670923"/>
                <a:gd name="connsiteY3" fmla="*/ 763176 h 763368"/>
                <a:gd name="connsiteX4" fmla="*/ 1507 w 2670923"/>
                <a:gd name="connsiteY4" fmla="*/ 381684 h 763368"/>
                <a:gd name="connsiteX0" fmla="*/ 1507 w 2672430"/>
                <a:gd name="connsiteY0" fmla="*/ 381684 h 763368"/>
                <a:gd name="connsiteX1" fmla="*/ 1336215 w 2672430"/>
                <a:gd name="connsiteY1" fmla="*/ 192 h 763368"/>
                <a:gd name="connsiteX2" fmla="*/ 2670923 w 2672430"/>
                <a:gd name="connsiteY2" fmla="*/ 381684 h 763368"/>
                <a:gd name="connsiteX3" fmla="*/ 1336215 w 2672430"/>
                <a:gd name="connsiteY3" fmla="*/ 763176 h 763368"/>
                <a:gd name="connsiteX4" fmla="*/ 1507 w 2672430"/>
                <a:gd name="connsiteY4" fmla="*/ 381684 h 763368"/>
                <a:gd name="connsiteX0" fmla="*/ 1507 w 2672430"/>
                <a:gd name="connsiteY0" fmla="*/ 381684 h 763368"/>
                <a:gd name="connsiteX1" fmla="*/ 1336215 w 2672430"/>
                <a:gd name="connsiteY1" fmla="*/ 192 h 763368"/>
                <a:gd name="connsiteX2" fmla="*/ 2670923 w 2672430"/>
                <a:gd name="connsiteY2" fmla="*/ 381684 h 763368"/>
                <a:gd name="connsiteX3" fmla="*/ 1336215 w 2672430"/>
                <a:gd name="connsiteY3" fmla="*/ 763176 h 763368"/>
                <a:gd name="connsiteX4" fmla="*/ 1507 w 2672430"/>
                <a:gd name="connsiteY4" fmla="*/ 381684 h 76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2430" h="763368">
                  <a:moveTo>
                    <a:pt x="1507" y="381684"/>
                  </a:moveTo>
                  <a:cubicBezTo>
                    <a:pt x="-35069" y="-21032"/>
                    <a:pt x="599076" y="192"/>
                    <a:pt x="1336215" y="192"/>
                  </a:cubicBezTo>
                  <a:cubicBezTo>
                    <a:pt x="2073354" y="192"/>
                    <a:pt x="2707499" y="6400"/>
                    <a:pt x="2670923" y="381684"/>
                  </a:cubicBezTo>
                  <a:cubicBezTo>
                    <a:pt x="2698355" y="738680"/>
                    <a:pt x="2073354" y="763176"/>
                    <a:pt x="1336215" y="763176"/>
                  </a:cubicBezTo>
                  <a:cubicBezTo>
                    <a:pt x="599076" y="763176"/>
                    <a:pt x="38083" y="784400"/>
                    <a:pt x="1507" y="381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0" name="Google Shape;1475;p36">
              <a:extLst>
                <a:ext uri="{FF2B5EF4-FFF2-40B4-BE49-F238E27FC236}">
                  <a16:creationId xmlns:a16="http://schemas.microsoft.com/office/drawing/2014/main" id="{2677363C-D65A-4BFA-8E35-16508C6BCB34}"/>
                </a:ext>
              </a:extLst>
            </p:cNvPr>
            <p:cNvSpPr txBox="1">
              <a:spLocks/>
            </p:cNvSpPr>
            <p:nvPr/>
          </p:nvSpPr>
          <p:spPr>
            <a:xfrm>
              <a:off x="6372886" y="4625258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ครูต้องซื้อปลาดุกเพิ่มอีก 215 ตัว</a:t>
              </a:r>
              <a:endPara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Didact Gothic"/>
              </a:endParaRPr>
            </a:p>
          </p:txBody>
        </p: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F1F9550A-8AB2-4B34-B412-8072F8868C5A}"/>
              </a:ext>
            </a:extLst>
          </p:cNvPr>
          <p:cNvGrpSpPr/>
          <p:nvPr/>
        </p:nvGrpSpPr>
        <p:grpSpPr>
          <a:xfrm>
            <a:off x="4360795" y="2371021"/>
            <a:ext cx="403228" cy="473191"/>
            <a:chOff x="4446594" y="3882424"/>
            <a:chExt cx="403228" cy="473191"/>
          </a:xfrm>
        </p:grpSpPr>
        <p:sp>
          <p:nvSpPr>
            <p:cNvPr id="42" name="กล่องข้อความ 41">
              <a:extLst>
                <a:ext uri="{FF2B5EF4-FFF2-40B4-BE49-F238E27FC236}">
                  <a16:creationId xmlns:a16="http://schemas.microsoft.com/office/drawing/2014/main" id="{D242ECD8-E617-480A-8C87-00536F9E4F37}"/>
                </a:ext>
              </a:extLst>
            </p:cNvPr>
            <p:cNvSpPr txBox="1"/>
            <p:nvPr/>
          </p:nvSpPr>
          <p:spPr>
            <a:xfrm>
              <a:off x="4446594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BCED74E7-CBCA-4526-8811-B3C29CE27D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31CD8627-020C-48EB-9DDC-F305993F9DCB}"/>
              </a:ext>
            </a:extLst>
          </p:cNvPr>
          <p:cNvGrpSpPr/>
          <p:nvPr/>
        </p:nvGrpSpPr>
        <p:grpSpPr>
          <a:xfrm>
            <a:off x="3468923" y="2385970"/>
            <a:ext cx="403228" cy="473191"/>
            <a:chOff x="4464882" y="3882424"/>
            <a:chExt cx="403228" cy="473191"/>
          </a:xfrm>
        </p:grpSpPr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4A4223BC-748F-4B2D-BF73-892BCD350EDA}"/>
                </a:ext>
              </a:extLst>
            </p:cNvPr>
            <p:cNvSpPr txBox="1"/>
            <p:nvPr/>
          </p:nvSpPr>
          <p:spPr>
            <a:xfrm>
              <a:off x="4464882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14FAD129-B140-45B2-96A5-DE0B86F862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DCC66CBD-B88E-4238-9691-CEF745E5FA5F}"/>
              </a:ext>
            </a:extLst>
          </p:cNvPr>
          <p:cNvGrpSpPr/>
          <p:nvPr/>
        </p:nvGrpSpPr>
        <p:grpSpPr>
          <a:xfrm>
            <a:off x="9589045" y="2377139"/>
            <a:ext cx="403228" cy="473191"/>
            <a:chOff x="4446594" y="3882424"/>
            <a:chExt cx="403228" cy="473191"/>
          </a:xfrm>
        </p:grpSpPr>
        <p:sp>
          <p:nvSpPr>
            <p:cNvPr id="48" name="กล่องข้อความ 47">
              <a:extLst>
                <a:ext uri="{FF2B5EF4-FFF2-40B4-BE49-F238E27FC236}">
                  <a16:creationId xmlns:a16="http://schemas.microsoft.com/office/drawing/2014/main" id="{07395B85-B835-4218-9A9E-732D46F8B7E5}"/>
                </a:ext>
              </a:extLst>
            </p:cNvPr>
            <p:cNvSpPr txBox="1"/>
            <p:nvPr/>
          </p:nvSpPr>
          <p:spPr>
            <a:xfrm>
              <a:off x="4446594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3082FEBB-3FE2-4772-9B7F-19D4B3D901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0066581E-B149-489B-BFFE-665CDF155EE3}"/>
              </a:ext>
            </a:extLst>
          </p:cNvPr>
          <p:cNvGrpSpPr/>
          <p:nvPr/>
        </p:nvGrpSpPr>
        <p:grpSpPr>
          <a:xfrm>
            <a:off x="8697173" y="2392088"/>
            <a:ext cx="403228" cy="473191"/>
            <a:chOff x="4464882" y="3882424"/>
            <a:chExt cx="403228" cy="473191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3DDA3DDE-77F0-4F55-B4E3-D1610B9AFB4C}"/>
                </a:ext>
              </a:extLst>
            </p:cNvPr>
            <p:cNvSpPr txBox="1"/>
            <p:nvPr/>
          </p:nvSpPr>
          <p:spPr>
            <a:xfrm>
              <a:off x="4464882" y="3882424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344CDE27-A2AD-4A75-BB41-0A9D1008D1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61836" y="4139615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57225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75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25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12" grpId="0"/>
      <p:bldP spid="13" grpId="0"/>
      <p:bldP spid="24" grpId="0"/>
      <p:bldP spid="25" grpId="0"/>
      <p:bldP spid="33" grpId="0" animBg="1"/>
      <p:bldP spid="35" grpId="0"/>
      <p:bldP spid="36" grpId="0"/>
      <p:bldP spid="3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75CF49D-CB7E-4209-8424-B4708BD13143}"/>
              </a:ext>
            </a:extLst>
          </p:cNvPr>
          <p:cNvGrpSpPr/>
          <p:nvPr/>
        </p:nvGrpSpPr>
        <p:grpSpPr>
          <a:xfrm>
            <a:off x="7677996" y="2643313"/>
            <a:ext cx="2351849" cy="2040396"/>
            <a:chOff x="7368728" y="2235912"/>
            <a:chExt cx="2351849" cy="2040396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C7C96FFC-84C3-4AE7-9CD4-B2DD27204D65}"/>
                </a:ext>
              </a:extLst>
            </p:cNvPr>
            <p:cNvSpPr/>
            <p:nvPr/>
          </p:nvSpPr>
          <p:spPr>
            <a:xfrm>
              <a:off x="7368728" y="2235912"/>
              <a:ext cx="2351849" cy="2040396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28B488CF-D448-4216-8C21-6FF904D057C0}"/>
                </a:ext>
              </a:extLst>
            </p:cNvPr>
            <p:cNvSpPr/>
            <p:nvPr/>
          </p:nvSpPr>
          <p:spPr>
            <a:xfrm>
              <a:off x="7481177" y="2674537"/>
              <a:ext cx="2134625" cy="1431714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77FD7F82-4C18-46C8-A66C-37D56EFD11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785379"/>
              </p:ext>
            </p:extLst>
          </p:nvPr>
        </p:nvGraphicFramePr>
        <p:xfrm>
          <a:off x="1480294" y="2650010"/>
          <a:ext cx="4126456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B8FAA3BD-B600-423A-B84F-18E1046B87F4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1019259E-B836-4AA9-83EB-B15E27CF0582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D4854CC9-42FE-4F35-AB48-0C437657E0EE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1D9DBB0F-55C0-4853-94A1-5FF34EF91C4A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46C700D7-706E-4C24-8F0A-83467D0C14B4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18C5CCCA-D4B8-488C-9499-E33B5702F4BA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12,482 – 880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0696EACE-B3BE-43D9-8667-C56AB54FC988}"/>
              </a:ext>
            </a:extLst>
          </p:cNvPr>
          <p:cNvSpPr txBox="1"/>
          <p:nvPr/>
        </p:nvSpPr>
        <p:spPr>
          <a:xfrm>
            <a:off x="1136808" y="1619192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 นำจำนวนในหลักเดียวกันมาลบกัน เริ่มลบจากหลักหน่วย หลักสิบ หลักร้อย หลักพัน และหลักหมื่น ตามลำดับ ถ้าในหลักใดตัวตั้งน้อยกว่าตัวลบ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ต้องกระจายจำนวนจากหลักถัดไปทางซ้ายมารวมกับตัวตั้งในหลักนั้น แล้วจึงลบกัน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A1D68F2C-FD51-4B8D-AC54-7763D1862A0A}"/>
              </a:ext>
            </a:extLst>
          </p:cNvPr>
          <p:cNvSpPr txBox="1"/>
          <p:nvPr/>
        </p:nvSpPr>
        <p:spPr>
          <a:xfrm>
            <a:off x="5204716" y="327255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26" name="ตัวเชื่อมต่อตรง 25">
            <a:extLst>
              <a:ext uri="{FF2B5EF4-FFF2-40B4-BE49-F238E27FC236}">
                <a16:creationId xmlns:a16="http://schemas.microsoft.com/office/drawing/2014/main" id="{EABAEDC0-8E7E-4F89-8C25-3CACB8D18996}"/>
              </a:ext>
            </a:extLst>
          </p:cNvPr>
          <p:cNvCxnSpPr/>
          <p:nvPr/>
        </p:nvCxnSpPr>
        <p:spPr>
          <a:xfrm>
            <a:off x="1799291" y="3827517"/>
            <a:ext cx="34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B175114D-0FA7-4B05-B3E7-41A25BDE2C23}"/>
              </a:ext>
            </a:extLst>
          </p:cNvPr>
          <p:cNvGrpSpPr/>
          <p:nvPr/>
        </p:nvGrpSpPr>
        <p:grpSpPr>
          <a:xfrm>
            <a:off x="1794457" y="4259130"/>
            <a:ext cx="3456000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CCB7E15-4576-4565-95B9-9D657179257A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E2AE78DE-8725-4731-A756-D5AA3E562BB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oogle Shape;1515;p54">
            <a:extLst>
              <a:ext uri="{FF2B5EF4-FFF2-40B4-BE49-F238E27FC236}">
                <a16:creationId xmlns:a16="http://schemas.microsoft.com/office/drawing/2014/main" id="{13C3E4E9-9A9A-44DD-9629-CA717A152A42}"/>
              </a:ext>
            </a:extLst>
          </p:cNvPr>
          <p:cNvGrpSpPr/>
          <p:nvPr/>
        </p:nvGrpSpPr>
        <p:grpSpPr>
          <a:xfrm rot="20445680" flipV="1">
            <a:off x="6373591" y="3545901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1" name="Google Shape;1516;p54">
              <a:extLst>
                <a:ext uri="{FF2B5EF4-FFF2-40B4-BE49-F238E27FC236}">
                  <a16:creationId xmlns:a16="http://schemas.microsoft.com/office/drawing/2014/main" id="{331084AA-B2A1-4507-BFD8-720E7E234BBA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1517;p54">
              <a:extLst>
                <a:ext uri="{FF2B5EF4-FFF2-40B4-BE49-F238E27FC236}">
                  <a16:creationId xmlns:a16="http://schemas.microsoft.com/office/drawing/2014/main" id="{1D863C31-63D1-45D0-A349-71AD0DEFE530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3" name="ตาราง 3">
            <a:extLst>
              <a:ext uri="{FF2B5EF4-FFF2-40B4-BE49-F238E27FC236}">
                <a16:creationId xmlns:a16="http://schemas.microsoft.com/office/drawing/2014/main" id="{387F8766-2EBC-4151-8D68-87BFFF66C2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9845984"/>
              </p:ext>
            </p:extLst>
          </p:nvPr>
        </p:nvGraphicFramePr>
        <p:xfrm>
          <a:off x="7954496" y="3194374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8C07E80C-A319-4F4C-8A6E-6E0775C2B2EA}"/>
              </a:ext>
            </a:extLst>
          </p:cNvPr>
          <p:cNvSpPr txBox="1"/>
          <p:nvPr/>
        </p:nvSpPr>
        <p:spPr>
          <a:xfrm>
            <a:off x="9658283" y="341309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8C7979B1-37EE-4B3B-9AFF-3F2FF1F933FC}"/>
              </a:ext>
            </a:extLst>
          </p:cNvPr>
          <p:cNvGrpSpPr/>
          <p:nvPr/>
        </p:nvGrpSpPr>
        <p:grpSpPr>
          <a:xfrm>
            <a:off x="8059132" y="3981204"/>
            <a:ext cx="1548000" cy="451744"/>
            <a:chOff x="6755075" y="4085228"/>
            <a:chExt cx="3460691" cy="451744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42D01F8A-D076-40AD-BC62-872E3898C8C5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" name="กลุ่ม 36">
              <a:extLst>
                <a:ext uri="{FF2B5EF4-FFF2-40B4-BE49-F238E27FC236}">
                  <a16:creationId xmlns:a16="http://schemas.microsoft.com/office/drawing/2014/main" id="{F7BA9594-2D12-4A7E-8C36-010458890267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8" name="ตัวเชื่อมต่อตรง 37">
                <a:extLst>
                  <a:ext uri="{FF2B5EF4-FFF2-40B4-BE49-F238E27FC236}">
                    <a16:creationId xmlns:a16="http://schemas.microsoft.com/office/drawing/2014/main" id="{5082D1D4-779A-446E-9CE6-77CBA26FA882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ตัวเชื่อมต่อตรง 38">
                <a:extLst>
                  <a:ext uri="{FF2B5EF4-FFF2-40B4-BE49-F238E27FC236}">
                    <a16:creationId xmlns:a16="http://schemas.microsoft.com/office/drawing/2014/main" id="{027118A7-3CD3-4166-A5B1-82DE472A63B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8CB2DAE2-941F-4051-9613-6A3B33B29A2E}"/>
              </a:ext>
            </a:extLst>
          </p:cNvPr>
          <p:cNvSpPr txBox="1"/>
          <p:nvPr/>
        </p:nvSpPr>
        <p:spPr>
          <a:xfrm>
            <a:off x="1485454" y="4450389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12,482 – 880 </a:t>
            </a:r>
            <a:r>
              <a:rPr lang="en-US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11,602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BB1871F8-9AFC-448B-A3DC-98CBEABC97E3}"/>
              </a:ext>
            </a:extLst>
          </p:cNvPr>
          <p:cNvSpPr txBox="1"/>
          <p:nvPr/>
        </p:nvSpPr>
        <p:spPr>
          <a:xfrm>
            <a:off x="8351590" y="2655484"/>
            <a:ext cx="9076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การตั้งลบ</a:t>
            </a: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4A74AE4E-2C59-45E0-B6B7-85C68F2B5DB9}"/>
              </a:ext>
            </a:extLst>
          </p:cNvPr>
          <p:cNvSpPr txBox="1"/>
          <p:nvPr/>
        </p:nvSpPr>
        <p:spPr>
          <a:xfrm>
            <a:off x="8284299" y="3032754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2051FB16-9CBC-476D-BF1F-B28174D57B22}"/>
              </a:ext>
            </a:extLst>
          </p:cNvPr>
          <p:cNvSpPr txBox="1"/>
          <p:nvPr/>
        </p:nvSpPr>
        <p:spPr>
          <a:xfrm>
            <a:off x="8640862" y="302328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14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426DEAE8-C726-4F23-A47F-7D8EDA8294B9}"/>
              </a:ext>
            </a:extLst>
          </p:cNvPr>
          <p:cNvSpPr txBox="1"/>
          <p:nvPr/>
        </p:nvSpPr>
        <p:spPr>
          <a:xfrm>
            <a:off x="5006878" y="3943455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A4C8720C-6E59-4E93-A101-1E0558886632}"/>
              </a:ext>
            </a:extLst>
          </p:cNvPr>
          <p:cNvSpPr txBox="1"/>
          <p:nvPr/>
        </p:nvSpPr>
        <p:spPr>
          <a:xfrm>
            <a:off x="4126119" y="3943454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EC5FE1C-CFD6-449D-A627-D4B9217CD89F}"/>
              </a:ext>
            </a:extLst>
          </p:cNvPr>
          <p:cNvSpPr txBox="1"/>
          <p:nvPr/>
        </p:nvSpPr>
        <p:spPr>
          <a:xfrm>
            <a:off x="3346098" y="393949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0BEE228A-0B11-4D26-8D94-4843FD43BFE7}"/>
              </a:ext>
            </a:extLst>
          </p:cNvPr>
          <p:cNvSpPr txBox="1"/>
          <p:nvPr/>
        </p:nvSpPr>
        <p:spPr>
          <a:xfrm>
            <a:off x="2579203" y="394394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7B17494C-01D8-41AD-B4D0-5CA51385837D}"/>
              </a:ext>
            </a:extLst>
          </p:cNvPr>
          <p:cNvSpPr txBox="1"/>
          <p:nvPr/>
        </p:nvSpPr>
        <p:spPr>
          <a:xfrm>
            <a:off x="1757326" y="394666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577F104F-58C1-4885-8F6A-A80DE20ABB9F}"/>
              </a:ext>
            </a:extLst>
          </p:cNvPr>
          <p:cNvGrpSpPr/>
          <p:nvPr/>
        </p:nvGrpSpPr>
        <p:grpSpPr>
          <a:xfrm>
            <a:off x="4069234" y="4936293"/>
            <a:ext cx="4053531" cy="1373431"/>
            <a:chOff x="3949424" y="4292314"/>
            <a:chExt cx="4053531" cy="1373431"/>
          </a:xfrm>
        </p:grpSpPr>
        <p:sp>
          <p:nvSpPr>
            <p:cNvPr id="50" name="Google Shape;1473;p36">
              <a:extLst>
                <a:ext uri="{FF2B5EF4-FFF2-40B4-BE49-F238E27FC236}">
                  <a16:creationId xmlns:a16="http://schemas.microsoft.com/office/drawing/2014/main" id="{849C8161-F4CF-4C2D-8166-89D02F213E91}"/>
                </a:ext>
              </a:extLst>
            </p:cNvPr>
            <p:cNvSpPr/>
            <p:nvPr/>
          </p:nvSpPr>
          <p:spPr>
            <a:xfrm>
              <a:off x="3949424" y="4292314"/>
              <a:ext cx="4053531" cy="1373431"/>
            </a:xfrm>
            <a:custGeom>
              <a:avLst/>
              <a:gdLst/>
              <a:ahLst/>
              <a:cxnLst/>
              <a:rect l="l" t="t" r="r" b="b"/>
              <a:pathLst>
                <a:path w="137904" h="35921" extrusionOk="0">
                  <a:moveTo>
                    <a:pt x="4569" y="7874"/>
                  </a:moveTo>
                  <a:cubicBezTo>
                    <a:pt x="9308" y="4923"/>
                    <a:pt x="14170" y="2375"/>
                    <a:pt x="28979" y="1168"/>
                  </a:cubicBezTo>
                  <a:cubicBezTo>
                    <a:pt x="43788" y="-39"/>
                    <a:pt x="75786" y="-463"/>
                    <a:pt x="93423" y="632"/>
                  </a:cubicBezTo>
                  <a:cubicBezTo>
                    <a:pt x="111060" y="1727"/>
                    <a:pt x="128473" y="3750"/>
                    <a:pt x="134799" y="7740"/>
                  </a:cubicBezTo>
                  <a:cubicBezTo>
                    <a:pt x="141125" y="11730"/>
                    <a:pt x="136666" y="21241"/>
                    <a:pt x="131379" y="24572"/>
                  </a:cubicBezTo>
                  <a:cubicBezTo>
                    <a:pt x="126093" y="27903"/>
                    <a:pt x="108948" y="25835"/>
                    <a:pt x="103080" y="27724"/>
                  </a:cubicBezTo>
                  <a:cubicBezTo>
                    <a:pt x="97212" y="29613"/>
                    <a:pt x="98576" y="35559"/>
                    <a:pt x="96173" y="35905"/>
                  </a:cubicBezTo>
                  <a:cubicBezTo>
                    <a:pt x="93770" y="36251"/>
                    <a:pt x="94396" y="30853"/>
                    <a:pt x="88662" y="29802"/>
                  </a:cubicBezTo>
                  <a:cubicBezTo>
                    <a:pt x="82928" y="28752"/>
                    <a:pt x="74613" y="30127"/>
                    <a:pt x="61771" y="29602"/>
                  </a:cubicBezTo>
                  <a:cubicBezTo>
                    <a:pt x="48929" y="29077"/>
                    <a:pt x="21814" y="28439"/>
                    <a:pt x="11610" y="26651"/>
                  </a:cubicBezTo>
                  <a:cubicBezTo>
                    <a:pt x="1406" y="24863"/>
                    <a:pt x="1719" y="22002"/>
                    <a:pt x="545" y="18872"/>
                  </a:cubicBezTo>
                  <a:cubicBezTo>
                    <a:pt x="-628" y="15743"/>
                    <a:pt x="-170" y="10825"/>
                    <a:pt x="4569" y="7874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</p:sp>
        <p:sp>
          <p:nvSpPr>
            <p:cNvPr id="51" name="Google Shape;1475;p36">
              <a:extLst>
                <a:ext uri="{FF2B5EF4-FFF2-40B4-BE49-F238E27FC236}">
                  <a16:creationId xmlns:a16="http://schemas.microsoft.com/office/drawing/2014/main" id="{79CB7FC3-F381-4D31-BFFC-E082DF3591E3}"/>
                </a:ext>
              </a:extLst>
            </p:cNvPr>
            <p:cNvSpPr txBox="1">
              <a:spLocks/>
            </p:cNvSpPr>
            <p:nvPr/>
          </p:nvSpPr>
          <p:spPr>
            <a:xfrm>
              <a:off x="4352597" y="4507757"/>
              <a:ext cx="3497685" cy="75875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 	62,040 + 3,460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65,500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ผลลบบวกตัวลบเท่ากับตัวตั้ง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76F99CA5-5C82-43BB-B224-691595C647EB}"/>
              </a:ext>
            </a:extLst>
          </p:cNvPr>
          <p:cNvGrpSpPr/>
          <p:nvPr/>
        </p:nvGrpSpPr>
        <p:grpSpPr>
          <a:xfrm>
            <a:off x="3333911" y="2917426"/>
            <a:ext cx="403228" cy="464784"/>
            <a:chOff x="3333911" y="2917426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BDE2DA5E-444D-4190-AA1B-1F0A89B7D0C3}"/>
                </a:ext>
              </a:extLst>
            </p:cNvPr>
            <p:cNvSpPr txBox="1"/>
            <p:nvPr/>
          </p:nvSpPr>
          <p:spPr>
            <a:xfrm>
              <a:off x="3333911" y="2917426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1D50F10-B4DD-4003-80D7-74E5785387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8064" y="3166210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5" name="ตัวเชื่อมต่อตรง 54">
            <a:extLst>
              <a:ext uri="{FF2B5EF4-FFF2-40B4-BE49-F238E27FC236}">
                <a16:creationId xmlns:a16="http://schemas.microsoft.com/office/drawing/2014/main" id="{53252D4A-F071-4076-A52C-13C14066C9E4}"/>
              </a:ext>
            </a:extLst>
          </p:cNvPr>
          <p:cNvCxnSpPr>
            <a:cxnSpLocks/>
          </p:cNvCxnSpPr>
          <p:nvPr/>
        </p:nvCxnSpPr>
        <p:spPr>
          <a:xfrm flipH="1">
            <a:off x="8763423" y="3273174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50D7EEAD-CD42-46FB-8F1D-243F155D41A1}"/>
              </a:ext>
            </a:extLst>
          </p:cNvPr>
          <p:cNvGrpSpPr/>
          <p:nvPr/>
        </p:nvGrpSpPr>
        <p:grpSpPr>
          <a:xfrm>
            <a:off x="2510161" y="2916328"/>
            <a:ext cx="403228" cy="469616"/>
            <a:chOff x="2510161" y="2916328"/>
            <a:chExt cx="403228" cy="469616"/>
          </a:xfrm>
        </p:grpSpPr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074A417B-6B38-4BD5-B68E-32C9D78BF156}"/>
                </a:ext>
              </a:extLst>
            </p:cNvPr>
            <p:cNvSpPr txBox="1"/>
            <p:nvPr/>
          </p:nvSpPr>
          <p:spPr>
            <a:xfrm>
              <a:off x="2510161" y="291632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noProof="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76C8A441-C216-4676-B520-775DC56264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52996" y="316994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" name="ตัวเชื่อมต่อตรง 58">
            <a:extLst>
              <a:ext uri="{FF2B5EF4-FFF2-40B4-BE49-F238E27FC236}">
                <a16:creationId xmlns:a16="http://schemas.microsoft.com/office/drawing/2014/main" id="{95B62FD2-B5FC-443E-8106-4FE31A6E65A6}"/>
              </a:ext>
            </a:extLst>
          </p:cNvPr>
          <p:cNvCxnSpPr>
            <a:cxnSpLocks/>
          </p:cNvCxnSpPr>
          <p:nvPr/>
        </p:nvCxnSpPr>
        <p:spPr>
          <a:xfrm flipH="1">
            <a:off x="8424966" y="3262104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Google Shape;1851;p57">
            <a:extLst>
              <a:ext uri="{FF2B5EF4-FFF2-40B4-BE49-F238E27FC236}">
                <a16:creationId xmlns:a16="http://schemas.microsoft.com/office/drawing/2014/main" id="{60D67E10-F31D-432C-A48C-BDDB32245620}"/>
              </a:ext>
            </a:extLst>
          </p:cNvPr>
          <p:cNvSpPr/>
          <p:nvPr/>
        </p:nvSpPr>
        <p:spPr>
          <a:xfrm rot="11720771">
            <a:off x="8147008" y="4620230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7290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250"/>
                            </p:stCondLst>
                            <p:childTnLst>
                              <p:par>
                                <p:cTn id="10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4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60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17E9E511-29FC-4475-8E3D-4A5DABCA627D}"/>
              </a:ext>
            </a:extLst>
          </p:cNvPr>
          <p:cNvGrpSpPr/>
          <p:nvPr/>
        </p:nvGrpSpPr>
        <p:grpSpPr>
          <a:xfrm>
            <a:off x="1573386" y="1396152"/>
            <a:ext cx="4238369" cy="457680"/>
            <a:chOff x="1198482" y="815198"/>
            <a:chExt cx="4238369" cy="457680"/>
          </a:xfrm>
        </p:grpSpPr>
        <p:grpSp>
          <p:nvGrpSpPr>
            <p:cNvPr id="9" name="Google Shape;3831;p61">
              <a:extLst>
                <a:ext uri="{FF2B5EF4-FFF2-40B4-BE49-F238E27FC236}">
                  <a16:creationId xmlns:a16="http://schemas.microsoft.com/office/drawing/2014/main" id="{DB0FD7E5-6323-4524-8AE1-90C8F717A8DD}"/>
                </a:ext>
              </a:extLst>
            </p:cNvPr>
            <p:cNvGrpSpPr/>
            <p:nvPr/>
          </p:nvGrpSpPr>
          <p:grpSpPr>
            <a:xfrm>
              <a:off x="1198482" y="815198"/>
              <a:ext cx="4238369" cy="457680"/>
              <a:chOff x="3558882" y="4011427"/>
              <a:chExt cx="2058658" cy="111417"/>
            </a:xfrm>
          </p:grpSpPr>
          <p:sp>
            <p:nvSpPr>
              <p:cNvPr id="12" name="Google Shape;3832;p61">
                <a:extLst>
                  <a:ext uri="{FF2B5EF4-FFF2-40B4-BE49-F238E27FC236}">
                    <a16:creationId xmlns:a16="http://schemas.microsoft.com/office/drawing/2014/main" id="{90E550DB-9AD2-4DC0-9A8D-27733BC753EE}"/>
                  </a:ext>
                </a:extLst>
              </p:cNvPr>
              <p:cNvSpPr/>
              <p:nvPr/>
            </p:nvSpPr>
            <p:spPr>
              <a:xfrm rot="5400000" flipH="1">
                <a:off x="4565194" y="3070382"/>
                <a:ext cx="111300" cy="199339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Google Shape;3833;p61">
                <a:extLst>
                  <a:ext uri="{FF2B5EF4-FFF2-40B4-BE49-F238E27FC236}">
                    <a16:creationId xmlns:a16="http://schemas.microsoft.com/office/drawing/2014/main" id="{7F8AF8DC-EAEE-4147-BEB1-DDA1A9A4E272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" name="Google Shape;3842;p61">
              <a:extLst>
                <a:ext uri="{FF2B5EF4-FFF2-40B4-BE49-F238E27FC236}">
                  <a16:creationId xmlns:a16="http://schemas.microsoft.com/office/drawing/2014/main" id="{EB9885A6-B92F-49AA-9315-850C89B677E5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7F956299-FA8B-4ED2-87A2-F74289CCCEA4}"/>
                </a:ext>
              </a:extLst>
            </p:cNvPr>
            <p:cNvSpPr txBox="1"/>
            <p:nvPr/>
          </p:nvSpPr>
          <p:spPr>
            <a:xfrm>
              <a:off x="2613815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15,450 – 6,348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20" name="ตาราง 3">
            <a:extLst>
              <a:ext uri="{FF2B5EF4-FFF2-40B4-BE49-F238E27FC236}">
                <a16:creationId xmlns:a16="http://schemas.microsoft.com/office/drawing/2014/main" id="{6427D9E7-119A-48B8-9487-BAC00D22A1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6574519"/>
              </p:ext>
            </p:extLst>
          </p:nvPr>
        </p:nvGraphicFramePr>
        <p:xfrm>
          <a:off x="2716839" y="2741626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6BE48E40-C0B5-4828-B63D-006B656866D6}"/>
              </a:ext>
            </a:extLst>
          </p:cNvPr>
          <p:cNvSpPr txBox="1"/>
          <p:nvPr/>
        </p:nvSpPr>
        <p:spPr>
          <a:xfrm>
            <a:off x="4420626" y="2960344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72F8C0C7-BB94-4D99-8725-E173FD921194}"/>
              </a:ext>
            </a:extLst>
          </p:cNvPr>
          <p:cNvGrpSpPr/>
          <p:nvPr/>
        </p:nvGrpSpPr>
        <p:grpSpPr>
          <a:xfrm>
            <a:off x="2821475" y="3528456"/>
            <a:ext cx="1548000" cy="451744"/>
            <a:chOff x="6755075" y="4085228"/>
            <a:chExt cx="3460691" cy="451744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8F123095-4750-47B3-BB9D-D9DD10C8DD04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กลุ่ม 23">
              <a:extLst>
                <a:ext uri="{FF2B5EF4-FFF2-40B4-BE49-F238E27FC236}">
                  <a16:creationId xmlns:a16="http://schemas.microsoft.com/office/drawing/2014/main" id="{4853253A-666F-463F-B5EF-145E3224F814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E99701B2-01CC-4055-AAB8-375E9158D84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A2D96D2A-D4EA-4918-A7A6-1B69DC4E67D7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Google Shape;3842;p61">
            <a:extLst>
              <a:ext uri="{FF2B5EF4-FFF2-40B4-BE49-F238E27FC236}">
                <a16:creationId xmlns:a16="http://schemas.microsoft.com/office/drawing/2014/main" id="{6A981B63-634D-463F-9F89-EAD5C4AFE3A0}"/>
              </a:ext>
            </a:extLst>
          </p:cNvPr>
          <p:cNvSpPr txBox="1"/>
          <p:nvPr/>
        </p:nvSpPr>
        <p:spPr>
          <a:xfrm>
            <a:off x="1698323" y="4472626"/>
            <a:ext cx="322905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๒๓,๐๒๐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160AC265-1659-419C-B085-2DD44234B399}"/>
              </a:ext>
            </a:extLst>
          </p:cNvPr>
          <p:cNvSpPr txBox="1"/>
          <p:nvPr/>
        </p:nvSpPr>
        <p:spPr>
          <a:xfrm>
            <a:off x="3756396" y="2576270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EB57EA5C-5F54-46D7-9B23-BDD821281954}"/>
              </a:ext>
            </a:extLst>
          </p:cNvPr>
          <p:cNvGrpSpPr/>
          <p:nvPr/>
        </p:nvGrpSpPr>
        <p:grpSpPr>
          <a:xfrm>
            <a:off x="6635823" y="2609748"/>
            <a:ext cx="3882157" cy="960532"/>
            <a:chOff x="1267813" y="4540344"/>
            <a:chExt cx="3882157" cy="960532"/>
          </a:xfrm>
        </p:grpSpPr>
        <p:sp>
          <p:nvSpPr>
            <p:cNvPr id="30" name="Google Shape;1092;p50">
              <a:extLst>
                <a:ext uri="{FF2B5EF4-FFF2-40B4-BE49-F238E27FC236}">
                  <a16:creationId xmlns:a16="http://schemas.microsoft.com/office/drawing/2014/main" id="{796B6F50-4D55-4AAF-9497-5E5F107D02F0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1475;p36">
              <a:extLst>
                <a:ext uri="{FF2B5EF4-FFF2-40B4-BE49-F238E27FC236}">
                  <a16:creationId xmlns:a16="http://schemas.microsoft.com/office/drawing/2014/main" id="{BA462926-60B9-42E4-B11D-BBE0CBE411A5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lang="th-TH" kern="0" noProof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	</a:t>
              </a:r>
              <a:r>
                <a:rPr lang="th-TH" kern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23,020 + 1,785 </a:t>
              </a:r>
              <a:r>
                <a:rPr lang="en-US" kern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= 24,805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kumimoji="0" lang="th-TH" sz="160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60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088DC890-A2FF-4CCA-9825-4FB86FBBE8F5}"/>
              </a:ext>
            </a:extLst>
          </p:cNvPr>
          <p:cNvSpPr txBox="1"/>
          <p:nvPr/>
        </p:nvSpPr>
        <p:spPr>
          <a:xfrm>
            <a:off x="1573386" y="211460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F296F2A3-FA9C-40A1-9640-3E30B33AB629}"/>
              </a:ext>
            </a:extLst>
          </p:cNvPr>
          <p:cNvSpPr txBox="1"/>
          <p:nvPr/>
        </p:nvSpPr>
        <p:spPr>
          <a:xfrm>
            <a:off x="4106751" y="3606379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075A9ED5-41AC-439F-8741-AD0933847FB1}"/>
              </a:ext>
            </a:extLst>
          </p:cNvPr>
          <p:cNvSpPr txBox="1"/>
          <p:nvPr/>
        </p:nvSpPr>
        <p:spPr>
          <a:xfrm>
            <a:off x="3080775" y="3611465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2217024D-2296-4F42-B248-6BFE1B9446DD}"/>
              </a:ext>
            </a:extLst>
          </p:cNvPr>
          <p:cNvSpPr txBox="1"/>
          <p:nvPr/>
        </p:nvSpPr>
        <p:spPr>
          <a:xfrm>
            <a:off x="3411780" y="3611252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9142B04B-0CD0-45A4-90BA-84D1FA9DB9EE}"/>
              </a:ext>
            </a:extLst>
          </p:cNvPr>
          <p:cNvSpPr txBox="1"/>
          <p:nvPr/>
        </p:nvSpPr>
        <p:spPr>
          <a:xfrm>
            <a:off x="3748031" y="3606378"/>
            <a:ext cx="24197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F29D2646-3D39-4DBE-84E8-B73293CA1F8E}"/>
              </a:ext>
            </a:extLst>
          </p:cNvPr>
          <p:cNvSpPr txBox="1"/>
          <p:nvPr/>
        </p:nvSpPr>
        <p:spPr>
          <a:xfrm>
            <a:off x="4083025" y="256704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38" name="ตัวเชื่อมต่อตรง 37">
            <a:extLst>
              <a:ext uri="{FF2B5EF4-FFF2-40B4-BE49-F238E27FC236}">
                <a16:creationId xmlns:a16="http://schemas.microsoft.com/office/drawing/2014/main" id="{E01BBDB8-E6CC-45DE-8A2F-6BDC0B23452C}"/>
              </a:ext>
            </a:extLst>
          </p:cNvPr>
          <p:cNvCxnSpPr>
            <a:cxnSpLocks/>
          </p:cNvCxnSpPr>
          <p:nvPr/>
        </p:nvCxnSpPr>
        <p:spPr>
          <a:xfrm flipH="1">
            <a:off x="4217178" y="2815833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ตัวเชื่อมต่อตรง 38">
            <a:extLst>
              <a:ext uri="{FF2B5EF4-FFF2-40B4-BE49-F238E27FC236}">
                <a16:creationId xmlns:a16="http://schemas.microsoft.com/office/drawing/2014/main" id="{01563F59-A759-44A2-903D-6BEAF4AE22B5}"/>
              </a:ext>
            </a:extLst>
          </p:cNvPr>
          <p:cNvCxnSpPr>
            <a:cxnSpLocks/>
          </p:cNvCxnSpPr>
          <p:nvPr/>
        </p:nvCxnSpPr>
        <p:spPr>
          <a:xfrm flipH="1">
            <a:off x="3840117" y="2830413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13339610-EDC0-4016-A42C-890DEDFF502F}"/>
              </a:ext>
            </a:extLst>
          </p:cNvPr>
          <p:cNvSpPr txBox="1"/>
          <p:nvPr/>
        </p:nvSpPr>
        <p:spPr>
          <a:xfrm>
            <a:off x="3085836" y="2564078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1" name="ตัวเชื่อมต่อตรง 40">
            <a:extLst>
              <a:ext uri="{FF2B5EF4-FFF2-40B4-BE49-F238E27FC236}">
                <a16:creationId xmlns:a16="http://schemas.microsoft.com/office/drawing/2014/main" id="{DF60ECAE-4760-44EE-A97F-A787691CE351}"/>
              </a:ext>
            </a:extLst>
          </p:cNvPr>
          <p:cNvCxnSpPr>
            <a:cxnSpLocks/>
          </p:cNvCxnSpPr>
          <p:nvPr/>
        </p:nvCxnSpPr>
        <p:spPr>
          <a:xfrm flipH="1">
            <a:off x="3169557" y="2818221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16AFA846-944E-4E03-B743-F053AD6F4539}"/>
              </a:ext>
            </a:extLst>
          </p:cNvPr>
          <p:cNvSpPr txBox="1"/>
          <p:nvPr/>
        </p:nvSpPr>
        <p:spPr>
          <a:xfrm>
            <a:off x="2754139" y="2559207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3" name="ตัวเชื่อมต่อตรง 42">
            <a:extLst>
              <a:ext uri="{FF2B5EF4-FFF2-40B4-BE49-F238E27FC236}">
                <a16:creationId xmlns:a16="http://schemas.microsoft.com/office/drawing/2014/main" id="{8EEE532E-A912-4BED-B94E-839689D9F7B4}"/>
              </a:ext>
            </a:extLst>
          </p:cNvPr>
          <p:cNvCxnSpPr>
            <a:cxnSpLocks/>
          </p:cNvCxnSpPr>
          <p:nvPr/>
        </p:nvCxnSpPr>
        <p:spPr>
          <a:xfrm flipH="1">
            <a:off x="2837860" y="2813350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0268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33" grpId="0"/>
      <p:bldP spid="34" grpId="0"/>
      <p:bldP spid="35" grpId="0"/>
      <p:bldP spid="36" grpId="0"/>
      <p:bldP spid="37" grpId="0"/>
      <p:bldP spid="40" grpId="0"/>
      <p:bldP spid="42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381F9DC5-A92D-452C-BF5A-1FF767913C7F}"/>
              </a:ext>
            </a:extLst>
          </p:cNvPr>
          <p:cNvSpPr txBox="1"/>
          <p:nvPr/>
        </p:nvSpPr>
        <p:spPr>
          <a:xfrm>
            <a:off x="877719" y="555782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00AD1B57-1226-40EF-84E1-D35C5E29CDA0}"/>
              </a:ext>
            </a:extLst>
          </p:cNvPr>
          <p:cNvGrpSpPr/>
          <p:nvPr/>
        </p:nvGrpSpPr>
        <p:grpSpPr>
          <a:xfrm rot="14045225">
            <a:off x="4695887" y="518766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1A5EEF4C-E7CC-412D-8D7D-1847A5BFC25E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F72F8D96-C146-47EF-8B10-B47D4DB60987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5B41EE9E-65EB-4A55-9DBC-3916243A8522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8FE81197-503B-4129-B44B-8888512FAEBA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A04355AF-6319-4E6C-8DDE-F081328A536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CE1C1FC3-8577-42AC-A31D-3E3C3F76AA3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0E536015-17FC-48DF-A5DB-482FB98D47D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2DE721B8-E39E-477C-9CD0-B70686B7FA91}"/>
              </a:ext>
            </a:extLst>
          </p:cNvPr>
          <p:cNvSpPr/>
          <p:nvPr/>
        </p:nvSpPr>
        <p:spPr>
          <a:xfrm rot="191175">
            <a:off x="1163161" y="9326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934B16EB-E78F-4032-8157-90593B5FF95F}"/>
              </a:ext>
            </a:extLst>
          </p:cNvPr>
          <p:cNvGrpSpPr/>
          <p:nvPr/>
        </p:nvGrpSpPr>
        <p:grpSpPr>
          <a:xfrm>
            <a:off x="1157573" y="3961318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2962B0C1-1BED-4E1E-838A-1E954EC51A2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2FA40F56-5EF0-4F76-92DD-D112BA5F81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73C98D76-11F3-493C-81A3-E3FF45EDB834}"/>
              </a:ext>
            </a:extLst>
          </p:cNvPr>
          <p:cNvSpPr txBox="1"/>
          <p:nvPr/>
        </p:nvSpPr>
        <p:spPr>
          <a:xfrm>
            <a:off x="1838155" y="3933650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19,290 - 153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E9AF0796-74E7-4D80-A067-3E0EA3850703}"/>
              </a:ext>
            </a:extLst>
          </p:cNvPr>
          <p:cNvGrpSpPr/>
          <p:nvPr/>
        </p:nvGrpSpPr>
        <p:grpSpPr>
          <a:xfrm>
            <a:off x="6234398" y="3945202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CC625D4E-62B4-491A-A822-BFAA0AC4DA8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71752E16-2CE9-4488-A55A-07816675277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2BDFE1E-E758-4E4A-A08D-F1450C2E0132}"/>
              </a:ext>
            </a:extLst>
          </p:cNvPr>
          <p:cNvSpPr txBox="1"/>
          <p:nvPr/>
        </p:nvSpPr>
        <p:spPr>
          <a:xfrm>
            <a:off x="6914980" y="391753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51,277 – 430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3E67FAFE-F2C3-4059-AE63-3A76DD0F36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6395793"/>
              </p:ext>
            </p:extLst>
          </p:nvPr>
        </p:nvGraphicFramePr>
        <p:xfrm>
          <a:off x="2881694" y="4490374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E326014F-B710-4D50-BE4C-8297EA1F8B1B}"/>
              </a:ext>
            </a:extLst>
          </p:cNvPr>
          <p:cNvSpPr txBox="1"/>
          <p:nvPr/>
        </p:nvSpPr>
        <p:spPr>
          <a:xfrm>
            <a:off x="4680732" y="470909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5737DED6-0BDF-4B6A-8B8D-4336083BC182}"/>
              </a:ext>
            </a:extLst>
          </p:cNvPr>
          <p:cNvSpPr txBox="1"/>
          <p:nvPr/>
        </p:nvSpPr>
        <p:spPr>
          <a:xfrm>
            <a:off x="1838155" y="443103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0233FD50-6A15-4899-B33F-EC37C1AF3878}"/>
              </a:ext>
            </a:extLst>
          </p:cNvPr>
          <p:cNvCxnSpPr/>
          <p:nvPr/>
        </p:nvCxnSpPr>
        <p:spPr>
          <a:xfrm>
            <a:off x="2962509" y="5195099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5C4C8AB0-D85E-4272-A1ED-D6AD49B2DF31}"/>
              </a:ext>
            </a:extLst>
          </p:cNvPr>
          <p:cNvGrpSpPr/>
          <p:nvPr/>
        </p:nvGrpSpPr>
        <p:grpSpPr>
          <a:xfrm>
            <a:off x="2952984" y="5573406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18276EF-CA66-4284-A2DB-B6DAFB87E60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16736533-ABC4-415D-A507-E3AD05D863A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3AFB4ED1-C5C9-4A3A-8B85-65CA1EDAEB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517992"/>
              </p:ext>
            </p:extLst>
          </p:nvPr>
        </p:nvGraphicFramePr>
        <p:xfrm>
          <a:off x="8012431" y="4540761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982550E5-F22E-4ABA-AEF7-05919834DED7}"/>
              </a:ext>
            </a:extLst>
          </p:cNvPr>
          <p:cNvSpPr txBox="1"/>
          <p:nvPr/>
        </p:nvSpPr>
        <p:spPr>
          <a:xfrm>
            <a:off x="9811469" y="4759479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932C53A2-9143-4684-B486-C62FDD6A2430}"/>
              </a:ext>
            </a:extLst>
          </p:cNvPr>
          <p:cNvSpPr txBox="1"/>
          <p:nvPr/>
        </p:nvSpPr>
        <p:spPr>
          <a:xfrm>
            <a:off x="6968892" y="4481420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BA0B836F-64CA-4CB1-A484-F3183D7A4434}"/>
              </a:ext>
            </a:extLst>
          </p:cNvPr>
          <p:cNvCxnSpPr/>
          <p:nvPr/>
        </p:nvCxnSpPr>
        <p:spPr>
          <a:xfrm>
            <a:off x="8079149" y="523634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C07CEBDE-0E98-49C5-A96E-E967A6AAD75C}"/>
              </a:ext>
            </a:extLst>
          </p:cNvPr>
          <p:cNvGrpSpPr/>
          <p:nvPr/>
        </p:nvGrpSpPr>
        <p:grpSpPr>
          <a:xfrm>
            <a:off x="8060861" y="5614649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4A988B0-17B8-4D86-8049-AEB3CCED1FE5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E7936D86-7C77-4055-A82F-0F718990A4D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64093155-4F5B-4805-B09E-676349E820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3733080"/>
              </p:ext>
            </p:extLst>
          </p:nvPr>
        </p:nvGraphicFramePr>
        <p:xfrm>
          <a:off x="2370222" y="1961543"/>
          <a:ext cx="2160000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00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E1FE2B8-F973-4D23-B8D5-AD2A02A11ACB}"/>
              </a:ext>
            </a:extLst>
          </p:cNvPr>
          <p:cNvGrpSpPr/>
          <p:nvPr/>
        </p:nvGrpSpPr>
        <p:grpSpPr>
          <a:xfrm>
            <a:off x="1198481" y="1272368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39AB9DB6-E41A-4546-B0C8-3BF1216E7407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62C292DE-E798-455C-9678-E6FDA4FDA250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F107A1D2-E9EC-4940-9775-80C936B7B8B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13AD1809-A15D-4290-A28C-63AF7C4F510C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5622F6EC-85C5-4CDB-8157-EE1174C6E965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30,550 – 14,040 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080F2A60-4D41-430C-97BB-57D55A6B039D}"/>
              </a:ext>
            </a:extLst>
          </p:cNvPr>
          <p:cNvSpPr txBox="1"/>
          <p:nvPr/>
        </p:nvSpPr>
        <p:spPr>
          <a:xfrm>
            <a:off x="4481268" y="215227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8CA3DD28-9053-4924-80C4-73E106299495}"/>
              </a:ext>
            </a:extLst>
          </p:cNvPr>
          <p:cNvCxnSpPr/>
          <p:nvPr/>
        </p:nvCxnSpPr>
        <p:spPr>
          <a:xfrm>
            <a:off x="2515509" y="2667851"/>
            <a:ext cx="18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C2DB52DC-4A78-4591-9956-CCB15CE35DA0}"/>
              </a:ext>
            </a:extLst>
          </p:cNvPr>
          <p:cNvGrpSpPr/>
          <p:nvPr/>
        </p:nvGrpSpPr>
        <p:grpSpPr>
          <a:xfrm>
            <a:off x="2510675" y="3044600"/>
            <a:ext cx="1872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FB79F6A-D91D-47AF-9916-578048B1ED45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01EBD60A-D6A4-4CE2-9D70-3BF45D5190D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4D4354FF-E09C-4EF7-A272-A5684E40BF7E}"/>
              </a:ext>
            </a:extLst>
          </p:cNvPr>
          <p:cNvSpPr txBox="1"/>
          <p:nvPr/>
        </p:nvSpPr>
        <p:spPr>
          <a:xfrm>
            <a:off x="1293661" y="322181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๑๖,๕๑๐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5CFA21C3-C0A6-4440-826D-5186DE8C8B58}"/>
              </a:ext>
            </a:extLst>
          </p:cNvPr>
          <p:cNvSpPr txBox="1"/>
          <p:nvPr/>
        </p:nvSpPr>
        <p:spPr>
          <a:xfrm>
            <a:off x="1207630" y="1792437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A637444A-8B2D-439F-B0BC-E82D2DAFC023}"/>
              </a:ext>
            </a:extLst>
          </p:cNvPr>
          <p:cNvSpPr txBox="1"/>
          <p:nvPr/>
        </p:nvSpPr>
        <p:spPr>
          <a:xfrm>
            <a:off x="1876403" y="572098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๑๙,๑๓๗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CE5A6AEC-B903-4167-96DA-3EE3A3F70BAA}"/>
              </a:ext>
            </a:extLst>
          </p:cNvPr>
          <p:cNvSpPr txBox="1"/>
          <p:nvPr/>
        </p:nvSpPr>
        <p:spPr>
          <a:xfrm>
            <a:off x="7076291" y="579613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๕๐,๘๔๗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FB719EA9-D1F3-4539-BB48-A76669752CEF}"/>
              </a:ext>
            </a:extLst>
          </p:cNvPr>
          <p:cNvSpPr txBox="1"/>
          <p:nvPr/>
        </p:nvSpPr>
        <p:spPr>
          <a:xfrm>
            <a:off x="4170942" y="274814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7930277C-AB71-4287-B628-5C93C11B1813}"/>
              </a:ext>
            </a:extLst>
          </p:cNvPr>
          <p:cNvSpPr txBox="1"/>
          <p:nvPr/>
        </p:nvSpPr>
        <p:spPr>
          <a:xfrm>
            <a:off x="3742451" y="274707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F1B5EC8-DFAE-4E53-9930-8F2F49B784B8}"/>
              </a:ext>
            </a:extLst>
          </p:cNvPr>
          <p:cNvSpPr txBox="1"/>
          <p:nvPr/>
        </p:nvSpPr>
        <p:spPr>
          <a:xfrm>
            <a:off x="3293940" y="273557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241A7610-C2CE-4B7A-B300-E5BCF30EA02C}"/>
              </a:ext>
            </a:extLst>
          </p:cNvPr>
          <p:cNvSpPr txBox="1"/>
          <p:nvPr/>
        </p:nvSpPr>
        <p:spPr>
          <a:xfrm>
            <a:off x="2877635" y="274707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5FB609C9-908A-4058-A7BC-47B0BF0E4EA7}"/>
              </a:ext>
            </a:extLst>
          </p:cNvPr>
          <p:cNvGrpSpPr/>
          <p:nvPr/>
        </p:nvGrpSpPr>
        <p:grpSpPr>
          <a:xfrm>
            <a:off x="6182686" y="2088757"/>
            <a:ext cx="3882157" cy="960532"/>
            <a:chOff x="1267813" y="4540344"/>
            <a:chExt cx="3882157" cy="960532"/>
          </a:xfrm>
        </p:grpSpPr>
        <p:sp>
          <p:nvSpPr>
            <p:cNvPr id="67" name="Google Shape;1092;p50">
              <a:extLst>
                <a:ext uri="{FF2B5EF4-FFF2-40B4-BE49-F238E27FC236}">
                  <a16:creationId xmlns:a16="http://schemas.microsoft.com/office/drawing/2014/main" id="{F907FD8C-3251-42D2-A1E1-45C62E0E8A89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475;p36">
              <a:extLst>
                <a:ext uri="{FF2B5EF4-FFF2-40B4-BE49-F238E27FC236}">
                  <a16:creationId xmlns:a16="http://schemas.microsoft.com/office/drawing/2014/main" id="{A9B1C1D4-D732-4FF9-A456-4663BC954539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 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CDFCD5CF-D02C-4DE6-A82E-B22ADDCE8BE1}"/>
              </a:ext>
            </a:extLst>
          </p:cNvPr>
          <p:cNvSpPr txBox="1"/>
          <p:nvPr/>
        </p:nvSpPr>
        <p:spPr>
          <a:xfrm>
            <a:off x="2438256" y="273557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2C65F15F-4A8B-435B-8D63-30CEC846EF09}"/>
              </a:ext>
            </a:extLst>
          </p:cNvPr>
          <p:cNvSpPr txBox="1"/>
          <p:nvPr/>
        </p:nvSpPr>
        <p:spPr>
          <a:xfrm>
            <a:off x="2439451" y="1832958"/>
            <a:ext cx="429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599F7B5B-BC07-4580-A90E-65E2593AC665}"/>
              </a:ext>
            </a:extLst>
          </p:cNvPr>
          <p:cNvSpPr txBox="1"/>
          <p:nvPr/>
        </p:nvSpPr>
        <p:spPr>
          <a:xfrm>
            <a:off x="2839232" y="1823737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72" name="ตัวเชื่อมต่อตรง 71">
            <a:extLst>
              <a:ext uri="{FF2B5EF4-FFF2-40B4-BE49-F238E27FC236}">
                <a16:creationId xmlns:a16="http://schemas.microsoft.com/office/drawing/2014/main" id="{8B4D5B14-E6C9-40C3-B7AF-F13E1BC57501}"/>
              </a:ext>
            </a:extLst>
          </p:cNvPr>
          <p:cNvCxnSpPr>
            <a:cxnSpLocks/>
          </p:cNvCxnSpPr>
          <p:nvPr/>
        </p:nvCxnSpPr>
        <p:spPr>
          <a:xfrm flipH="1">
            <a:off x="2973385" y="2072521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ตัวเชื่อมต่อตรง 72">
            <a:extLst>
              <a:ext uri="{FF2B5EF4-FFF2-40B4-BE49-F238E27FC236}">
                <a16:creationId xmlns:a16="http://schemas.microsoft.com/office/drawing/2014/main" id="{CF0A410B-E28C-4ACF-99ED-C92F53E7BF6D}"/>
              </a:ext>
            </a:extLst>
          </p:cNvPr>
          <p:cNvCxnSpPr>
            <a:cxnSpLocks/>
          </p:cNvCxnSpPr>
          <p:nvPr/>
        </p:nvCxnSpPr>
        <p:spPr>
          <a:xfrm flipH="1">
            <a:off x="2523172" y="2087101"/>
            <a:ext cx="94998" cy="216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959FBBEF-1876-4C0D-BEA3-9BD74A686304}"/>
              </a:ext>
            </a:extLst>
          </p:cNvPr>
          <p:cNvGrpSpPr/>
          <p:nvPr/>
        </p:nvGrpSpPr>
        <p:grpSpPr>
          <a:xfrm>
            <a:off x="4284061" y="4334714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25309689-2EB8-4F45-BF73-A8E9F19313B5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92302161-4A59-4B4E-AA28-8A557AC98F3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F1EFAE74-09FA-4405-99E0-1322CC23F03F}"/>
              </a:ext>
            </a:extLst>
          </p:cNvPr>
          <p:cNvGrpSpPr/>
          <p:nvPr/>
        </p:nvGrpSpPr>
        <p:grpSpPr>
          <a:xfrm>
            <a:off x="3917515" y="4349556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CDC40D86-57BA-4D42-A208-D70E4A5BCAE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F8D145E0-E9FA-4B7B-A33B-091E10E25D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8099B23A-31B2-4D19-8878-14C5C1367B4A}"/>
              </a:ext>
            </a:extLst>
          </p:cNvPr>
          <p:cNvGrpSpPr/>
          <p:nvPr/>
        </p:nvGrpSpPr>
        <p:grpSpPr>
          <a:xfrm>
            <a:off x="8712236" y="4395315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34B6B571-21DD-4164-9DE7-8AF61C327960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2702604E-B1E1-4BB0-8BF9-7F9C6CDBE1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6FCEE0FE-1AE1-4BE2-A31A-C82018F68582}"/>
              </a:ext>
            </a:extLst>
          </p:cNvPr>
          <p:cNvGrpSpPr/>
          <p:nvPr/>
        </p:nvGrpSpPr>
        <p:grpSpPr>
          <a:xfrm>
            <a:off x="8345690" y="4410157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9A6F83E9-DE4B-4B8B-B4FD-F5C7849BDA4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4C11C464-690C-4DA2-B3F1-618E31A95BB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95647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9" grpId="0"/>
      <p:bldP spid="70" grpId="0"/>
      <p:bldP spid="7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A33D9176-190F-43B9-A506-DEDD62A3DD9E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847281D4-0132-467D-B21D-9E47D040C97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C6F7C9BE-DB0F-42F6-8A6B-5DAFEF667A4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13A18EB4-156E-49C7-8263-CE5EF9B9BBD2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44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,211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– 13,600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73CD83B6-EE41-489D-AE67-CE6C5C43EE18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1E314873-DA23-4C2E-B909-4AD43200759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2960096B-490A-43A8-B114-219116AD4CE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DB35DCAB-2768-48EF-B7E1-CF6D32B6AD47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60,717 – 5,415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652405B8-1A57-4EFF-9141-C49884AC95EA}"/>
              </a:ext>
            </a:extLst>
          </p:cNvPr>
          <p:cNvGrpSpPr/>
          <p:nvPr/>
        </p:nvGrpSpPr>
        <p:grpSpPr>
          <a:xfrm>
            <a:off x="1139285" y="365047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B4DF520C-2AE0-47FD-9D22-3289E4A6A60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066521BE-48D2-437D-B43F-70041FDC921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445046FA-D3AF-4094-810F-1DB88AF8A92B}"/>
              </a:ext>
            </a:extLst>
          </p:cNvPr>
          <p:cNvSpPr txBox="1"/>
          <p:nvPr/>
        </p:nvSpPr>
        <p:spPr>
          <a:xfrm>
            <a:off x="1819867" y="367766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65,500 – 3,460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0474FF98-57CA-402D-9D55-ED9E3901BB8F}"/>
              </a:ext>
            </a:extLst>
          </p:cNvPr>
          <p:cNvGrpSpPr/>
          <p:nvPr/>
        </p:nvGrpSpPr>
        <p:grpSpPr>
          <a:xfrm>
            <a:off x="6216110" y="3634356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7D9F3A7D-C6F8-49A5-B430-7EF191447F0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D10FE674-9DDC-4A5C-B8B4-C5796FF827C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D4E952E2-DE06-4A2B-8BF2-8E88F37784B3}"/>
              </a:ext>
            </a:extLst>
          </p:cNvPr>
          <p:cNvSpPr txBox="1"/>
          <p:nvPr/>
        </p:nvSpPr>
        <p:spPr>
          <a:xfrm>
            <a:off x="6896692" y="366155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10,838 – 4,500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2558FA33-31B8-4836-8D7B-6D6DFB93EA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7318160"/>
              </p:ext>
            </p:extLst>
          </p:nvPr>
        </p:nvGraphicFramePr>
        <p:xfrm>
          <a:off x="2874142" y="137263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7F825380-37AC-45B0-A8FE-0CF3C648558F}"/>
              </a:ext>
            </a:extLst>
          </p:cNvPr>
          <p:cNvSpPr txBox="1"/>
          <p:nvPr/>
        </p:nvSpPr>
        <p:spPr>
          <a:xfrm>
            <a:off x="4673180" y="159135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3F67A886-C792-465D-B54A-7C9EB0D85C41}"/>
              </a:ext>
            </a:extLst>
          </p:cNvPr>
          <p:cNvSpPr txBox="1"/>
          <p:nvPr/>
        </p:nvSpPr>
        <p:spPr>
          <a:xfrm>
            <a:off x="1830603" y="131329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8CF08707-51B7-46C1-8F5B-8802F031250E}"/>
              </a:ext>
            </a:extLst>
          </p:cNvPr>
          <p:cNvCxnSpPr/>
          <p:nvPr/>
        </p:nvCxnSpPr>
        <p:spPr>
          <a:xfrm>
            <a:off x="2954957" y="207736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4030FDE4-55C9-480F-B111-94E34A4B39E1}"/>
              </a:ext>
            </a:extLst>
          </p:cNvPr>
          <p:cNvGrpSpPr/>
          <p:nvPr/>
        </p:nvGrpSpPr>
        <p:grpSpPr>
          <a:xfrm>
            <a:off x="2945432" y="2455668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E0069591-B748-44CF-9F7A-E7D674845AE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9D7642BF-8E7D-4BB2-A855-48C79C04354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7A0018DE-2893-4290-B782-7451D152F9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799739"/>
              </p:ext>
            </p:extLst>
          </p:nvPr>
        </p:nvGraphicFramePr>
        <p:xfrm>
          <a:off x="8004879" y="1423023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3A78851B-B275-42C5-8EF5-72B78D9CEC16}"/>
              </a:ext>
            </a:extLst>
          </p:cNvPr>
          <p:cNvSpPr txBox="1"/>
          <p:nvPr/>
        </p:nvSpPr>
        <p:spPr>
          <a:xfrm>
            <a:off x="9803917" y="164174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329DE23C-6C18-4721-A979-432ABE618243}"/>
              </a:ext>
            </a:extLst>
          </p:cNvPr>
          <p:cNvSpPr txBox="1"/>
          <p:nvPr/>
        </p:nvSpPr>
        <p:spPr>
          <a:xfrm>
            <a:off x="6961340" y="136368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15C4DC55-A0C0-478C-B105-5B7F39D0F9F5}"/>
              </a:ext>
            </a:extLst>
          </p:cNvPr>
          <p:cNvCxnSpPr/>
          <p:nvPr/>
        </p:nvCxnSpPr>
        <p:spPr>
          <a:xfrm>
            <a:off x="8071597" y="211860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898DC7E6-1165-4DA2-995B-C5E4FC7AB9A9}"/>
              </a:ext>
            </a:extLst>
          </p:cNvPr>
          <p:cNvGrpSpPr/>
          <p:nvPr/>
        </p:nvGrpSpPr>
        <p:grpSpPr>
          <a:xfrm>
            <a:off x="8053309" y="2496911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23519AC9-9AFC-4322-BFEC-11B4FDCD11B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3336778A-5EE8-437E-B730-175F03F9B29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2C3DF7E5-FE46-4240-94AD-63994F99A959}"/>
              </a:ext>
            </a:extLst>
          </p:cNvPr>
          <p:cNvSpPr txBox="1"/>
          <p:nvPr/>
        </p:nvSpPr>
        <p:spPr>
          <a:xfrm>
            <a:off x="1868851" y="260324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๓๐,๖๑๑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5490FEAB-818C-4018-A1EE-349C74C39377}"/>
              </a:ext>
            </a:extLst>
          </p:cNvPr>
          <p:cNvSpPr txBox="1"/>
          <p:nvPr/>
        </p:nvSpPr>
        <p:spPr>
          <a:xfrm>
            <a:off x="7068739" y="267840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๕๕,๓๐๒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19175B1D-F802-4F07-9CC0-0DEDD96BC122}"/>
              </a:ext>
            </a:extLst>
          </p:cNvPr>
          <p:cNvGrpSpPr/>
          <p:nvPr/>
        </p:nvGrpSpPr>
        <p:grpSpPr>
          <a:xfrm>
            <a:off x="3563277" y="1216976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03AEF4F3-6B47-4FBA-A752-B340DA4C649E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1533148-D98B-45A7-AB0D-F0CF9EDC96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5C49C568-3C7D-4D9B-9A97-D08E68F82B57}"/>
              </a:ext>
            </a:extLst>
          </p:cNvPr>
          <p:cNvGrpSpPr/>
          <p:nvPr/>
        </p:nvGrpSpPr>
        <p:grpSpPr>
          <a:xfrm>
            <a:off x="3196731" y="1231818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859CA0B1-001F-4080-B4D2-D319CF09705A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AA8E87FB-5561-48B5-92C7-AE13810852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FEFF9ADC-A1DA-4962-BDCD-6012BA538FF8}"/>
              </a:ext>
            </a:extLst>
          </p:cNvPr>
          <p:cNvGrpSpPr/>
          <p:nvPr/>
        </p:nvGrpSpPr>
        <p:grpSpPr>
          <a:xfrm>
            <a:off x="8329780" y="1277577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5C3E7546-AB23-47CF-95B5-36D5257117A2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D9613B68-3315-471E-B045-4B45A5504B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AC5ABFC8-CDD0-4B41-A976-F2CB7A12F9B7}"/>
              </a:ext>
            </a:extLst>
          </p:cNvPr>
          <p:cNvGrpSpPr/>
          <p:nvPr/>
        </p:nvGrpSpPr>
        <p:grpSpPr>
          <a:xfrm>
            <a:off x="7963234" y="1292419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9BC08CBA-7C09-401F-B093-9301A6C43ECE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30A9C434-B581-4585-B5B5-118CBB8D9D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DAC5C20A-2DBA-467C-8A33-E7511E32B3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8701765"/>
              </p:ext>
            </p:extLst>
          </p:nvPr>
        </p:nvGraphicFramePr>
        <p:xfrm>
          <a:off x="2881694" y="424348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3047E823-C37F-42D6-BBE0-D6681889EF13}"/>
              </a:ext>
            </a:extLst>
          </p:cNvPr>
          <p:cNvSpPr txBox="1"/>
          <p:nvPr/>
        </p:nvSpPr>
        <p:spPr>
          <a:xfrm>
            <a:off x="4680732" y="446220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EBB61646-6ABB-403A-A11A-2DE1305E785C}"/>
              </a:ext>
            </a:extLst>
          </p:cNvPr>
          <p:cNvSpPr txBox="1"/>
          <p:nvPr/>
        </p:nvSpPr>
        <p:spPr>
          <a:xfrm>
            <a:off x="1838155" y="418414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C2756F53-33E2-47A2-9CBB-EB87B678B1B4}"/>
              </a:ext>
            </a:extLst>
          </p:cNvPr>
          <p:cNvCxnSpPr/>
          <p:nvPr/>
        </p:nvCxnSpPr>
        <p:spPr>
          <a:xfrm>
            <a:off x="2962509" y="494821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C3FFAF4B-24B9-40DD-8434-9E2A70771154}"/>
              </a:ext>
            </a:extLst>
          </p:cNvPr>
          <p:cNvGrpSpPr/>
          <p:nvPr/>
        </p:nvGrpSpPr>
        <p:grpSpPr>
          <a:xfrm>
            <a:off x="2952984" y="5326518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DABD34B1-C1BB-439C-8703-53A104ADDDC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95622E7A-2CA0-4ED5-AA72-4F8E85F92FC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D80D1A6D-9CA6-4091-A3E8-00D615070C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1264758"/>
              </p:ext>
            </p:extLst>
          </p:nvPr>
        </p:nvGraphicFramePr>
        <p:xfrm>
          <a:off x="8012431" y="4293873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C8A7B90D-3067-44B2-8A17-8054869889EF}"/>
              </a:ext>
            </a:extLst>
          </p:cNvPr>
          <p:cNvSpPr txBox="1"/>
          <p:nvPr/>
        </p:nvSpPr>
        <p:spPr>
          <a:xfrm>
            <a:off x="9811469" y="451259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841EB337-4F83-480F-A32C-8994C6E7F769}"/>
              </a:ext>
            </a:extLst>
          </p:cNvPr>
          <p:cNvSpPr txBox="1"/>
          <p:nvPr/>
        </p:nvSpPr>
        <p:spPr>
          <a:xfrm>
            <a:off x="6968892" y="423453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E711FB00-444D-430C-94A1-8BB042A08311}"/>
              </a:ext>
            </a:extLst>
          </p:cNvPr>
          <p:cNvCxnSpPr/>
          <p:nvPr/>
        </p:nvCxnSpPr>
        <p:spPr>
          <a:xfrm>
            <a:off x="8079149" y="498945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E4FF4696-8B73-4AC0-BAFD-DCA1E42AC49F}"/>
              </a:ext>
            </a:extLst>
          </p:cNvPr>
          <p:cNvGrpSpPr/>
          <p:nvPr/>
        </p:nvGrpSpPr>
        <p:grpSpPr>
          <a:xfrm>
            <a:off x="8060861" y="5367761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2AD4C6A-F7A6-447F-BC11-DDA45C4E261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BEAD5DD1-AAA3-4D52-8B0E-89FF59CA37A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FD30ACE9-D2C1-441E-8E82-AB4D272E8780}"/>
              </a:ext>
            </a:extLst>
          </p:cNvPr>
          <p:cNvSpPr txBox="1"/>
          <p:nvPr/>
        </p:nvSpPr>
        <p:spPr>
          <a:xfrm>
            <a:off x="1876403" y="54740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๖๒,๐๔๐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41822E60-85FE-43EC-B2FD-DCEDE5DDAF86}"/>
              </a:ext>
            </a:extLst>
          </p:cNvPr>
          <p:cNvSpPr txBox="1"/>
          <p:nvPr/>
        </p:nvSpPr>
        <p:spPr>
          <a:xfrm>
            <a:off x="7076291" y="554925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๖,๓๓๘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59DD4BB9-E259-423A-BDDD-FAE987CA87C3}"/>
              </a:ext>
            </a:extLst>
          </p:cNvPr>
          <p:cNvGrpSpPr/>
          <p:nvPr/>
        </p:nvGrpSpPr>
        <p:grpSpPr>
          <a:xfrm>
            <a:off x="3918301" y="4087826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1A142575-0E98-4156-A83A-ABDDE6A0A312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6E7B3166-6E72-4F26-8322-EE1B932FD8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C5E82CBB-354B-4B0B-9A62-CE9843681FD0}"/>
              </a:ext>
            </a:extLst>
          </p:cNvPr>
          <p:cNvGrpSpPr/>
          <p:nvPr/>
        </p:nvGrpSpPr>
        <p:grpSpPr>
          <a:xfrm>
            <a:off x="3551755" y="4102668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CC6CC136-B9C1-4054-9E5B-1F88BD0553A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C88CABD7-FC0C-47BD-AC8B-328D8EC81C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23C8DD29-6818-4A0F-9614-BC7AE112E753}"/>
              </a:ext>
            </a:extLst>
          </p:cNvPr>
          <p:cNvGrpSpPr/>
          <p:nvPr/>
        </p:nvGrpSpPr>
        <p:grpSpPr>
          <a:xfrm>
            <a:off x="8346476" y="4148427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B5D122ED-1EDF-4DDD-83E9-320C4B6F82C3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15F884A6-7173-4F3D-A2F0-365C18F0C5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5AC4F667-C8E0-466B-9743-19EEC42245D8}"/>
              </a:ext>
            </a:extLst>
          </p:cNvPr>
          <p:cNvGrpSpPr/>
          <p:nvPr/>
        </p:nvGrpSpPr>
        <p:grpSpPr>
          <a:xfrm>
            <a:off x="7979930" y="4163269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5B902068-9423-4973-846D-111F27BC838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C8B40BD2-5985-43F4-9CC1-E506DADC8F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19750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87DF9B87-7319-4923-9D74-B7EE2DAB88E2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03C6B38B-A82C-4D27-9930-E32CBE783C6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8334768B-3585-4B81-8E10-841299CFF42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D150F726-BF00-42E1-8B1E-9D38A59DC3AC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13,550 – 8,149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772AA572-5851-4961-AC91-19C611413EBB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278237A0-EAC8-4DA9-AAB3-C836FD479B7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8EDC4102-17EB-41EA-84DB-4D21EABBE88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D8335ED7-EB87-4D06-9324-ED63B574A8A8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41,809 – 2,371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9B75DADB-E252-46B5-BDCB-1B58CB0992CA}"/>
              </a:ext>
            </a:extLst>
          </p:cNvPr>
          <p:cNvGrpSpPr/>
          <p:nvPr/>
        </p:nvGrpSpPr>
        <p:grpSpPr>
          <a:xfrm>
            <a:off x="1139285" y="3650472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4C1F15DD-03B0-46C3-BD82-8F84A1F2EE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91434ADC-14DD-4D6E-AF9F-630A32FE56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D64ADE29-B0EA-49F3-8D1D-33E92857B556}"/>
              </a:ext>
            </a:extLst>
          </p:cNvPr>
          <p:cNvSpPr txBox="1"/>
          <p:nvPr/>
        </p:nvSpPr>
        <p:spPr>
          <a:xfrm>
            <a:off x="1819867" y="367766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65,500 – 3,460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6A675BDC-9483-4B6F-BD9D-481F8BE33D2E}"/>
              </a:ext>
            </a:extLst>
          </p:cNvPr>
          <p:cNvGrpSpPr/>
          <p:nvPr/>
        </p:nvGrpSpPr>
        <p:grpSpPr>
          <a:xfrm>
            <a:off x="6131242" y="3634356"/>
            <a:ext cx="620174" cy="468000"/>
            <a:chOff x="1154616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65AA9256-80F5-4320-AC71-C9EC190E01F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E0D78E0A-8EE7-49E1-BF67-AB1467AA0687}"/>
                </a:ext>
              </a:extLst>
            </p:cNvPr>
            <p:cNvSpPr txBox="1"/>
            <p:nvPr/>
          </p:nvSpPr>
          <p:spPr>
            <a:xfrm>
              <a:off x="1154616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334D6321-8271-4E2D-BF87-24344FB12A16}"/>
              </a:ext>
            </a:extLst>
          </p:cNvPr>
          <p:cNvSpPr txBox="1"/>
          <p:nvPr/>
        </p:nvSpPr>
        <p:spPr>
          <a:xfrm>
            <a:off x="6896692" y="366155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10,838 – 4,500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3D360BB3-A1D0-41DC-A29B-703F15740E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1212428"/>
              </p:ext>
            </p:extLst>
          </p:nvPr>
        </p:nvGraphicFramePr>
        <p:xfrm>
          <a:off x="2874142" y="137263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en-US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89EFFFD3-D4D2-4BFF-BDE9-EC8D91E4E256}"/>
              </a:ext>
            </a:extLst>
          </p:cNvPr>
          <p:cNvSpPr txBox="1"/>
          <p:nvPr/>
        </p:nvSpPr>
        <p:spPr>
          <a:xfrm>
            <a:off x="4673180" y="159135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E04130DC-B44C-4E87-9095-BCD1033D676F}"/>
              </a:ext>
            </a:extLst>
          </p:cNvPr>
          <p:cNvSpPr txBox="1"/>
          <p:nvPr/>
        </p:nvSpPr>
        <p:spPr>
          <a:xfrm>
            <a:off x="1830603" y="131329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B50BDAFE-169D-4E5E-871A-6650FF43D9CA}"/>
              </a:ext>
            </a:extLst>
          </p:cNvPr>
          <p:cNvCxnSpPr/>
          <p:nvPr/>
        </p:nvCxnSpPr>
        <p:spPr>
          <a:xfrm>
            <a:off x="2954957" y="207736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C82FCAD-EF24-4E8E-99EF-70578EA4F16A}"/>
              </a:ext>
            </a:extLst>
          </p:cNvPr>
          <p:cNvGrpSpPr/>
          <p:nvPr/>
        </p:nvGrpSpPr>
        <p:grpSpPr>
          <a:xfrm>
            <a:off x="2945432" y="2455668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79831B6B-89D4-4F8D-B777-C6806920DB96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2DF10C77-D1F9-45EB-AD89-38140957D987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99F22C8B-7AC5-40E0-9381-0CFE38150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5652283"/>
              </p:ext>
            </p:extLst>
          </p:nvPr>
        </p:nvGraphicFramePr>
        <p:xfrm>
          <a:off x="8004879" y="1423023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47501A43-3B0C-4FD2-8A90-8F0AA43EFEC8}"/>
              </a:ext>
            </a:extLst>
          </p:cNvPr>
          <p:cNvSpPr txBox="1"/>
          <p:nvPr/>
        </p:nvSpPr>
        <p:spPr>
          <a:xfrm>
            <a:off x="9803917" y="164174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0D1CBC1A-D45B-4BB9-875D-B250A908867C}"/>
              </a:ext>
            </a:extLst>
          </p:cNvPr>
          <p:cNvSpPr txBox="1"/>
          <p:nvPr/>
        </p:nvSpPr>
        <p:spPr>
          <a:xfrm>
            <a:off x="6961340" y="136368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5D9DEE8E-2C76-465A-AD7D-584B4039DFB8}"/>
              </a:ext>
            </a:extLst>
          </p:cNvPr>
          <p:cNvCxnSpPr/>
          <p:nvPr/>
        </p:nvCxnSpPr>
        <p:spPr>
          <a:xfrm>
            <a:off x="8071597" y="211860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5D53FAF-B999-4C32-8712-C7351CEA01B5}"/>
              </a:ext>
            </a:extLst>
          </p:cNvPr>
          <p:cNvGrpSpPr/>
          <p:nvPr/>
        </p:nvGrpSpPr>
        <p:grpSpPr>
          <a:xfrm>
            <a:off x="8053309" y="2496911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C7E2AF11-5B23-4BF0-805F-F5E06BD8375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1F50999A-C0F7-4224-9243-99EB3B3EAAA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75F4349D-23B5-42E0-9745-E8EBF3A67625}"/>
              </a:ext>
            </a:extLst>
          </p:cNvPr>
          <p:cNvSpPr txBox="1"/>
          <p:nvPr/>
        </p:nvSpPr>
        <p:spPr>
          <a:xfrm>
            <a:off x="1868851" y="260324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๕,๔๐๑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96A792DF-1B86-42B3-9D51-2FDCE0122864}"/>
              </a:ext>
            </a:extLst>
          </p:cNvPr>
          <p:cNvSpPr txBox="1"/>
          <p:nvPr/>
        </p:nvSpPr>
        <p:spPr>
          <a:xfrm>
            <a:off x="7068739" y="267840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๓๙,๔๓๘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3A27DE7-3239-4F78-8EB3-C891274E5E29}"/>
              </a:ext>
            </a:extLst>
          </p:cNvPr>
          <p:cNvGrpSpPr/>
          <p:nvPr/>
        </p:nvGrpSpPr>
        <p:grpSpPr>
          <a:xfrm>
            <a:off x="4285653" y="1216976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52B76161-94BA-40F1-96D4-754EC3A587DE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1E11F6BB-1B47-4DAB-A3F6-557505A803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82AB2122-A9DF-4728-B3CE-9C2BCDB07522}"/>
              </a:ext>
            </a:extLst>
          </p:cNvPr>
          <p:cNvGrpSpPr/>
          <p:nvPr/>
        </p:nvGrpSpPr>
        <p:grpSpPr>
          <a:xfrm>
            <a:off x="3196731" y="1231818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D468B4AA-C710-4179-AB6D-A5261608865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56BE382C-768B-49B7-A2EA-5CA87AD6F9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D59FF91-1561-4131-8635-440AB7DC6C54}"/>
              </a:ext>
            </a:extLst>
          </p:cNvPr>
          <p:cNvGrpSpPr/>
          <p:nvPr/>
        </p:nvGrpSpPr>
        <p:grpSpPr>
          <a:xfrm>
            <a:off x="8329780" y="1277577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3D25B763-FE52-413C-9C92-A37F8729E9F3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A20E22FA-9B89-4B23-9652-DD31200687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18E0A12A-AB16-463E-95BD-52F4F9F631EC}"/>
              </a:ext>
            </a:extLst>
          </p:cNvPr>
          <p:cNvGrpSpPr/>
          <p:nvPr/>
        </p:nvGrpSpPr>
        <p:grpSpPr>
          <a:xfrm>
            <a:off x="7963234" y="1292419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493CB9E3-8BB6-40B1-A889-7730B6E4876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54769EBB-D902-4E34-93F2-79BF044A0E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C22DBCF1-AD77-4588-9BD9-B6A9E69B96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1567298"/>
              </p:ext>
            </p:extLst>
          </p:nvPr>
        </p:nvGraphicFramePr>
        <p:xfrm>
          <a:off x="2881694" y="4243486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A83426A5-4ED1-4AA4-8357-25C687810933}"/>
              </a:ext>
            </a:extLst>
          </p:cNvPr>
          <p:cNvSpPr txBox="1"/>
          <p:nvPr/>
        </p:nvSpPr>
        <p:spPr>
          <a:xfrm>
            <a:off x="4680732" y="4462204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0F5F64F6-FC73-4B03-9EFB-A1A7ADB7CBA6}"/>
              </a:ext>
            </a:extLst>
          </p:cNvPr>
          <p:cNvSpPr txBox="1"/>
          <p:nvPr/>
        </p:nvSpPr>
        <p:spPr>
          <a:xfrm>
            <a:off x="1838155" y="4184145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D5DA51A0-D76A-4792-9DBF-AC22D5C0B92A}"/>
              </a:ext>
            </a:extLst>
          </p:cNvPr>
          <p:cNvCxnSpPr/>
          <p:nvPr/>
        </p:nvCxnSpPr>
        <p:spPr>
          <a:xfrm>
            <a:off x="2962509" y="494821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08A30465-7BDC-45A6-B2B6-965BA5AE6FFC}"/>
              </a:ext>
            </a:extLst>
          </p:cNvPr>
          <p:cNvGrpSpPr/>
          <p:nvPr/>
        </p:nvGrpSpPr>
        <p:grpSpPr>
          <a:xfrm>
            <a:off x="2952984" y="5326518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B46322AD-EEB9-48BC-858B-9CD1B05EB38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7A329B21-E020-40A1-A8EC-44EF0BB1429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FF1127E0-DD28-48BD-9F1E-D2E3BF40AE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867419"/>
              </p:ext>
            </p:extLst>
          </p:nvPr>
        </p:nvGraphicFramePr>
        <p:xfrm>
          <a:off x="8012431" y="4293873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67A3F581-7FBF-4173-88F1-92C72C741CB4}"/>
              </a:ext>
            </a:extLst>
          </p:cNvPr>
          <p:cNvSpPr txBox="1"/>
          <p:nvPr/>
        </p:nvSpPr>
        <p:spPr>
          <a:xfrm>
            <a:off x="9811469" y="451259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1603E05B-BDA0-4371-B3A6-638B20462322}"/>
              </a:ext>
            </a:extLst>
          </p:cNvPr>
          <p:cNvSpPr txBox="1"/>
          <p:nvPr/>
        </p:nvSpPr>
        <p:spPr>
          <a:xfrm>
            <a:off x="6968892" y="423453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47D1BA66-7152-42A7-B454-10CDDCB47C66}"/>
              </a:ext>
            </a:extLst>
          </p:cNvPr>
          <p:cNvCxnSpPr/>
          <p:nvPr/>
        </p:nvCxnSpPr>
        <p:spPr>
          <a:xfrm>
            <a:off x="8079149" y="498945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08FBB9E9-C91D-4F27-BAE3-D4ADB252F731}"/>
              </a:ext>
            </a:extLst>
          </p:cNvPr>
          <p:cNvGrpSpPr/>
          <p:nvPr/>
        </p:nvGrpSpPr>
        <p:grpSpPr>
          <a:xfrm>
            <a:off x="8060861" y="5367761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72B68F87-DCE0-4B09-A482-A58645824CC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C6C56E67-7476-4AA8-8B94-3BEF1B754DB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876CC9B4-D21B-44AC-8E02-17C0708FD56F}"/>
              </a:ext>
            </a:extLst>
          </p:cNvPr>
          <p:cNvSpPr txBox="1"/>
          <p:nvPr/>
        </p:nvSpPr>
        <p:spPr>
          <a:xfrm>
            <a:off x="1876403" y="54740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๑๖,๔๘๐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A23687D0-E7DD-41E2-8D47-3F7B9F6D20D4}"/>
              </a:ext>
            </a:extLst>
          </p:cNvPr>
          <p:cNvSpPr txBox="1"/>
          <p:nvPr/>
        </p:nvSpPr>
        <p:spPr>
          <a:xfrm>
            <a:off x="7076291" y="554925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๗,๔๘๓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B82824DF-8271-4C6C-8C0D-DC6C5F0CD13A}"/>
              </a:ext>
            </a:extLst>
          </p:cNvPr>
          <p:cNvGrpSpPr/>
          <p:nvPr/>
        </p:nvGrpSpPr>
        <p:grpSpPr>
          <a:xfrm>
            <a:off x="3918301" y="4087826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3032C919-9CA4-4E03-80D6-480E3E7D9BE7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604817F7-5EA0-4B31-A711-64353728E8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4B071586-B3AA-42EE-9C9B-2A6B1A13FC81}"/>
              </a:ext>
            </a:extLst>
          </p:cNvPr>
          <p:cNvGrpSpPr/>
          <p:nvPr/>
        </p:nvGrpSpPr>
        <p:grpSpPr>
          <a:xfrm>
            <a:off x="3551755" y="4102668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C2ABEBC1-4D72-410C-BE2E-D2669AADDB2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B462CA24-2185-496B-800E-F49EB60219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11F3C041-923F-4F3B-9423-85635AFC1410}"/>
              </a:ext>
            </a:extLst>
          </p:cNvPr>
          <p:cNvGrpSpPr/>
          <p:nvPr/>
        </p:nvGrpSpPr>
        <p:grpSpPr>
          <a:xfrm>
            <a:off x="8346476" y="4148427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D031FF25-B685-48DF-97C6-B0C2F6915B4C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B038F970-AC92-47B4-98AD-046C140203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6DEFC227-B1BF-4939-BBA0-E94FACFDB1E7}"/>
              </a:ext>
            </a:extLst>
          </p:cNvPr>
          <p:cNvGrpSpPr/>
          <p:nvPr/>
        </p:nvGrpSpPr>
        <p:grpSpPr>
          <a:xfrm>
            <a:off x="7979930" y="4163269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9CA9F8DF-5399-44F9-AC48-38E9FE12D41F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047A5552-82F1-4634-B52C-A50D3E8CE9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BD6DAA7E-7861-488C-B7C5-34423E18B90D}"/>
              </a:ext>
            </a:extLst>
          </p:cNvPr>
          <p:cNvGrpSpPr/>
          <p:nvPr/>
        </p:nvGrpSpPr>
        <p:grpSpPr>
          <a:xfrm>
            <a:off x="2872550" y="1219059"/>
            <a:ext cx="403228" cy="464784"/>
            <a:chOff x="5248214" y="3666688"/>
            <a:chExt cx="403228" cy="464784"/>
          </a:xfrm>
        </p:grpSpPr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F9A516AD-4298-4E9B-BF92-7196F62F67E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56E1DDF2-02FC-4389-8113-4BAAF800C9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9ABEC5E-8EB0-4C4A-8416-E2DEAE4DC7B5}"/>
              </a:ext>
            </a:extLst>
          </p:cNvPr>
          <p:cNvGrpSpPr/>
          <p:nvPr/>
        </p:nvGrpSpPr>
        <p:grpSpPr>
          <a:xfrm>
            <a:off x="3907770" y="1218514"/>
            <a:ext cx="403228" cy="464784"/>
            <a:chOff x="5248214" y="3666688"/>
            <a:chExt cx="403228" cy="464784"/>
          </a:xfrm>
        </p:grpSpPr>
        <p:sp>
          <p:nvSpPr>
            <p:cNvPr id="90" name="กล่องข้อความ 89">
              <a:extLst>
                <a:ext uri="{FF2B5EF4-FFF2-40B4-BE49-F238E27FC236}">
                  <a16:creationId xmlns:a16="http://schemas.microsoft.com/office/drawing/2014/main" id="{C91E3404-118E-433B-8854-0FE90D507AD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398F3790-D5FE-4522-A5E6-4947F6B60C9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1ADD90CA-F94A-46D7-8E1A-B688F61BE0C8}"/>
              </a:ext>
            </a:extLst>
          </p:cNvPr>
          <p:cNvGrpSpPr/>
          <p:nvPr/>
        </p:nvGrpSpPr>
        <p:grpSpPr>
          <a:xfrm>
            <a:off x="9046188" y="1283453"/>
            <a:ext cx="403228" cy="464784"/>
            <a:chOff x="5239070" y="3666688"/>
            <a:chExt cx="403228" cy="464784"/>
          </a:xfrm>
        </p:grpSpPr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899FA971-254B-4D32-851F-13F7D370E4F8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75D73F44-0053-4F5C-9596-7A6CDC1C63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29854A0E-0E21-46EA-9E5C-A938F08AE7EB}"/>
              </a:ext>
            </a:extLst>
          </p:cNvPr>
          <p:cNvGrpSpPr/>
          <p:nvPr/>
        </p:nvGrpSpPr>
        <p:grpSpPr>
          <a:xfrm>
            <a:off x="8679642" y="1298295"/>
            <a:ext cx="403228" cy="464784"/>
            <a:chOff x="5248214" y="3666688"/>
            <a:chExt cx="403228" cy="464784"/>
          </a:xfrm>
        </p:grpSpPr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9B3F4866-CA35-4F22-B9CC-1FAEBED6D3C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8AB7B55F-E601-44C6-84B5-E71B71220F3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423C6423-A05E-4825-857D-94A35857C58F}"/>
              </a:ext>
            </a:extLst>
          </p:cNvPr>
          <p:cNvGrpSpPr/>
          <p:nvPr/>
        </p:nvGrpSpPr>
        <p:grpSpPr>
          <a:xfrm>
            <a:off x="3220661" y="4083551"/>
            <a:ext cx="403228" cy="464784"/>
            <a:chOff x="5239070" y="3666688"/>
            <a:chExt cx="403228" cy="464784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7A01E7C2-7536-48CB-A650-3D0A21DA66C6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D8AC0813-3309-4131-90A7-268B97F38F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58A02AFD-4203-4F94-94E1-714926F80E65}"/>
              </a:ext>
            </a:extLst>
          </p:cNvPr>
          <p:cNvGrpSpPr/>
          <p:nvPr/>
        </p:nvGrpSpPr>
        <p:grpSpPr>
          <a:xfrm>
            <a:off x="2854115" y="4098393"/>
            <a:ext cx="403228" cy="464784"/>
            <a:chOff x="5248214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9BF13C44-EE3E-4955-A6EC-2D3176470F5F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396D4CB3-F3EA-4210-BD4B-AD651D492B7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52150C3F-F8D1-4C93-A81D-A8EA6C95FB5B}"/>
              </a:ext>
            </a:extLst>
          </p:cNvPr>
          <p:cNvGrpSpPr/>
          <p:nvPr/>
        </p:nvGrpSpPr>
        <p:grpSpPr>
          <a:xfrm>
            <a:off x="9046188" y="4134209"/>
            <a:ext cx="403228" cy="464784"/>
            <a:chOff x="5239070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3BB7F5E7-966F-419D-A50C-31052362088B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C7A1E526-F42A-4FBF-8D91-ABBFEAF2C1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3F847CB2-A3CD-4C3F-A841-5D76483A7037}"/>
              </a:ext>
            </a:extLst>
          </p:cNvPr>
          <p:cNvGrpSpPr/>
          <p:nvPr/>
        </p:nvGrpSpPr>
        <p:grpSpPr>
          <a:xfrm>
            <a:off x="8679642" y="4149051"/>
            <a:ext cx="403228" cy="464784"/>
            <a:chOff x="5248214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DE784848-E4BD-4840-81C4-C70EBAFF41F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AA4A767A-28F5-446C-B346-BC99632183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5013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E1862542-1CD9-4AE4-A22C-466D34ECF3C7}"/>
              </a:ext>
            </a:extLst>
          </p:cNvPr>
          <p:cNvGrpSpPr/>
          <p:nvPr/>
        </p:nvGrpSpPr>
        <p:grpSpPr>
          <a:xfrm>
            <a:off x="7677996" y="2370292"/>
            <a:ext cx="2351849" cy="2313417"/>
            <a:chOff x="7368728" y="1962891"/>
            <a:chExt cx="2351849" cy="2313417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D0C05F60-8D78-43E6-AFF6-96D37E50AE26}"/>
                </a:ext>
              </a:extLst>
            </p:cNvPr>
            <p:cNvSpPr/>
            <p:nvPr/>
          </p:nvSpPr>
          <p:spPr>
            <a:xfrm>
              <a:off x="7368728" y="1962891"/>
              <a:ext cx="2351849" cy="2313417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74CBEC31-A0E0-4672-9B31-B85DD803EDBC}"/>
                </a:ext>
              </a:extLst>
            </p:cNvPr>
            <p:cNvSpPr/>
            <p:nvPr/>
          </p:nvSpPr>
          <p:spPr>
            <a:xfrm>
              <a:off x="7481177" y="2433706"/>
              <a:ext cx="2134625" cy="1672545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513B21D8-114C-4D21-9F25-A752832150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0814090"/>
              </p:ext>
            </p:extLst>
          </p:nvPr>
        </p:nvGraphicFramePr>
        <p:xfrm>
          <a:off x="1480294" y="2554517"/>
          <a:ext cx="4126456" cy="20070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  <a:p>
                      <a:pPr algn="ctr"/>
                      <a:endParaRPr lang="th-TH" sz="15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C481689B-C6DE-4BC1-B08C-2A4E5C41CC7B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28091ED8-2C93-4242-ACF4-8A888247BB41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D1696AB6-1C03-4998-832E-E86C55B02635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E0762CA0-0D2C-42BE-91E1-364857467711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FEDD4A1F-1E4F-4DBA-AEA1-FA1D95C32652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E187AAA0-702D-4E79-96E8-ACCB259B99D9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65,400 – 3,460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CF7DD019-BE6F-4706-901A-FE1E0589F6D8}"/>
              </a:ext>
            </a:extLst>
          </p:cNvPr>
          <p:cNvSpPr txBox="1"/>
          <p:nvPr/>
        </p:nvSpPr>
        <p:spPr>
          <a:xfrm>
            <a:off x="1136808" y="1507048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เขียนเลขโดดในหลักเดียวกันให้ตรงกัน นำจำนวนในหลักเดียวกันมาลบกัน เริ่มลบจากหลักหน่วย หลักสิบ หลักร้อย หลักพัน และหลักหมื่น ตามลำดับ ถ้าในหลักใดตัวตั้งน้อยกว่าตัวลบ ต้องกระจายจำนวนจากหลักถัดไปทางซ้ายมารวมกับตัวตั้งในหลักนั้น แล้วจึงลบกัน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FCCFD09C-45C8-4BA9-AE66-5042F4FE4ABC}"/>
              </a:ext>
            </a:extLst>
          </p:cNvPr>
          <p:cNvSpPr txBox="1"/>
          <p:nvPr/>
        </p:nvSpPr>
        <p:spPr>
          <a:xfrm>
            <a:off x="5204716" y="3382283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7A013F27-33A4-4BC9-80BE-07566B5B13A8}"/>
              </a:ext>
            </a:extLst>
          </p:cNvPr>
          <p:cNvGrpSpPr/>
          <p:nvPr/>
        </p:nvGrpSpPr>
        <p:grpSpPr>
          <a:xfrm>
            <a:off x="1794457" y="3974164"/>
            <a:ext cx="3460834" cy="451744"/>
            <a:chOff x="1794457" y="3827517"/>
            <a:chExt cx="3460834" cy="45174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9943CEF-3F68-41C0-9055-E2814AE8B3D9}"/>
                </a:ext>
              </a:extLst>
            </p:cNvPr>
            <p:cNvCxnSpPr/>
            <p:nvPr/>
          </p:nvCxnSpPr>
          <p:spPr>
            <a:xfrm>
              <a:off x="1799291" y="3827517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" name="กลุ่ม 27">
              <a:extLst>
                <a:ext uri="{FF2B5EF4-FFF2-40B4-BE49-F238E27FC236}">
                  <a16:creationId xmlns:a16="http://schemas.microsoft.com/office/drawing/2014/main" id="{EBE4FB0D-4D86-45E9-B2F6-24EE82DF0803}"/>
                </a:ext>
              </a:extLst>
            </p:cNvPr>
            <p:cNvGrpSpPr/>
            <p:nvPr/>
          </p:nvGrpSpPr>
          <p:grpSpPr>
            <a:xfrm>
              <a:off x="1794457" y="4259130"/>
              <a:ext cx="3456000" cy="20131"/>
              <a:chOff x="1764604" y="5115751"/>
              <a:chExt cx="2935229" cy="20131"/>
            </a:xfrm>
          </p:grpSpPr>
          <p:cxnSp>
            <p:nvCxnSpPr>
              <p:cNvPr id="29" name="ตัวเชื่อมต่อตรง 28">
                <a:extLst>
                  <a:ext uri="{FF2B5EF4-FFF2-40B4-BE49-F238E27FC236}">
                    <a16:creationId xmlns:a16="http://schemas.microsoft.com/office/drawing/2014/main" id="{6B12375D-AE37-465B-8486-4A6FE0F6071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ตัวเชื่อมต่อตรง 29">
                <a:extLst>
                  <a:ext uri="{FF2B5EF4-FFF2-40B4-BE49-F238E27FC236}">
                    <a16:creationId xmlns:a16="http://schemas.microsoft.com/office/drawing/2014/main" id="{BCEF29C9-8054-4063-A0F1-CEAFBE5BB38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" name="Google Shape;1515;p54">
            <a:extLst>
              <a:ext uri="{FF2B5EF4-FFF2-40B4-BE49-F238E27FC236}">
                <a16:creationId xmlns:a16="http://schemas.microsoft.com/office/drawing/2014/main" id="{896616FC-E627-42AB-9579-3787603A70A7}"/>
              </a:ext>
            </a:extLst>
          </p:cNvPr>
          <p:cNvGrpSpPr/>
          <p:nvPr/>
        </p:nvGrpSpPr>
        <p:grpSpPr>
          <a:xfrm rot="20445680" flipV="1">
            <a:off x="6373591" y="3545901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2" name="Google Shape;1516;p54">
              <a:extLst>
                <a:ext uri="{FF2B5EF4-FFF2-40B4-BE49-F238E27FC236}">
                  <a16:creationId xmlns:a16="http://schemas.microsoft.com/office/drawing/2014/main" id="{6A3975AB-0728-4969-B43D-EFEFC0F24FFF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1517;p54">
              <a:extLst>
                <a:ext uri="{FF2B5EF4-FFF2-40B4-BE49-F238E27FC236}">
                  <a16:creationId xmlns:a16="http://schemas.microsoft.com/office/drawing/2014/main" id="{8EC9D203-D4D9-4060-8B20-417BF7FF5144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4" name="ตาราง 3">
            <a:extLst>
              <a:ext uri="{FF2B5EF4-FFF2-40B4-BE49-F238E27FC236}">
                <a16:creationId xmlns:a16="http://schemas.microsoft.com/office/drawing/2014/main" id="{E6E61332-3F7A-424C-A73C-2883109918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7296227"/>
              </p:ext>
            </p:extLst>
          </p:nvPr>
        </p:nvGraphicFramePr>
        <p:xfrm>
          <a:off x="7954496" y="3194374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99126461-516F-418B-B769-DC71229E006B}"/>
              </a:ext>
            </a:extLst>
          </p:cNvPr>
          <p:cNvSpPr txBox="1"/>
          <p:nvPr/>
        </p:nvSpPr>
        <p:spPr>
          <a:xfrm>
            <a:off x="9658283" y="341309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F4308798-EEFB-49E9-AF24-66793C12B3D8}"/>
              </a:ext>
            </a:extLst>
          </p:cNvPr>
          <p:cNvGrpSpPr/>
          <p:nvPr/>
        </p:nvGrpSpPr>
        <p:grpSpPr>
          <a:xfrm>
            <a:off x="8059132" y="3981204"/>
            <a:ext cx="1548000" cy="451744"/>
            <a:chOff x="6755075" y="4085228"/>
            <a:chExt cx="3460691" cy="451744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F41489C-C2B1-4B4D-A3AC-0BAA415784F5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กลุ่ม 37">
              <a:extLst>
                <a:ext uri="{FF2B5EF4-FFF2-40B4-BE49-F238E27FC236}">
                  <a16:creationId xmlns:a16="http://schemas.microsoft.com/office/drawing/2014/main" id="{91FAC49A-38BB-43C1-BA67-5B35E3B3C1E0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9" name="ตัวเชื่อมต่อตรง 38">
                <a:extLst>
                  <a:ext uri="{FF2B5EF4-FFF2-40B4-BE49-F238E27FC236}">
                    <a16:creationId xmlns:a16="http://schemas.microsoft.com/office/drawing/2014/main" id="{3266AA65-E7B1-4C7C-A005-BC1AAC180D58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ตัวเชื่อมต่อตรง 39">
                <a:extLst>
                  <a:ext uri="{FF2B5EF4-FFF2-40B4-BE49-F238E27FC236}">
                    <a16:creationId xmlns:a16="http://schemas.microsoft.com/office/drawing/2014/main" id="{7011A15B-03BF-4C2C-8CC2-252AD106A27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" name="Google Shape;3842;p61">
            <a:extLst>
              <a:ext uri="{FF2B5EF4-FFF2-40B4-BE49-F238E27FC236}">
                <a16:creationId xmlns:a16="http://schemas.microsoft.com/office/drawing/2014/main" id="{1AE932F8-2D78-4E2E-8B73-B416D12AFCFC}"/>
              </a:ext>
            </a:extLst>
          </p:cNvPr>
          <p:cNvSpPr txBox="1"/>
          <p:nvPr/>
        </p:nvSpPr>
        <p:spPr>
          <a:xfrm>
            <a:off x="1485454" y="4717807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65,400 – 3,460 </a:t>
            </a:r>
            <a:r>
              <a:rPr lang="en-US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61,940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8E5A69F2-8111-4400-A8D7-5D6139387347}"/>
              </a:ext>
            </a:extLst>
          </p:cNvPr>
          <p:cNvSpPr txBox="1"/>
          <p:nvPr/>
        </p:nvSpPr>
        <p:spPr>
          <a:xfrm>
            <a:off x="7949254" y="2379442"/>
            <a:ext cx="18614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แสดงวิธีหาผลลบ</a:t>
            </a:r>
            <a:r>
              <a:rPr kumimoji="0" lang="th-TH" sz="24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ดังนี้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DF91A70C-1600-48BC-856C-AECFE93980CE}"/>
              </a:ext>
            </a:extLst>
          </p:cNvPr>
          <p:cNvSpPr txBox="1"/>
          <p:nvPr/>
        </p:nvSpPr>
        <p:spPr>
          <a:xfrm>
            <a:off x="4998252" y="412460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235E26A7-0364-4CE8-9AEB-400BF3D005BA}"/>
              </a:ext>
            </a:extLst>
          </p:cNvPr>
          <p:cNvSpPr txBox="1"/>
          <p:nvPr/>
        </p:nvSpPr>
        <p:spPr>
          <a:xfrm>
            <a:off x="4116975" y="412460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B95A7C18-5756-4DE5-ADB3-CB713DDB5896}"/>
              </a:ext>
            </a:extLst>
          </p:cNvPr>
          <p:cNvSpPr txBox="1"/>
          <p:nvPr/>
        </p:nvSpPr>
        <p:spPr>
          <a:xfrm>
            <a:off x="3346098" y="412064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21ACDC3A-3EB5-4BF1-9C5B-62112DF59261}"/>
              </a:ext>
            </a:extLst>
          </p:cNvPr>
          <p:cNvSpPr txBox="1"/>
          <p:nvPr/>
        </p:nvSpPr>
        <p:spPr>
          <a:xfrm>
            <a:off x="2570059" y="412509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15D5480A-31DC-4DF3-8E38-5E394805739E}"/>
              </a:ext>
            </a:extLst>
          </p:cNvPr>
          <p:cNvSpPr txBox="1"/>
          <p:nvPr/>
        </p:nvSpPr>
        <p:spPr>
          <a:xfrm>
            <a:off x="1747664" y="4119196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0D248225-1473-442D-B8DD-8E0DB18BE4CF}"/>
              </a:ext>
            </a:extLst>
          </p:cNvPr>
          <p:cNvGrpSpPr/>
          <p:nvPr/>
        </p:nvGrpSpPr>
        <p:grpSpPr>
          <a:xfrm>
            <a:off x="4005601" y="5091493"/>
            <a:ext cx="4053531" cy="1373431"/>
            <a:chOff x="3949424" y="4292314"/>
            <a:chExt cx="4053531" cy="1373431"/>
          </a:xfrm>
        </p:grpSpPr>
        <p:sp>
          <p:nvSpPr>
            <p:cNvPr id="49" name="Google Shape;1473;p36">
              <a:extLst>
                <a:ext uri="{FF2B5EF4-FFF2-40B4-BE49-F238E27FC236}">
                  <a16:creationId xmlns:a16="http://schemas.microsoft.com/office/drawing/2014/main" id="{5F9E638D-E89C-4695-A1A9-77F705D5DBDB}"/>
                </a:ext>
              </a:extLst>
            </p:cNvPr>
            <p:cNvSpPr/>
            <p:nvPr/>
          </p:nvSpPr>
          <p:spPr>
            <a:xfrm>
              <a:off x="3949424" y="4292314"/>
              <a:ext cx="4053531" cy="1373431"/>
            </a:xfrm>
            <a:custGeom>
              <a:avLst/>
              <a:gdLst/>
              <a:ahLst/>
              <a:cxnLst/>
              <a:rect l="l" t="t" r="r" b="b"/>
              <a:pathLst>
                <a:path w="137904" h="35921" extrusionOk="0">
                  <a:moveTo>
                    <a:pt x="4569" y="7874"/>
                  </a:moveTo>
                  <a:cubicBezTo>
                    <a:pt x="9308" y="4923"/>
                    <a:pt x="14170" y="2375"/>
                    <a:pt x="28979" y="1168"/>
                  </a:cubicBezTo>
                  <a:cubicBezTo>
                    <a:pt x="43788" y="-39"/>
                    <a:pt x="75786" y="-463"/>
                    <a:pt x="93423" y="632"/>
                  </a:cubicBezTo>
                  <a:cubicBezTo>
                    <a:pt x="111060" y="1727"/>
                    <a:pt x="128473" y="3750"/>
                    <a:pt x="134799" y="7740"/>
                  </a:cubicBezTo>
                  <a:cubicBezTo>
                    <a:pt x="141125" y="11730"/>
                    <a:pt x="136666" y="21241"/>
                    <a:pt x="131379" y="24572"/>
                  </a:cubicBezTo>
                  <a:cubicBezTo>
                    <a:pt x="126093" y="27903"/>
                    <a:pt x="108948" y="25835"/>
                    <a:pt x="103080" y="27724"/>
                  </a:cubicBezTo>
                  <a:cubicBezTo>
                    <a:pt x="97212" y="29613"/>
                    <a:pt x="98576" y="35559"/>
                    <a:pt x="96173" y="35905"/>
                  </a:cubicBezTo>
                  <a:cubicBezTo>
                    <a:pt x="93770" y="36251"/>
                    <a:pt x="94396" y="30853"/>
                    <a:pt x="88662" y="29802"/>
                  </a:cubicBezTo>
                  <a:cubicBezTo>
                    <a:pt x="82928" y="28752"/>
                    <a:pt x="74613" y="30127"/>
                    <a:pt x="61771" y="29602"/>
                  </a:cubicBezTo>
                  <a:cubicBezTo>
                    <a:pt x="48929" y="29077"/>
                    <a:pt x="21814" y="28439"/>
                    <a:pt x="11610" y="26651"/>
                  </a:cubicBezTo>
                  <a:cubicBezTo>
                    <a:pt x="1406" y="24863"/>
                    <a:pt x="1719" y="22002"/>
                    <a:pt x="545" y="18872"/>
                  </a:cubicBezTo>
                  <a:cubicBezTo>
                    <a:pt x="-628" y="15743"/>
                    <a:pt x="-170" y="10825"/>
                    <a:pt x="4569" y="7874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</p:sp>
        <p:sp>
          <p:nvSpPr>
            <p:cNvPr id="50" name="Google Shape;1475;p36">
              <a:extLst>
                <a:ext uri="{FF2B5EF4-FFF2-40B4-BE49-F238E27FC236}">
                  <a16:creationId xmlns:a16="http://schemas.microsoft.com/office/drawing/2014/main" id="{49F53051-3566-4154-84AC-AEA4EB4955D8}"/>
                </a:ext>
              </a:extLst>
            </p:cNvPr>
            <p:cNvSpPr txBox="1">
              <a:spLocks/>
            </p:cNvSpPr>
            <p:nvPr/>
          </p:nvSpPr>
          <p:spPr>
            <a:xfrm>
              <a:off x="4352597" y="4507757"/>
              <a:ext cx="3497685" cy="75875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 	61,940 + 3,460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65,400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ผลลบบวกตัวลบเท่ากับตัวตั้ง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87F1EF85-A17F-4524-87F6-7D9F56ED9252}"/>
              </a:ext>
            </a:extLst>
          </p:cNvPr>
          <p:cNvGrpSpPr/>
          <p:nvPr/>
        </p:nvGrpSpPr>
        <p:grpSpPr>
          <a:xfrm>
            <a:off x="4119777" y="3055449"/>
            <a:ext cx="403228" cy="456157"/>
            <a:chOff x="4119777" y="3055449"/>
            <a:chExt cx="403228" cy="456157"/>
          </a:xfrm>
        </p:grpSpPr>
        <p:sp>
          <p:nvSpPr>
            <p:cNvPr id="52" name="กล่องข้อความ 51">
              <a:extLst>
                <a:ext uri="{FF2B5EF4-FFF2-40B4-BE49-F238E27FC236}">
                  <a16:creationId xmlns:a16="http://schemas.microsoft.com/office/drawing/2014/main" id="{A84074A2-5E65-431D-A196-160982CE8B97}"/>
                </a:ext>
              </a:extLst>
            </p:cNvPr>
            <p:cNvSpPr txBox="1"/>
            <p:nvPr/>
          </p:nvSpPr>
          <p:spPr>
            <a:xfrm>
              <a:off x="4119777" y="305544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C608CB00-581E-4CF9-9E7E-84BDFCA09BC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53930" y="3295606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90EF8B34-2420-495E-A17F-D96F78F3BE45}"/>
              </a:ext>
            </a:extLst>
          </p:cNvPr>
          <p:cNvGrpSpPr/>
          <p:nvPr/>
        </p:nvGrpSpPr>
        <p:grpSpPr>
          <a:xfrm>
            <a:off x="8970046" y="3041569"/>
            <a:ext cx="403228" cy="465893"/>
            <a:chOff x="8970046" y="3041569"/>
            <a:chExt cx="403228" cy="465893"/>
          </a:xfrm>
        </p:grpSpPr>
        <p:sp>
          <p:nvSpPr>
            <p:cNvPr id="55" name="กล่องข้อความ 54">
              <a:extLst>
                <a:ext uri="{FF2B5EF4-FFF2-40B4-BE49-F238E27FC236}">
                  <a16:creationId xmlns:a16="http://schemas.microsoft.com/office/drawing/2014/main" id="{415D945B-F5CB-4F9F-9CBB-380CCB921BEB}"/>
                </a:ext>
              </a:extLst>
            </p:cNvPr>
            <p:cNvSpPr txBox="1"/>
            <p:nvPr/>
          </p:nvSpPr>
          <p:spPr>
            <a:xfrm>
              <a:off x="8970046" y="304156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35F5C784-2A43-40BA-B65C-81B843F2DF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2607" y="329146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4F4688B-B339-415A-9208-BDCCFCC2C3A6}"/>
              </a:ext>
            </a:extLst>
          </p:cNvPr>
          <p:cNvGrpSpPr/>
          <p:nvPr/>
        </p:nvGrpSpPr>
        <p:grpSpPr>
          <a:xfrm>
            <a:off x="3360553" y="3054347"/>
            <a:ext cx="403228" cy="452365"/>
            <a:chOff x="3360553" y="3054347"/>
            <a:chExt cx="403228" cy="452365"/>
          </a:xfrm>
        </p:grpSpPr>
        <p:sp>
          <p:nvSpPr>
            <p:cNvPr id="58" name="กล่องข้อความ 57">
              <a:extLst>
                <a:ext uri="{FF2B5EF4-FFF2-40B4-BE49-F238E27FC236}">
                  <a16:creationId xmlns:a16="http://schemas.microsoft.com/office/drawing/2014/main" id="{450C4833-CBEA-4F6A-A4F7-6A35FE297D4B}"/>
                </a:ext>
              </a:extLst>
            </p:cNvPr>
            <p:cNvSpPr txBox="1"/>
            <p:nvPr/>
          </p:nvSpPr>
          <p:spPr>
            <a:xfrm>
              <a:off x="3360553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DC7B6F7E-3CC0-458F-9428-056FC64285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C3C759EE-B250-4EAE-B34F-E8ACB16AFC96}"/>
              </a:ext>
            </a:extLst>
          </p:cNvPr>
          <p:cNvGrpSpPr/>
          <p:nvPr/>
        </p:nvGrpSpPr>
        <p:grpSpPr>
          <a:xfrm>
            <a:off x="8685037" y="3051042"/>
            <a:ext cx="221901" cy="445350"/>
            <a:chOff x="8685037" y="3051042"/>
            <a:chExt cx="221901" cy="445350"/>
          </a:xfrm>
        </p:grpSpPr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C368A249-815F-4C75-8392-9E2FF007C3E9}"/>
                </a:ext>
              </a:extLst>
            </p:cNvPr>
            <p:cNvSpPr txBox="1"/>
            <p:nvPr/>
          </p:nvSpPr>
          <p:spPr>
            <a:xfrm>
              <a:off x="8685037" y="3051042"/>
              <a:ext cx="22190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E877C5F6-4717-4C24-930D-2774F30905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Google Shape;1851;p57">
            <a:extLst>
              <a:ext uri="{FF2B5EF4-FFF2-40B4-BE49-F238E27FC236}">
                <a16:creationId xmlns:a16="http://schemas.microsoft.com/office/drawing/2014/main" id="{4D5409A2-0B2C-4261-9308-1018EB6E09FB}"/>
              </a:ext>
            </a:extLst>
          </p:cNvPr>
          <p:cNvSpPr/>
          <p:nvPr/>
        </p:nvSpPr>
        <p:spPr>
          <a:xfrm rot="11720771">
            <a:off x="8147008" y="4620230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EED13EE6-89E6-4803-B99B-E0F88DD87D58}"/>
              </a:ext>
            </a:extLst>
          </p:cNvPr>
          <p:cNvGrpSpPr/>
          <p:nvPr/>
        </p:nvGrpSpPr>
        <p:grpSpPr>
          <a:xfrm>
            <a:off x="2574526" y="3031457"/>
            <a:ext cx="403228" cy="470653"/>
            <a:chOff x="3360553" y="3036059"/>
            <a:chExt cx="403228" cy="470653"/>
          </a:xfrm>
        </p:grpSpPr>
        <p:sp>
          <p:nvSpPr>
            <p:cNvPr id="65" name="กล่องข้อความ 64">
              <a:extLst>
                <a:ext uri="{FF2B5EF4-FFF2-40B4-BE49-F238E27FC236}">
                  <a16:creationId xmlns:a16="http://schemas.microsoft.com/office/drawing/2014/main" id="{4DF78767-6EC2-40DC-925C-B73D40440441}"/>
                </a:ext>
              </a:extLst>
            </p:cNvPr>
            <p:cNvSpPr txBox="1"/>
            <p:nvPr/>
          </p:nvSpPr>
          <p:spPr>
            <a:xfrm>
              <a:off x="3360553" y="303605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DDBD6BD2-3D54-4A59-AD6D-F2FB4E73F7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AAA8F921-DEEE-4FB1-B331-378F9CE58241}"/>
              </a:ext>
            </a:extLst>
          </p:cNvPr>
          <p:cNvGrpSpPr/>
          <p:nvPr/>
        </p:nvGrpSpPr>
        <p:grpSpPr>
          <a:xfrm>
            <a:off x="3332868" y="2872254"/>
            <a:ext cx="403228" cy="452365"/>
            <a:chOff x="3326049" y="3054347"/>
            <a:chExt cx="403228" cy="452365"/>
          </a:xfrm>
        </p:grpSpPr>
        <p:sp>
          <p:nvSpPr>
            <p:cNvPr id="68" name="กล่องข้อความ 67">
              <a:extLst>
                <a:ext uri="{FF2B5EF4-FFF2-40B4-BE49-F238E27FC236}">
                  <a16:creationId xmlns:a16="http://schemas.microsoft.com/office/drawing/2014/main" id="{7D39BD4D-9630-4CBF-9233-5AF021F5C488}"/>
                </a:ext>
              </a:extLst>
            </p:cNvPr>
            <p:cNvSpPr txBox="1"/>
            <p:nvPr/>
          </p:nvSpPr>
          <p:spPr>
            <a:xfrm>
              <a:off x="3326049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23AD5699-1457-4964-B951-274C29BA63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D5AB871E-16AF-489A-83F5-59ADB9DE62A4}"/>
              </a:ext>
            </a:extLst>
          </p:cNvPr>
          <p:cNvGrpSpPr/>
          <p:nvPr/>
        </p:nvGrpSpPr>
        <p:grpSpPr>
          <a:xfrm>
            <a:off x="8321328" y="3049745"/>
            <a:ext cx="221901" cy="445350"/>
            <a:chOff x="8650533" y="3051042"/>
            <a:chExt cx="221901" cy="445350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22DE6AED-475D-4FA2-8819-FAA86E0B8A0E}"/>
                </a:ext>
              </a:extLst>
            </p:cNvPr>
            <p:cNvSpPr txBox="1"/>
            <p:nvPr/>
          </p:nvSpPr>
          <p:spPr>
            <a:xfrm>
              <a:off x="8650533" y="3051042"/>
              <a:ext cx="22190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18439702-6720-4FB0-84B0-E105CC37A8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4C98AC28-DCFF-43EF-8119-05FEEB2BBA72}"/>
              </a:ext>
            </a:extLst>
          </p:cNvPr>
          <p:cNvGrpSpPr/>
          <p:nvPr/>
        </p:nvGrpSpPr>
        <p:grpSpPr>
          <a:xfrm>
            <a:off x="8264679" y="2866572"/>
            <a:ext cx="379820" cy="445350"/>
            <a:chOff x="8611281" y="3051042"/>
            <a:chExt cx="379820" cy="445350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81A97A29-0EDB-44CF-89CA-60D9854E2AF0}"/>
                </a:ext>
              </a:extLst>
            </p:cNvPr>
            <p:cNvSpPr txBox="1"/>
            <p:nvPr/>
          </p:nvSpPr>
          <p:spPr>
            <a:xfrm>
              <a:off x="8611281" y="3051042"/>
              <a:ext cx="3798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71C1F0EE-ACB2-4F2C-BF99-0DFD26C8F16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0B9A225E-E01B-40DC-8899-22E3129314D3}"/>
              </a:ext>
            </a:extLst>
          </p:cNvPr>
          <p:cNvGrpSpPr/>
          <p:nvPr/>
        </p:nvGrpSpPr>
        <p:grpSpPr>
          <a:xfrm>
            <a:off x="8009547" y="3065835"/>
            <a:ext cx="221901" cy="445350"/>
            <a:chOff x="8685037" y="3051042"/>
            <a:chExt cx="221901" cy="445350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AC673E2C-B21E-4D5A-8EBD-0141C43F12A9}"/>
                </a:ext>
              </a:extLst>
            </p:cNvPr>
            <p:cNvSpPr txBox="1"/>
            <p:nvPr/>
          </p:nvSpPr>
          <p:spPr>
            <a:xfrm>
              <a:off x="8685037" y="3051042"/>
              <a:ext cx="22190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4</a:t>
              </a: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B0A2677C-E64C-4A7C-B417-6D03CDB7F2E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0810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500"/>
                            </p:stCondLst>
                            <p:childTnLst>
                              <p:par>
                                <p:cTn id="1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5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6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7FD80BA3-2DE0-4626-BF49-7BF035CD0E5F}"/>
              </a:ext>
            </a:extLst>
          </p:cNvPr>
          <p:cNvGrpSpPr/>
          <p:nvPr/>
        </p:nvGrpSpPr>
        <p:grpSpPr>
          <a:xfrm>
            <a:off x="1363074" y="1541482"/>
            <a:ext cx="4238369" cy="457680"/>
            <a:chOff x="1198482" y="815198"/>
            <a:chExt cx="4238369" cy="457680"/>
          </a:xfrm>
        </p:grpSpPr>
        <p:grpSp>
          <p:nvGrpSpPr>
            <p:cNvPr id="9" name="Google Shape;3831;p61">
              <a:extLst>
                <a:ext uri="{FF2B5EF4-FFF2-40B4-BE49-F238E27FC236}">
                  <a16:creationId xmlns:a16="http://schemas.microsoft.com/office/drawing/2014/main" id="{EC655BF7-7655-42B9-8F15-0705BB31A4BD}"/>
                </a:ext>
              </a:extLst>
            </p:cNvPr>
            <p:cNvGrpSpPr/>
            <p:nvPr/>
          </p:nvGrpSpPr>
          <p:grpSpPr>
            <a:xfrm>
              <a:off x="1198482" y="815198"/>
              <a:ext cx="4238369" cy="457680"/>
              <a:chOff x="3558882" y="4011427"/>
              <a:chExt cx="2058658" cy="111417"/>
            </a:xfrm>
          </p:grpSpPr>
          <p:sp>
            <p:nvSpPr>
              <p:cNvPr id="12" name="Google Shape;3832;p61">
                <a:extLst>
                  <a:ext uri="{FF2B5EF4-FFF2-40B4-BE49-F238E27FC236}">
                    <a16:creationId xmlns:a16="http://schemas.microsoft.com/office/drawing/2014/main" id="{7672E86C-0C6C-43F1-865C-6A1A29232095}"/>
                  </a:ext>
                </a:extLst>
              </p:cNvPr>
              <p:cNvSpPr/>
              <p:nvPr/>
            </p:nvSpPr>
            <p:spPr>
              <a:xfrm rot="5400000" flipH="1">
                <a:off x="4565194" y="3070382"/>
                <a:ext cx="111300" cy="199339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Google Shape;3833;p61">
                <a:extLst>
                  <a:ext uri="{FF2B5EF4-FFF2-40B4-BE49-F238E27FC236}">
                    <a16:creationId xmlns:a16="http://schemas.microsoft.com/office/drawing/2014/main" id="{6F8755DC-0C3F-479B-82A7-8694793F900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" name="Google Shape;3842;p61">
              <a:extLst>
                <a:ext uri="{FF2B5EF4-FFF2-40B4-BE49-F238E27FC236}">
                  <a16:creationId xmlns:a16="http://schemas.microsoft.com/office/drawing/2014/main" id="{FD2E5C58-074A-4037-BDD5-EE7DE3FCD7D7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00E27AD3-6EB1-458C-9BFC-9329DDDCE726}"/>
                </a:ext>
              </a:extLst>
            </p:cNvPr>
            <p:cNvSpPr txBox="1"/>
            <p:nvPr/>
          </p:nvSpPr>
          <p:spPr>
            <a:xfrm>
              <a:off x="2613815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37,520 – 36,681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20" name="ตาราง 3">
            <a:extLst>
              <a:ext uri="{FF2B5EF4-FFF2-40B4-BE49-F238E27FC236}">
                <a16:creationId xmlns:a16="http://schemas.microsoft.com/office/drawing/2014/main" id="{8B6445BA-8C58-4649-AF72-630EA3E623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9237567"/>
              </p:ext>
            </p:extLst>
          </p:nvPr>
        </p:nvGraphicFramePr>
        <p:xfrm>
          <a:off x="2851928" y="2977128"/>
          <a:ext cx="173637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670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052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A894746D-702F-459F-BF6A-CF3582820687}"/>
              </a:ext>
            </a:extLst>
          </p:cNvPr>
          <p:cNvSpPr txBox="1"/>
          <p:nvPr/>
        </p:nvSpPr>
        <p:spPr>
          <a:xfrm>
            <a:off x="4555715" y="3195846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DB552070-80F7-4D66-90F8-2696404FE0A0}"/>
              </a:ext>
            </a:extLst>
          </p:cNvPr>
          <p:cNvGrpSpPr/>
          <p:nvPr/>
        </p:nvGrpSpPr>
        <p:grpSpPr>
          <a:xfrm>
            <a:off x="2956564" y="3763958"/>
            <a:ext cx="1548000" cy="451744"/>
            <a:chOff x="6755075" y="4085228"/>
            <a:chExt cx="3460691" cy="451744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D190380-8677-4415-8FEC-4DF0EF2698D5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กลุ่ม 23">
              <a:extLst>
                <a:ext uri="{FF2B5EF4-FFF2-40B4-BE49-F238E27FC236}">
                  <a16:creationId xmlns:a16="http://schemas.microsoft.com/office/drawing/2014/main" id="{42159139-18D5-459C-BB8E-3BECCBAD2128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5077E936-B551-407B-B2B0-1D16D37207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E8BCE1DA-1417-4FD6-A971-C60CE8F881C6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Google Shape;3842;p61">
            <a:extLst>
              <a:ext uri="{FF2B5EF4-FFF2-40B4-BE49-F238E27FC236}">
                <a16:creationId xmlns:a16="http://schemas.microsoft.com/office/drawing/2014/main" id="{FD7425D1-CF1E-4168-93B1-2DE9C8B3035E}"/>
              </a:ext>
            </a:extLst>
          </p:cNvPr>
          <p:cNvSpPr txBox="1"/>
          <p:nvPr/>
        </p:nvSpPr>
        <p:spPr>
          <a:xfrm>
            <a:off x="1833412" y="4708128"/>
            <a:ext cx="322905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๘๓๙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3EBD80CE-5D32-4802-AD3A-9FEDADD85C08}"/>
              </a:ext>
            </a:extLst>
          </p:cNvPr>
          <p:cNvGrpSpPr/>
          <p:nvPr/>
        </p:nvGrpSpPr>
        <p:grpSpPr>
          <a:xfrm>
            <a:off x="6638133" y="3105312"/>
            <a:ext cx="3882157" cy="960532"/>
            <a:chOff x="1267813" y="4540344"/>
            <a:chExt cx="3882157" cy="960532"/>
          </a:xfrm>
        </p:grpSpPr>
        <p:sp>
          <p:nvSpPr>
            <p:cNvPr id="29" name="Google Shape;1092;p50">
              <a:extLst>
                <a:ext uri="{FF2B5EF4-FFF2-40B4-BE49-F238E27FC236}">
                  <a16:creationId xmlns:a16="http://schemas.microsoft.com/office/drawing/2014/main" id="{A0A0DD6F-321F-4D0F-9D49-BB9AB3BC1C1C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1475;p36">
              <a:extLst>
                <a:ext uri="{FF2B5EF4-FFF2-40B4-BE49-F238E27FC236}">
                  <a16:creationId xmlns:a16="http://schemas.microsoft.com/office/drawing/2014/main" id="{0BE3F284-412C-4264-9C09-71223DC00870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lang="th-TH" sz="1800" kern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839 + 36,681 </a:t>
              </a:r>
              <a:r>
                <a:rPr lang="en-US" sz="1800" kern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= </a:t>
              </a:r>
              <a:r>
                <a:rPr lang="th-TH" sz="1800" kern="0" dirty="0">
                  <a:solidFill>
                    <a:prstClr val="black"/>
                  </a:solidFill>
                  <a:latin typeface="BoonJot" panose="02000603000000000000" pitchFamily="2" charset="-34"/>
                  <a:cs typeface="BoonJot" panose="02000603000000000000" pitchFamily="2" charset="-34"/>
                </a:rPr>
                <a:t>37,520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FF723312-4BD6-4C18-98C0-9FE1CD5A6D67}"/>
              </a:ext>
            </a:extLst>
          </p:cNvPr>
          <p:cNvSpPr txBox="1"/>
          <p:nvPr/>
        </p:nvSpPr>
        <p:spPr>
          <a:xfrm>
            <a:off x="1708475" y="2350107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6C142971-2835-461B-BB4C-BBA50D1E0E97}"/>
              </a:ext>
            </a:extLst>
          </p:cNvPr>
          <p:cNvSpPr txBox="1"/>
          <p:nvPr/>
        </p:nvSpPr>
        <p:spPr>
          <a:xfrm>
            <a:off x="4241840" y="3841881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F939BD30-2083-4C16-8589-3F095FCC3662}"/>
              </a:ext>
            </a:extLst>
          </p:cNvPr>
          <p:cNvSpPr txBox="1"/>
          <p:nvPr/>
        </p:nvSpPr>
        <p:spPr>
          <a:xfrm>
            <a:off x="3546869" y="3846754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2DD6C333-C9FD-43EA-99E9-0A19FFE0020C}"/>
              </a:ext>
            </a:extLst>
          </p:cNvPr>
          <p:cNvSpPr txBox="1"/>
          <p:nvPr/>
        </p:nvSpPr>
        <p:spPr>
          <a:xfrm>
            <a:off x="3883120" y="3841880"/>
            <a:ext cx="24197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668A67AA-11F9-4DB5-80C4-6C078C3C51A3}"/>
              </a:ext>
            </a:extLst>
          </p:cNvPr>
          <p:cNvGrpSpPr/>
          <p:nvPr/>
        </p:nvGrpSpPr>
        <p:grpSpPr>
          <a:xfrm>
            <a:off x="4222699" y="2829024"/>
            <a:ext cx="390448" cy="464784"/>
            <a:chOff x="3341773" y="2123670"/>
            <a:chExt cx="390448" cy="464784"/>
          </a:xfrm>
        </p:grpSpPr>
        <p:sp>
          <p:nvSpPr>
            <p:cNvPr id="36" name="กล่องข้อความ 35">
              <a:extLst>
                <a:ext uri="{FF2B5EF4-FFF2-40B4-BE49-F238E27FC236}">
                  <a16:creationId xmlns:a16="http://schemas.microsoft.com/office/drawing/2014/main" id="{4AE7B931-ADC3-44D0-8942-57B6C10BBC94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9FF3977-30D0-4F10-8D8B-FEB1A0F114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041B5A9D-A1DD-41DA-A22B-9A2ECAAD92FF}"/>
              </a:ext>
            </a:extLst>
          </p:cNvPr>
          <p:cNvGrpSpPr/>
          <p:nvPr/>
        </p:nvGrpSpPr>
        <p:grpSpPr>
          <a:xfrm>
            <a:off x="3890100" y="2811772"/>
            <a:ext cx="311675" cy="470143"/>
            <a:chOff x="3052308" y="2106418"/>
            <a:chExt cx="311675" cy="470143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45157444-7AD1-4458-8D8B-D12D787646B7}"/>
                </a:ext>
              </a:extLst>
            </p:cNvPr>
            <p:cNvSpPr txBox="1"/>
            <p:nvPr/>
          </p:nvSpPr>
          <p:spPr>
            <a:xfrm>
              <a:off x="3052308" y="2106418"/>
              <a:ext cx="3116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C9562B4C-A039-401F-94CC-985ABC437AC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1C5A3A07-3C7B-47DF-BA87-739318BBD85D}"/>
              </a:ext>
            </a:extLst>
          </p:cNvPr>
          <p:cNvGrpSpPr/>
          <p:nvPr/>
        </p:nvGrpSpPr>
        <p:grpSpPr>
          <a:xfrm>
            <a:off x="3512632" y="2811772"/>
            <a:ext cx="390448" cy="464784"/>
            <a:chOff x="3341773" y="2123670"/>
            <a:chExt cx="390448" cy="464784"/>
          </a:xfrm>
        </p:grpSpPr>
        <p:sp>
          <p:nvSpPr>
            <p:cNvPr id="42" name="กล่องข้อความ 41">
              <a:extLst>
                <a:ext uri="{FF2B5EF4-FFF2-40B4-BE49-F238E27FC236}">
                  <a16:creationId xmlns:a16="http://schemas.microsoft.com/office/drawing/2014/main" id="{93CF6533-A551-49A1-BDC9-C0A3A509E0E1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92612A0-1FB2-46DC-A093-0ADA647ECD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C6A72B82-E620-4F1A-916C-B8829DEAB2A2}"/>
              </a:ext>
            </a:extLst>
          </p:cNvPr>
          <p:cNvGrpSpPr/>
          <p:nvPr/>
        </p:nvGrpSpPr>
        <p:grpSpPr>
          <a:xfrm>
            <a:off x="3228238" y="2826152"/>
            <a:ext cx="311675" cy="470143"/>
            <a:chOff x="3061452" y="2106418"/>
            <a:chExt cx="311675" cy="470143"/>
          </a:xfrm>
        </p:grpSpPr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C0A8BD39-302E-48C3-9371-CB6487CEEA31}"/>
                </a:ext>
              </a:extLst>
            </p:cNvPr>
            <p:cNvSpPr txBox="1"/>
            <p:nvPr/>
          </p:nvSpPr>
          <p:spPr>
            <a:xfrm>
              <a:off x="3061452" y="2106418"/>
              <a:ext cx="3116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4D7B535B-7902-4D46-801C-6FFC7D4219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E05D6DD7-D11E-4D5B-A431-D59ED64D1CD5}"/>
              </a:ext>
            </a:extLst>
          </p:cNvPr>
          <p:cNvGrpSpPr/>
          <p:nvPr/>
        </p:nvGrpSpPr>
        <p:grpSpPr>
          <a:xfrm>
            <a:off x="3875492" y="2601131"/>
            <a:ext cx="390448" cy="464784"/>
            <a:chOff x="3341773" y="2123670"/>
            <a:chExt cx="390448" cy="464784"/>
          </a:xfrm>
        </p:grpSpPr>
        <p:sp>
          <p:nvSpPr>
            <p:cNvPr id="48" name="กล่องข้อความ 47">
              <a:extLst>
                <a:ext uri="{FF2B5EF4-FFF2-40B4-BE49-F238E27FC236}">
                  <a16:creationId xmlns:a16="http://schemas.microsoft.com/office/drawing/2014/main" id="{35A605AC-FB03-4E2F-B370-92B2369E51BF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91B0D508-2543-4480-A336-A308AC6F39B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F583E4F1-2F85-4E86-8A0B-0852E4821D52}"/>
              </a:ext>
            </a:extLst>
          </p:cNvPr>
          <p:cNvGrpSpPr/>
          <p:nvPr/>
        </p:nvGrpSpPr>
        <p:grpSpPr>
          <a:xfrm>
            <a:off x="3525520" y="2607502"/>
            <a:ext cx="390448" cy="464784"/>
            <a:chOff x="3341773" y="2123670"/>
            <a:chExt cx="390448" cy="464784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0583EF9E-D9A7-451D-984D-BA38EDC1D072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D423158A-06AA-408A-81A4-25B38E2C31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55864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2" grpId="0"/>
      <p:bldP spid="33" grpId="0"/>
      <p:bldP spid="34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14F73D22-037F-45AB-BF4F-125BA596435D}"/>
              </a:ext>
            </a:extLst>
          </p:cNvPr>
          <p:cNvSpPr txBox="1"/>
          <p:nvPr/>
        </p:nvSpPr>
        <p:spPr>
          <a:xfrm>
            <a:off x="877719" y="47348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97B0FBE4-4B82-4101-8491-A9B1567C3F1E}"/>
              </a:ext>
            </a:extLst>
          </p:cNvPr>
          <p:cNvGrpSpPr/>
          <p:nvPr/>
        </p:nvGrpSpPr>
        <p:grpSpPr>
          <a:xfrm rot="14045225">
            <a:off x="4695887" y="436470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E0A79703-FC42-46E6-9D45-C3409AC4D25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4DF8308B-718F-46E0-83D4-B7E52C8052C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046B0408-8825-417B-8A47-0A7D6354FD5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7C206994-7E5F-48FC-B7AD-88B893401F1A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AD938770-6620-41BF-8809-588754D6A62C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2F34F214-7072-4660-A9F2-A0A50D85A88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BEEAF717-8AFC-42B1-B73F-336C42BF07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B8FEBC49-C783-4892-974A-B201E36F71FF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BD895F9D-B3B3-4EAA-8CC4-5CD9C7DF46BA}"/>
              </a:ext>
            </a:extLst>
          </p:cNvPr>
          <p:cNvGrpSpPr/>
          <p:nvPr/>
        </p:nvGrpSpPr>
        <p:grpSpPr>
          <a:xfrm>
            <a:off x="1157573" y="3879022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EE007293-7283-4D71-902A-4929206081F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4B71A5C2-7A11-475D-BEED-6B69FAF1F96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B4B48156-0A3F-476E-8EAB-49CB21217D08}"/>
              </a:ext>
            </a:extLst>
          </p:cNvPr>
          <p:cNvSpPr txBox="1"/>
          <p:nvPr/>
        </p:nvSpPr>
        <p:spPr>
          <a:xfrm>
            <a:off x="1838155" y="385135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31,299 – 2,388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81C34B4C-3D65-4E30-ACC0-8C40DEE355A6}"/>
              </a:ext>
            </a:extLst>
          </p:cNvPr>
          <p:cNvGrpSpPr/>
          <p:nvPr/>
        </p:nvGrpSpPr>
        <p:grpSpPr>
          <a:xfrm>
            <a:off x="6234398" y="3862906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1745514F-E5A0-4278-A072-1DD3DFB16C0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71B43FC-77F8-4093-B8B3-B9A94CF0BC0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EC2287AE-9D7B-4429-ACF9-B32C39994D48}"/>
              </a:ext>
            </a:extLst>
          </p:cNvPr>
          <p:cNvSpPr txBox="1"/>
          <p:nvPr/>
        </p:nvSpPr>
        <p:spPr>
          <a:xfrm>
            <a:off x="6914980" y="383523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46,122 – 8,302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2078A6C1-64D4-4A49-9603-58B49AA49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1725126"/>
              </p:ext>
            </p:extLst>
          </p:nvPr>
        </p:nvGraphicFramePr>
        <p:xfrm>
          <a:off x="2881694" y="4408078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F4281B18-CB73-4600-BF05-A1C3C6354CA4}"/>
              </a:ext>
            </a:extLst>
          </p:cNvPr>
          <p:cNvSpPr txBox="1"/>
          <p:nvPr/>
        </p:nvSpPr>
        <p:spPr>
          <a:xfrm>
            <a:off x="4680732" y="462679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96385D68-13CA-4366-A564-61DE49719C9A}"/>
              </a:ext>
            </a:extLst>
          </p:cNvPr>
          <p:cNvSpPr txBox="1"/>
          <p:nvPr/>
        </p:nvSpPr>
        <p:spPr>
          <a:xfrm>
            <a:off x="1838155" y="4348737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B8B98D9C-7F21-4A4B-9584-74EB56EF0A3D}"/>
              </a:ext>
            </a:extLst>
          </p:cNvPr>
          <p:cNvCxnSpPr/>
          <p:nvPr/>
        </p:nvCxnSpPr>
        <p:spPr>
          <a:xfrm>
            <a:off x="2962509" y="51128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F7552539-D8FD-4FE1-8137-0FB57FF82EFF}"/>
              </a:ext>
            </a:extLst>
          </p:cNvPr>
          <p:cNvGrpSpPr/>
          <p:nvPr/>
        </p:nvGrpSpPr>
        <p:grpSpPr>
          <a:xfrm>
            <a:off x="2952984" y="5491110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FD130790-2A30-4184-8016-3BC8212014C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941F0CD7-DD45-45C8-AF71-1B24101E15A8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916E20B4-3791-451E-8575-61BD9745FA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115798"/>
              </p:ext>
            </p:extLst>
          </p:nvPr>
        </p:nvGraphicFramePr>
        <p:xfrm>
          <a:off x="8012431" y="4458465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2E28EA38-AFA1-429C-AED7-32A1DC3D9C85}"/>
              </a:ext>
            </a:extLst>
          </p:cNvPr>
          <p:cNvSpPr txBox="1"/>
          <p:nvPr/>
        </p:nvSpPr>
        <p:spPr>
          <a:xfrm>
            <a:off x="9811469" y="467718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ACAE22A4-DA6C-4E83-BBC0-CD026AFB9A0B}"/>
              </a:ext>
            </a:extLst>
          </p:cNvPr>
          <p:cNvSpPr txBox="1"/>
          <p:nvPr/>
        </p:nvSpPr>
        <p:spPr>
          <a:xfrm>
            <a:off x="6968892" y="4399124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5B79B6BD-AEE3-404C-BB39-E3B39422B12B}"/>
              </a:ext>
            </a:extLst>
          </p:cNvPr>
          <p:cNvCxnSpPr/>
          <p:nvPr/>
        </p:nvCxnSpPr>
        <p:spPr>
          <a:xfrm>
            <a:off x="8079149" y="5154046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C61E9CDB-0686-4473-929F-B8AD7EF35A57}"/>
              </a:ext>
            </a:extLst>
          </p:cNvPr>
          <p:cNvGrpSpPr/>
          <p:nvPr/>
        </p:nvGrpSpPr>
        <p:grpSpPr>
          <a:xfrm>
            <a:off x="8060861" y="553235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C443B28-7D86-4F59-9480-62883F4BB43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D44A3626-AA89-468D-9A6F-82F126F766F9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305A9295-76E2-4834-A047-0998A85174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370279"/>
              </p:ext>
            </p:extLst>
          </p:nvPr>
        </p:nvGraphicFramePr>
        <p:xfrm>
          <a:off x="2370222" y="1879247"/>
          <a:ext cx="2160000" cy="82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43745A7F-0D77-4DF6-8EC3-43213C281159}"/>
              </a:ext>
            </a:extLst>
          </p:cNvPr>
          <p:cNvGrpSpPr/>
          <p:nvPr/>
        </p:nvGrpSpPr>
        <p:grpSpPr>
          <a:xfrm>
            <a:off x="1198481" y="1190072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79A0D3B5-5273-47C5-ABF0-6A0038BDE4D7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2186253D-4BE0-442A-9EA1-FFAE60755F94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11DF1A5C-33D4-4BDF-891E-FA09A851FEF6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1340FB33-B6E3-45B5-A65A-711A0433C6CD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7C526DD9-7281-491B-A45A-5BBA93FBD99A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24,551 – 13,466 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72DFFF59-2052-424F-A426-B6C8107FE798}"/>
              </a:ext>
            </a:extLst>
          </p:cNvPr>
          <p:cNvSpPr txBox="1"/>
          <p:nvPr/>
        </p:nvSpPr>
        <p:spPr>
          <a:xfrm>
            <a:off x="4481268" y="206997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1857EF57-6462-436C-A354-1B878BF5CFA0}"/>
              </a:ext>
            </a:extLst>
          </p:cNvPr>
          <p:cNvCxnSpPr/>
          <p:nvPr/>
        </p:nvCxnSpPr>
        <p:spPr>
          <a:xfrm>
            <a:off x="2515509" y="2585555"/>
            <a:ext cx="18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E934DF0F-4EAC-41F7-93E2-CAE453B6C556}"/>
              </a:ext>
            </a:extLst>
          </p:cNvPr>
          <p:cNvGrpSpPr/>
          <p:nvPr/>
        </p:nvGrpSpPr>
        <p:grpSpPr>
          <a:xfrm>
            <a:off x="2510675" y="2962304"/>
            <a:ext cx="1872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C797E856-B567-472C-859D-35B8823FF4F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162D662C-52AE-4F76-BA5E-D5CE6693C9A5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05CE96B6-3B71-4B99-8F5E-DD023DDC9948}"/>
              </a:ext>
            </a:extLst>
          </p:cNvPr>
          <p:cNvSpPr txBox="1"/>
          <p:nvPr/>
        </p:nvSpPr>
        <p:spPr>
          <a:xfrm>
            <a:off x="1293661" y="313952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๑๑,๐๘๕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1C4BCAEA-D950-40A3-B418-553EDAE77939}"/>
              </a:ext>
            </a:extLst>
          </p:cNvPr>
          <p:cNvSpPr txBox="1"/>
          <p:nvPr/>
        </p:nvSpPr>
        <p:spPr>
          <a:xfrm>
            <a:off x="1207630" y="1710141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6AF9E87F-DF6A-4FF3-B5A2-2D4CE113087B}"/>
              </a:ext>
            </a:extLst>
          </p:cNvPr>
          <p:cNvSpPr txBox="1"/>
          <p:nvPr/>
        </p:nvSpPr>
        <p:spPr>
          <a:xfrm>
            <a:off x="1876403" y="563868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๒๘,๙๑๑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B7B2C1CA-0279-4412-B97E-E2D4055879EA}"/>
              </a:ext>
            </a:extLst>
          </p:cNvPr>
          <p:cNvSpPr txBox="1"/>
          <p:nvPr/>
        </p:nvSpPr>
        <p:spPr>
          <a:xfrm>
            <a:off x="7076291" y="571384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๓๗,๘๒๐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59A93046-E7F5-4EFB-958E-FDC0CDDFDCA6}"/>
              </a:ext>
            </a:extLst>
          </p:cNvPr>
          <p:cNvSpPr txBox="1"/>
          <p:nvPr/>
        </p:nvSpPr>
        <p:spPr>
          <a:xfrm>
            <a:off x="4152654" y="266585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A0844A45-93D7-4ACB-A2F9-DA55B2BAB6BA}"/>
              </a:ext>
            </a:extLst>
          </p:cNvPr>
          <p:cNvSpPr txBox="1"/>
          <p:nvPr/>
        </p:nvSpPr>
        <p:spPr>
          <a:xfrm>
            <a:off x="3733307" y="26647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45614595-6121-4DD4-81EF-A12B09D13F37}"/>
              </a:ext>
            </a:extLst>
          </p:cNvPr>
          <p:cNvSpPr txBox="1"/>
          <p:nvPr/>
        </p:nvSpPr>
        <p:spPr>
          <a:xfrm>
            <a:off x="3293940" y="265328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AD766F98-EC41-47EA-B33F-8637444E2A83}"/>
              </a:ext>
            </a:extLst>
          </p:cNvPr>
          <p:cNvSpPr txBox="1"/>
          <p:nvPr/>
        </p:nvSpPr>
        <p:spPr>
          <a:xfrm>
            <a:off x="2877635" y="26647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452CA5E4-0D3E-4A13-9E99-5F6ABEAEBE67}"/>
              </a:ext>
            </a:extLst>
          </p:cNvPr>
          <p:cNvGrpSpPr/>
          <p:nvPr/>
        </p:nvGrpSpPr>
        <p:grpSpPr>
          <a:xfrm>
            <a:off x="6182686" y="2006461"/>
            <a:ext cx="3882157" cy="960532"/>
            <a:chOff x="1267813" y="4540344"/>
            <a:chExt cx="3882157" cy="960532"/>
          </a:xfrm>
        </p:grpSpPr>
        <p:sp>
          <p:nvSpPr>
            <p:cNvPr id="67" name="Google Shape;1092;p50">
              <a:extLst>
                <a:ext uri="{FF2B5EF4-FFF2-40B4-BE49-F238E27FC236}">
                  <a16:creationId xmlns:a16="http://schemas.microsoft.com/office/drawing/2014/main" id="{E08EEF02-22D5-4967-AE26-33F47EE9E6B2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475;p36">
              <a:extLst>
                <a:ext uri="{FF2B5EF4-FFF2-40B4-BE49-F238E27FC236}">
                  <a16:creationId xmlns:a16="http://schemas.microsoft.com/office/drawing/2014/main" id="{8BF84E11-259F-41D0-8FB0-BC1AE7229129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 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60DEDF02-B1E8-4687-BAC3-19BA2D13EFF6}"/>
              </a:ext>
            </a:extLst>
          </p:cNvPr>
          <p:cNvSpPr txBox="1"/>
          <p:nvPr/>
        </p:nvSpPr>
        <p:spPr>
          <a:xfrm>
            <a:off x="2438256" y="265328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42CE12B-0341-44F1-B80E-ADA95BE70A4D}"/>
              </a:ext>
            </a:extLst>
          </p:cNvPr>
          <p:cNvGrpSpPr/>
          <p:nvPr/>
        </p:nvGrpSpPr>
        <p:grpSpPr>
          <a:xfrm>
            <a:off x="3552541" y="4252418"/>
            <a:ext cx="403228" cy="464784"/>
            <a:chOff x="5239070" y="3666688"/>
            <a:chExt cx="403228" cy="464784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5A398C4A-9BB3-4981-B78B-A967C434B27C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DBD92F2B-86C3-47FC-A878-C8D0DCE663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98C4016C-7F90-4C27-8289-1D735DDCFBD3}"/>
              </a:ext>
            </a:extLst>
          </p:cNvPr>
          <p:cNvGrpSpPr/>
          <p:nvPr/>
        </p:nvGrpSpPr>
        <p:grpSpPr>
          <a:xfrm>
            <a:off x="3213427" y="4267260"/>
            <a:ext cx="403228" cy="464784"/>
            <a:chOff x="5275646" y="3666688"/>
            <a:chExt cx="403228" cy="464784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24B06576-27EC-4F6A-86BD-1EEF22DC0D8E}"/>
                </a:ext>
              </a:extLst>
            </p:cNvPr>
            <p:cNvSpPr txBox="1"/>
            <p:nvPr/>
          </p:nvSpPr>
          <p:spPr>
            <a:xfrm>
              <a:off x="527564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0DC390C3-C44E-4E93-80D1-A2C92C01EB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76D8347B-BB46-4E6C-8150-64E54D07A9DB}"/>
              </a:ext>
            </a:extLst>
          </p:cNvPr>
          <p:cNvGrpSpPr/>
          <p:nvPr/>
        </p:nvGrpSpPr>
        <p:grpSpPr>
          <a:xfrm>
            <a:off x="8693948" y="4313019"/>
            <a:ext cx="403228" cy="464784"/>
            <a:chOff x="5220782" y="3666688"/>
            <a:chExt cx="403228" cy="464784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2C56653A-707F-4D40-9ED0-30E6FD28D89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9C27CDDF-8646-4BEF-916D-8F106550F1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9CB874D2-7CB2-471C-A915-53933EB17A7F}"/>
              </a:ext>
            </a:extLst>
          </p:cNvPr>
          <p:cNvGrpSpPr/>
          <p:nvPr/>
        </p:nvGrpSpPr>
        <p:grpSpPr>
          <a:xfrm>
            <a:off x="8345690" y="4327861"/>
            <a:ext cx="403228" cy="464784"/>
            <a:chOff x="5248214" y="3666688"/>
            <a:chExt cx="403228" cy="464784"/>
          </a:xfrm>
        </p:grpSpPr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DD426DD0-56FD-4C3B-82DC-32E9BA7E601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1091A375-3744-4FD6-AB38-D20F2EC270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841991C-06F4-4F28-B07B-821BD0DDFB64}"/>
              </a:ext>
            </a:extLst>
          </p:cNvPr>
          <p:cNvGrpSpPr/>
          <p:nvPr/>
        </p:nvGrpSpPr>
        <p:grpSpPr>
          <a:xfrm>
            <a:off x="4112342" y="1729983"/>
            <a:ext cx="390448" cy="464784"/>
            <a:chOff x="3314341" y="2123670"/>
            <a:chExt cx="390448" cy="464784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F6305691-4CE4-4F62-ADB3-517B58624D32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886C836B-728D-49ED-BF2F-9F6DEBA4D6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95016AF-5C5B-4222-AFE2-E87892C9B016}"/>
              </a:ext>
            </a:extLst>
          </p:cNvPr>
          <p:cNvGrpSpPr/>
          <p:nvPr/>
        </p:nvGrpSpPr>
        <p:grpSpPr>
          <a:xfrm>
            <a:off x="3670364" y="1745603"/>
            <a:ext cx="390448" cy="464784"/>
            <a:chOff x="3314341" y="2123670"/>
            <a:chExt cx="390448" cy="464784"/>
          </a:xfrm>
        </p:grpSpPr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D013050E-770A-4893-AC6B-86E3C0D62868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C3B1BEAB-C4CB-496D-A01B-EE1D418788E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26EE2B48-F0D8-478C-AC10-C51F0EE7BDDE}"/>
              </a:ext>
            </a:extLst>
          </p:cNvPr>
          <p:cNvGrpSpPr/>
          <p:nvPr/>
        </p:nvGrpSpPr>
        <p:grpSpPr>
          <a:xfrm>
            <a:off x="3667131" y="1540515"/>
            <a:ext cx="390448" cy="464784"/>
            <a:chOff x="3314341" y="2123670"/>
            <a:chExt cx="390448" cy="464784"/>
          </a:xfrm>
        </p:grpSpPr>
        <p:sp>
          <p:nvSpPr>
            <p:cNvPr id="89" name="กล่องข้อความ 88">
              <a:extLst>
                <a:ext uri="{FF2B5EF4-FFF2-40B4-BE49-F238E27FC236}">
                  <a16:creationId xmlns:a16="http://schemas.microsoft.com/office/drawing/2014/main" id="{D979CFA6-E33B-44AA-AE01-1F5715446D99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6E1EAFB6-8FB7-427B-BE33-C7564308BC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0A00EEB0-CF07-431B-81AE-4C4CC8D370F7}"/>
              </a:ext>
            </a:extLst>
          </p:cNvPr>
          <p:cNvGrpSpPr/>
          <p:nvPr/>
        </p:nvGrpSpPr>
        <p:grpSpPr>
          <a:xfrm>
            <a:off x="3228386" y="1735417"/>
            <a:ext cx="390448" cy="464784"/>
            <a:chOff x="3314341" y="2123670"/>
            <a:chExt cx="390448" cy="464784"/>
          </a:xfrm>
        </p:grpSpPr>
        <p:sp>
          <p:nvSpPr>
            <p:cNvPr id="92" name="กล่องข้อความ 91">
              <a:extLst>
                <a:ext uri="{FF2B5EF4-FFF2-40B4-BE49-F238E27FC236}">
                  <a16:creationId xmlns:a16="http://schemas.microsoft.com/office/drawing/2014/main" id="{B595A344-7783-489E-BE1D-8D67740FAC96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06FE4B4C-3A83-40CC-828F-C73FA07CE6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C95EEE5C-BF14-4A52-8944-00FE5F171C0C}"/>
              </a:ext>
            </a:extLst>
          </p:cNvPr>
          <p:cNvGrpSpPr/>
          <p:nvPr/>
        </p:nvGrpSpPr>
        <p:grpSpPr>
          <a:xfrm>
            <a:off x="3210098" y="4079381"/>
            <a:ext cx="403228" cy="455640"/>
            <a:chOff x="5257358" y="3675832"/>
            <a:chExt cx="403228" cy="455640"/>
          </a:xfrm>
        </p:grpSpPr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4BB80F53-3CF3-4E9E-A592-790C9629C2A3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1F0926A5-0238-4687-97C1-E7B47FA0E9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BAB1ADE4-C2B7-4F03-91C9-087952EE1F85}"/>
              </a:ext>
            </a:extLst>
          </p:cNvPr>
          <p:cNvGrpSpPr/>
          <p:nvPr/>
        </p:nvGrpSpPr>
        <p:grpSpPr>
          <a:xfrm>
            <a:off x="2889820" y="4263981"/>
            <a:ext cx="403228" cy="464784"/>
            <a:chOff x="5275646" y="3666688"/>
            <a:chExt cx="403228" cy="464784"/>
          </a:xfrm>
        </p:grpSpPr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36E190CC-181C-4550-9AE9-B3C6F52AEE13}"/>
                </a:ext>
              </a:extLst>
            </p:cNvPr>
            <p:cNvSpPr txBox="1"/>
            <p:nvPr/>
          </p:nvSpPr>
          <p:spPr>
            <a:xfrm>
              <a:off x="527564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9" name="ตัวเชื่อมต่อตรง 98">
              <a:extLst>
                <a:ext uri="{FF2B5EF4-FFF2-40B4-BE49-F238E27FC236}">
                  <a16:creationId xmlns:a16="http://schemas.microsoft.com/office/drawing/2014/main" id="{3E2299E1-F119-4F82-991F-3FA07374C5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B7A32ED2-55CA-4E93-B483-2B4DAAB82743}"/>
              </a:ext>
            </a:extLst>
          </p:cNvPr>
          <p:cNvGrpSpPr/>
          <p:nvPr/>
        </p:nvGrpSpPr>
        <p:grpSpPr>
          <a:xfrm>
            <a:off x="7986591" y="4332328"/>
            <a:ext cx="403228" cy="464784"/>
            <a:chOff x="5220782" y="3666688"/>
            <a:chExt cx="403228" cy="464784"/>
          </a:xfrm>
        </p:grpSpPr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D935A8FF-60DD-4F49-ADA4-12EFA27A7EFC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2" name="ตัวเชื่อมต่อตรง 101">
              <a:extLst>
                <a:ext uri="{FF2B5EF4-FFF2-40B4-BE49-F238E27FC236}">
                  <a16:creationId xmlns:a16="http://schemas.microsoft.com/office/drawing/2014/main" id="{ABB83B97-3D3B-4A56-B4D7-2879572093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74E19264-6D75-455A-A926-26A452EAF666}"/>
              </a:ext>
            </a:extLst>
          </p:cNvPr>
          <p:cNvGrpSpPr/>
          <p:nvPr/>
        </p:nvGrpSpPr>
        <p:grpSpPr>
          <a:xfrm>
            <a:off x="8319535" y="4136489"/>
            <a:ext cx="403228" cy="464784"/>
            <a:chOff x="5220782" y="3666688"/>
            <a:chExt cx="403228" cy="464784"/>
          </a:xfrm>
        </p:grpSpPr>
        <p:sp>
          <p:nvSpPr>
            <p:cNvPr id="104" name="กล่องข้อความ 103">
              <a:extLst>
                <a:ext uri="{FF2B5EF4-FFF2-40B4-BE49-F238E27FC236}">
                  <a16:creationId xmlns:a16="http://schemas.microsoft.com/office/drawing/2014/main" id="{363BF8E0-D19E-4232-ABE8-799DBCD884E5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5" name="ตัวเชื่อมต่อตรง 104">
              <a:extLst>
                <a:ext uri="{FF2B5EF4-FFF2-40B4-BE49-F238E27FC236}">
                  <a16:creationId xmlns:a16="http://schemas.microsoft.com/office/drawing/2014/main" id="{85F65822-A650-490A-AEE1-4C4BD23E00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12028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75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5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365BA005-0F1E-48C6-BFCB-7ADC9D5B3FB5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C7B683AF-A7F2-43CB-BA00-DF25DC8EDB6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349CBB8B-DA0E-41E7-9B21-8EBD1D2E310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7A7F7686-B0C5-44A7-AA32-92BBA0C8583F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14,758 – 599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D619A4ED-B65E-4D28-91F5-97B16E061666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117E035D-2E77-457E-96DC-258F835F81D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8EC263A5-A4D7-40CC-AC3A-017DDAF6E95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AF648DB0-E515-49DA-BAC4-9E815C1163AD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51,200 – 40,320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27F45658-35A8-4A1A-8CDE-27416E494566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C70783E0-9236-4192-BCCD-29DE64E86C5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E08B8062-9689-4253-96E3-8F81CF1E6DE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C4CF2BF7-1F0B-428A-95F0-37145EAFF0D6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94,500 – 83,540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3BF53054-926E-4505-9F50-58AC077B7576}"/>
              </a:ext>
            </a:extLst>
          </p:cNvPr>
          <p:cNvGrpSpPr/>
          <p:nvPr/>
        </p:nvGrpSpPr>
        <p:grpSpPr>
          <a:xfrm>
            <a:off x="6216110" y="3579492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A93A244C-0706-463C-84D5-368BE980AEA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B6506007-ADD0-4275-8FED-6538393FEDD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87A49FBD-0B2B-44E6-BF7F-B7933F0F8236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45,220 – 5,320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CBAC710A-F9DA-4AC6-A68C-D94A91DF50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9598908"/>
              </p:ext>
            </p:extLst>
          </p:nvPr>
        </p:nvGraphicFramePr>
        <p:xfrm>
          <a:off x="2874142" y="147322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FBCFAFE1-BE92-43D4-857D-BE03294F0060}"/>
              </a:ext>
            </a:extLst>
          </p:cNvPr>
          <p:cNvSpPr txBox="1"/>
          <p:nvPr/>
        </p:nvSpPr>
        <p:spPr>
          <a:xfrm>
            <a:off x="4673180" y="169193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F1226EDE-7351-4F1C-AE38-90D7E6DE05E8}"/>
              </a:ext>
            </a:extLst>
          </p:cNvPr>
          <p:cNvSpPr txBox="1"/>
          <p:nvPr/>
        </p:nvSpPr>
        <p:spPr>
          <a:xfrm>
            <a:off x="1830603" y="141387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A3A01CA3-BD07-487D-8AC3-234DA45A58A8}"/>
              </a:ext>
            </a:extLst>
          </p:cNvPr>
          <p:cNvCxnSpPr/>
          <p:nvPr/>
        </p:nvCxnSpPr>
        <p:spPr>
          <a:xfrm>
            <a:off x="2954957" y="217794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02F8A22-36BB-406F-AB1F-718E5CD63C5D}"/>
              </a:ext>
            </a:extLst>
          </p:cNvPr>
          <p:cNvGrpSpPr/>
          <p:nvPr/>
        </p:nvGrpSpPr>
        <p:grpSpPr>
          <a:xfrm>
            <a:off x="2945432" y="255625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E1204700-57C2-46F6-A19C-50C7D03F1EB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A19C3F95-09B9-4A80-8CE7-92E8ED4DB95A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65C32857-424C-4FED-8F08-03404578F8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1976412"/>
              </p:ext>
            </p:extLst>
          </p:nvPr>
        </p:nvGraphicFramePr>
        <p:xfrm>
          <a:off x="8004879" y="152360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F12E2E6B-B326-41F0-8B88-8ACAA26F8A5A}"/>
              </a:ext>
            </a:extLst>
          </p:cNvPr>
          <p:cNvSpPr txBox="1"/>
          <p:nvPr/>
        </p:nvSpPr>
        <p:spPr>
          <a:xfrm>
            <a:off x="9803917" y="174232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006662A5-181A-4B88-9338-B3D52876A23D}"/>
              </a:ext>
            </a:extLst>
          </p:cNvPr>
          <p:cNvSpPr txBox="1"/>
          <p:nvPr/>
        </p:nvSpPr>
        <p:spPr>
          <a:xfrm>
            <a:off x="6961340" y="146426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29818EF5-DB77-4F92-B144-3F403E9959E3}"/>
              </a:ext>
            </a:extLst>
          </p:cNvPr>
          <p:cNvCxnSpPr/>
          <p:nvPr/>
        </p:nvCxnSpPr>
        <p:spPr>
          <a:xfrm>
            <a:off x="8071597" y="221918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F93528F-6C08-4BF8-8F4A-23727D84A57B}"/>
              </a:ext>
            </a:extLst>
          </p:cNvPr>
          <p:cNvGrpSpPr/>
          <p:nvPr/>
        </p:nvGrpSpPr>
        <p:grpSpPr>
          <a:xfrm>
            <a:off x="8053309" y="259749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BF592B0-1681-4530-BAC8-B64857DD352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8A4932D8-3F09-40DC-A89E-6A388443FE6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F2372690-7DB1-42D7-9D50-CD58B17AEFE4}"/>
              </a:ext>
            </a:extLst>
          </p:cNvPr>
          <p:cNvSpPr txBox="1"/>
          <p:nvPr/>
        </p:nvSpPr>
        <p:spPr>
          <a:xfrm>
            <a:off x="1868851" y="270383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๑๔,๑๕๙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F0CB7FC8-35FC-44FE-923F-606B68FAE487}"/>
              </a:ext>
            </a:extLst>
          </p:cNvPr>
          <p:cNvSpPr txBox="1"/>
          <p:nvPr/>
        </p:nvSpPr>
        <p:spPr>
          <a:xfrm>
            <a:off x="7068739" y="277898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๑๐,๘๘๐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7957FC53-F0CD-405F-9EDE-AAC370889B0E}"/>
              </a:ext>
            </a:extLst>
          </p:cNvPr>
          <p:cNvGrpSpPr/>
          <p:nvPr/>
        </p:nvGrpSpPr>
        <p:grpSpPr>
          <a:xfrm>
            <a:off x="4267365" y="1317560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1DF04409-8C05-41F8-8B84-DCDD5D1F64C0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A62753D6-61DA-412F-BCFD-7D06048E0B7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5334464E-37FE-4E0F-A516-E0436C52C234}"/>
              </a:ext>
            </a:extLst>
          </p:cNvPr>
          <p:cNvGrpSpPr/>
          <p:nvPr/>
        </p:nvGrpSpPr>
        <p:grpSpPr>
          <a:xfrm>
            <a:off x="3900819" y="1332402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916D723C-76A2-48CC-8385-B9BE5E7A3A2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A54CD02A-870D-40EF-8A21-619CA098D2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20514A47-0159-4EA1-BAD6-623231AE8AFB}"/>
              </a:ext>
            </a:extLst>
          </p:cNvPr>
          <p:cNvGrpSpPr/>
          <p:nvPr/>
        </p:nvGrpSpPr>
        <p:grpSpPr>
          <a:xfrm>
            <a:off x="9024724" y="1378161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D224163B-AF60-439F-8863-B5B54F211DD1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D89E1CC0-1A28-4344-AF3B-FA8A0D004E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0A567619-5762-4B05-82BC-363E3CCDDE80}"/>
              </a:ext>
            </a:extLst>
          </p:cNvPr>
          <p:cNvGrpSpPr/>
          <p:nvPr/>
        </p:nvGrpSpPr>
        <p:grpSpPr>
          <a:xfrm>
            <a:off x="8694754" y="1374715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38097ACD-3255-4843-810F-A26CCBF9478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3F711C5A-4028-4EF2-B5AD-8C4A79C405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02117088-57D4-4610-894B-C2EEB9AB5E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6900247"/>
              </p:ext>
            </p:extLst>
          </p:nvPr>
        </p:nvGraphicFramePr>
        <p:xfrm>
          <a:off x="2881694" y="4280062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74850DE5-28B4-4192-A244-7C886A981FF8}"/>
              </a:ext>
            </a:extLst>
          </p:cNvPr>
          <p:cNvSpPr txBox="1"/>
          <p:nvPr/>
        </p:nvSpPr>
        <p:spPr>
          <a:xfrm>
            <a:off x="4680732" y="4498780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9D41F800-CA40-4E66-A728-1327F375AEFB}"/>
              </a:ext>
            </a:extLst>
          </p:cNvPr>
          <p:cNvSpPr txBox="1"/>
          <p:nvPr/>
        </p:nvSpPr>
        <p:spPr>
          <a:xfrm>
            <a:off x="1838155" y="422072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9BDDEED3-2BB9-4CA1-B248-AB7EAF95FCED}"/>
              </a:ext>
            </a:extLst>
          </p:cNvPr>
          <p:cNvCxnSpPr/>
          <p:nvPr/>
        </p:nvCxnSpPr>
        <p:spPr>
          <a:xfrm>
            <a:off x="2962509" y="498478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BC10724C-9BA5-42A8-8840-2A4B5DD9C90B}"/>
              </a:ext>
            </a:extLst>
          </p:cNvPr>
          <p:cNvGrpSpPr/>
          <p:nvPr/>
        </p:nvGrpSpPr>
        <p:grpSpPr>
          <a:xfrm>
            <a:off x="2952984" y="5363094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0793911A-FE6F-4744-8899-1862F137556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DCECCD01-D455-4849-BE9B-2FB7D2FB0FF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9CC599F8-AFD0-4CA0-9A61-53519D5E7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391168"/>
              </p:ext>
            </p:extLst>
          </p:nvPr>
        </p:nvGraphicFramePr>
        <p:xfrm>
          <a:off x="8012431" y="4330449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4A167EDA-5DA9-45C6-88BD-409D8415064A}"/>
              </a:ext>
            </a:extLst>
          </p:cNvPr>
          <p:cNvSpPr txBox="1"/>
          <p:nvPr/>
        </p:nvSpPr>
        <p:spPr>
          <a:xfrm>
            <a:off x="9811469" y="454916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C57EE918-7A0F-40CF-8681-94EE733EE04A}"/>
              </a:ext>
            </a:extLst>
          </p:cNvPr>
          <p:cNvSpPr txBox="1"/>
          <p:nvPr/>
        </p:nvSpPr>
        <p:spPr>
          <a:xfrm>
            <a:off x="6968892" y="427110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206EE014-755A-4ADF-8E80-B8294AE35A46}"/>
              </a:ext>
            </a:extLst>
          </p:cNvPr>
          <p:cNvCxnSpPr/>
          <p:nvPr/>
        </p:nvCxnSpPr>
        <p:spPr>
          <a:xfrm>
            <a:off x="8079149" y="5026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3C754947-7608-43D5-A321-2FB2C7D8E91A}"/>
              </a:ext>
            </a:extLst>
          </p:cNvPr>
          <p:cNvGrpSpPr/>
          <p:nvPr/>
        </p:nvGrpSpPr>
        <p:grpSpPr>
          <a:xfrm>
            <a:off x="8060861" y="5404337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56E25A8-5275-4788-ACE6-D01E5E97AD2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60A701E1-E36F-43E0-A9A5-F9D1C0C1C3C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B3417C13-BC9E-431C-9CAA-2A006E062419}"/>
              </a:ext>
            </a:extLst>
          </p:cNvPr>
          <p:cNvSpPr txBox="1"/>
          <p:nvPr/>
        </p:nvSpPr>
        <p:spPr>
          <a:xfrm>
            <a:off x="1876403" y="551067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๑๐,๙๖๐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CEEB9CBD-E0AE-4D9F-A56B-E0CBC71309CA}"/>
              </a:ext>
            </a:extLst>
          </p:cNvPr>
          <p:cNvSpPr txBox="1"/>
          <p:nvPr/>
        </p:nvSpPr>
        <p:spPr>
          <a:xfrm>
            <a:off x="7076291" y="558582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๓๙,๙๐๐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82591EBC-E376-4671-920D-799DF05E5FAD}"/>
              </a:ext>
            </a:extLst>
          </p:cNvPr>
          <p:cNvGrpSpPr/>
          <p:nvPr/>
        </p:nvGrpSpPr>
        <p:grpSpPr>
          <a:xfrm>
            <a:off x="3918301" y="4124402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704F79D4-98A1-430E-84F3-8E279B384FCF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7D534433-DAC0-4AFE-9B42-E09EE197026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AFA3D8DB-136A-48A6-91A4-3FB506D32BE0}"/>
              </a:ext>
            </a:extLst>
          </p:cNvPr>
          <p:cNvGrpSpPr/>
          <p:nvPr/>
        </p:nvGrpSpPr>
        <p:grpSpPr>
          <a:xfrm>
            <a:off x="3551755" y="4139244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F495C6D4-5B24-42C0-AC5E-71D2B0059B0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BBE91F74-ECFC-4B10-9667-DE06990DD5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27302FE8-2453-4071-8D39-6A3062FCE708}"/>
              </a:ext>
            </a:extLst>
          </p:cNvPr>
          <p:cNvGrpSpPr/>
          <p:nvPr/>
        </p:nvGrpSpPr>
        <p:grpSpPr>
          <a:xfrm>
            <a:off x="8346476" y="4185003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FA30EA15-06CD-4711-B3BD-CAC5BF71CDEA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2DB08556-74C1-4D18-A5A6-6CFAF8EF3B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0E1F607F-09AE-48EE-AEA0-9AF347B20DC2}"/>
              </a:ext>
            </a:extLst>
          </p:cNvPr>
          <p:cNvGrpSpPr/>
          <p:nvPr/>
        </p:nvGrpSpPr>
        <p:grpSpPr>
          <a:xfrm>
            <a:off x="7979930" y="4199845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1975C711-D40E-475F-AF7C-691D8415A48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7B75CAA5-CE4A-46E3-8E0A-A93D661A2A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DCA61F88-A33E-4E07-832E-A6AF55C3BE0E}"/>
              </a:ext>
            </a:extLst>
          </p:cNvPr>
          <p:cNvGrpSpPr/>
          <p:nvPr/>
        </p:nvGrpSpPr>
        <p:grpSpPr>
          <a:xfrm>
            <a:off x="3899429" y="1131422"/>
            <a:ext cx="403228" cy="464784"/>
            <a:chOff x="5239070" y="3666688"/>
            <a:chExt cx="403228" cy="464784"/>
          </a:xfrm>
        </p:grpSpPr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9EADE360-0ACF-42FD-BEEC-388A5F55CC15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4F2660C5-466E-4A7D-9E61-F10968A4FB1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87AF04E9-B5E2-4143-B6B1-428BDAD7F755}"/>
              </a:ext>
            </a:extLst>
          </p:cNvPr>
          <p:cNvGrpSpPr/>
          <p:nvPr/>
        </p:nvGrpSpPr>
        <p:grpSpPr>
          <a:xfrm>
            <a:off x="3542027" y="1332402"/>
            <a:ext cx="403228" cy="464784"/>
            <a:chOff x="5239070" y="3666688"/>
            <a:chExt cx="403228" cy="464784"/>
          </a:xfrm>
        </p:grpSpPr>
        <p:sp>
          <p:nvSpPr>
            <p:cNvPr id="90" name="กล่องข้อความ 89">
              <a:extLst>
                <a:ext uri="{FF2B5EF4-FFF2-40B4-BE49-F238E27FC236}">
                  <a16:creationId xmlns:a16="http://schemas.microsoft.com/office/drawing/2014/main" id="{F08EDA16-20C8-433E-B2E9-6F958B5264DB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0CC07A43-D30A-4085-86B8-4E3D67324C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C2EA2F26-124E-431D-AB87-AEC42581838B}"/>
              </a:ext>
            </a:extLst>
          </p:cNvPr>
          <p:cNvGrpSpPr/>
          <p:nvPr/>
        </p:nvGrpSpPr>
        <p:grpSpPr>
          <a:xfrm>
            <a:off x="8709868" y="1188352"/>
            <a:ext cx="403228" cy="464784"/>
            <a:chOff x="5248214" y="3666688"/>
            <a:chExt cx="403228" cy="464784"/>
          </a:xfrm>
        </p:grpSpPr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6F841562-70D7-4443-8C61-82F076B133F0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DFFFD4FA-86B4-420D-ABD3-7C7D6BE09B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295898C6-80B6-44BC-87C9-E61BEC93FCFC}"/>
              </a:ext>
            </a:extLst>
          </p:cNvPr>
          <p:cNvGrpSpPr/>
          <p:nvPr/>
        </p:nvGrpSpPr>
        <p:grpSpPr>
          <a:xfrm>
            <a:off x="8353562" y="1390388"/>
            <a:ext cx="403228" cy="464784"/>
            <a:chOff x="5248214" y="3666688"/>
            <a:chExt cx="403228" cy="464784"/>
          </a:xfrm>
        </p:grpSpPr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5920C2DA-2716-4BF8-9961-DD09947BDD2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ED6CF3E0-4441-4F80-865E-A64021B79F2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AAACEA1F-2B75-43D1-8396-2B5D8A4CC51A}"/>
              </a:ext>
            </a:extLst>
          </p:cNvPr>
          <p:cNvGrpSpPr/>
          <p:nvPr/>
        </p:nvGrpSpPr>
        <p:grpSpPr>
          <a:xfrm>
            <a:off x="3218555" y="4141697"/>
            <a:ext cx="403228" cy="464784"/>
            <a:chOff x="5248214" y="3666688"/>
            <a:chExt cx="403228" cy="464784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65F5F4C5-3959-488E-959C-3D121168511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B466342B-602F-498B-B687-62645E0B0F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268909B7-3135-4C2D-9F0A-763A94ECA4F8}"/>
              </a:ext>
            </a:extLst>
          </p:cNvPr>
          <p:cNvGrpSpPr/>
          <p:nvPr/>
        </p:nvGrpSpPr>
        <p:grpSpPr>
          <a:xfrm>
            <a:off x="3567263" y="3935249"/>
            <a:ext cx="403228" cy="464784"/>
            <a:chOff x="5248214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6A359A0A-86BD-4857-B202-E4BDC02ED5DA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24A99575-C153-44B2-B002-203E94B90D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1E709B90-B1E7-4AC3-9E92-ED1454ECD48F}"/>
              </a:ext>
            </a:extLst>
          </p:cNvPr>
          <p:cNvGrpSpPr/>
          <p:nvPr/>
        </p:nvGrpSpPr>
        <p:grpSpPr>
          <a:xfrm>
            <a:off x="8703282" y="4181992"/>
            <a:ext cx="403228" cy="464784"/>
            <a:chOff x="5239070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E1E8A9A9-4D93-40B0-8BC3-E82236EEF923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30D234EE-A43E-4AC1-8147-9A106B18AD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BCF00D71-B5C0-406B-B73F-31D35F3E1853}"/>
              </a:ext>
            </a:extLst>
          </p:cNvPr>
          <p:cNvGrpSpPr/>
          <p:nvPr/>
        </p:nvGrpSpPr>
        <p:grpSpPr>
          <a:xfrm>
            <a:off x="8347368" y="3982113"/>
            <a:ext cx="403228" cy="464784"/>
            <a:chOff x="5239070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8D8F6588-55A5-4A82-B0CC-5DF832D85E5B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C7B72176-09B5-4BCC-BD84-510F634FAA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1464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2D397B48-0F63-483C-A46E-A6043BD13FC3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2DA486A6-2626-4302-919E-CAE1F4C9576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2A588E77-3CA6-4230-979C-2D9AE5AD07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E665B092-CF1A-49F3-8550-10C2BC0B1553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72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,300 – 8,590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CEC6E3F1-F66B-4954-9918-92B4B4F98A42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3453523F-FBBD-4912-AF66-B4A12483016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8F58994A-64BC-488A-BB35-2C8D2743EA6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C1364ECD-79BA-48D5-999B-8C67339DB425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21,605 – 1,785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F30AE00C-A8BB-46D1-9A6F-30D2F571B509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ACE0039D-42BE-47D7-B319-D4193583F03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6825E014-1F55-4758-B8A4-D988FE3667E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E91FD70A-7E88-4E02-B102-64526769D0E0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86,205 – 6,774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A70C8BE5-F597-44BC-81FA-BFEF6EBB8D1D}"/>
              </a:ext>
            </a:extLst>
          </p:cNvPr>
          <p:cNvGrpSpPr/>
          <p:nvPr/>
        </p:nvGrpSpPr>
        <p:grpSpPr>
          <a:xfrm>
            <a:off x="6140386" y="3579492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D733E8E4-872B-4AE5-A7FF-1721A68F392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E21A4F07-B654-497C-A6AC-8F1F512B68F7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FBF62502-D929-427A-82D4-9349027CDD36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93,150 – 84,660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0AF1915D-BE22-4B38-9462-C6A9669C6E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385861"/>
              </p:ext>
            </p:extLst>
          </p:nvPr>
        </p:nvGraphicFramePr>
        <p:xfrm>
          <a:off x="2874142" y="147322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72B25EC-86D4-4BB0-ADAF-58DAD6F1835F}"/>
              </a:ext>
            </a:extLst>
          </p:cNvPr>
          <p:cNvSpPr txBox="1"/>
          <p:nvPr/>
        </p:nvSpPr>
        <p:spPr>
          <a:xfrm>
            <a:off x="4673180" y="169193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92A1322C-5268-42A5-A737-3132A3424840}"/>
              </a:ext>
            </a:extLst>
          </p:cNvPr>
          <p:cNvSpPr txBox="1"/>
          <p:nvPr/>
        </p:nvSpPr>
        <p:spPr>
          <a:xfrm>
            <a:off x="1830603" y="141387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5107AC68-FEFD-4A73-AB5A-52B17193656C}"/>
              </a:ext>
            </a:extLst>
          </p:cNvPr>
          <p:cNvCxnSpPr/>
          <p:nvPr/>
        </p:nvCxnSpPr>
        <p:spPr>
          <a:xfrm>
            <a:off x="2954957" y="217794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97712A58-3464-43D0-9C0C-8A400E2F6D41}"/>
              </a:ext>
            </a:extLst>
          </p:cNvPr>
          <p:cNvGrpSpPr/>
          <p:nvPr/>
        </p:nvGrpSpPr>
        <p:grpSpPr>
          <a:xfrm>
            <a:off x="2945432" y="255625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ACEB048-A8DC-4A65-9EC7-B312DF817FC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33053C90-1F57-45F1-9FEE-17252DED8DDD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4F01F151-2D01-48FC-A4B2-064729B91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2460770"/>
              </p:ext>
            </p:extLst>
          </p:nvPr>
        </p:nvGraphicFramePr>
        <p:xfrm>
          <a:off x="8004879" y="152360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B29EEC42-8809-49D7-AF15-87364C136BE3}"/>
              </a:ext>
            </a:extLst>
          </p:cNvPr>
          <p:cNvSpPr txBox="1"/>
          <p:nvPr/>
        </p:nvSpPr>
        <p:spPr>
          <a:xfrm>
            <a:off x="9803917" y="174232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7A6C5792-C57E-432C-A23D-FFC84A6C6988}"/>
              </a:ext>
            </a:extLst>
          </p:cNvPr>
          <p:cNvSpPr txBox="1"/>
          <p:nvPr/>
        </p:nvSpPr>
        <p:spPr>
          <a:xfrm>
            <a:off x="6961340" y="146426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945DFA7E-9DF9-4339-A772-B25C4216F24E}"/>
              </a:ext>
            </a:extLst>
          </p:cNvPr>
          <p:cNvCxnSpPr/>
          <p:nvPr/>
        </p:nvCxnSpPr>
        <p:spPr>
          <a:xfrm>
            <a:off x="8071597" y="221918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FC2BA629-DDC2-4051-AE08-8F2D4E7B92D0}"/>
              </a:ext>
            </a:extLst>
          </p:cNvPr>
          <p:cNvGrpSpPr/>
          <p:nvPr/>
        </p:nvGrpSpPr>
        <p:grpSpPr>
          <a:xfrm>
            <a:off x="8053309" y="259749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415A487-5FD8-4CD8-9D91-B3DA0F312F83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18066AD8-F938-4749-89CE-3420BB16F1C6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0B92D424-A8E8-4C76-82CD-EB527444F658}"/>
              </a:ext>
            </a:extLst>
          </p:cNvPr>
          <p:cNvSpPr txBox="1"/>
          <p:nvPr/>
        </p:nvSpPr>
        <p:spPr>
          <a:xfrm>
            <a:off x="1868851" y="270383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๖๓,๗๑๐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A8E29F3D-F747-448D-BB1E-2E37C4140652}"/>
              </a:ext>
            </a:extLst>
          </p:cNvPr>
          <p:cNvSpPr txBox="1"/>
          <p:nvPr/>
        </p:nvSpPr>
        <p:spPr>
          <a:xfrm>
            <a:off x="7068739" y="277898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๑๙,๘๒๕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128750BF-E033-45F1-9538-E57D47FB972A}"/>
              </a:ext>
            </a:extLst>
          </p:cNvPr>
          <p:cNvGrpSpPr/>
          <p:nvPr/>
        </p:nvGrpSpPr>
        <p:grpSpPr>
          <a:xfrm>
            <a:off x="3892461" y="1317560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D95EA264-B77A-4D35-BC8F-E547A16D2514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F60E32DC-AA32-4C84-9842-8B123EF997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990DFD7-3F68-495A-BE51-CD32AD51C766}"/>
              </a:ext>
            </a:extLst>
          </p:cNvPr>
          <p:cNvGrpSpPr/>
          <p:nvPr/>
        </p:nvGrpSpPr>
        <p:grpSpPr>
          <a:xfrm>
            <a:off x="3205875" y="1332402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C779A285-D0A6-47BC-9096-0E40894ECC7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B918443D-F648-4B96-870B-4791F93D62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673DB515-B7CB-4BE1-96BC-BFBF7266D4A3}"/>
              </a:ext>
            </a:extLst>
          </p:cNvPr>
          <p:cNvGrpSpPr/>
          <p:nvPr/>
        </p:nvGrpSpPr>
        <p:grpSpPr>
          <a:xfrm>
            <a:off x="9024724" y="1378161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B96F36A4-91F2-40DA-BFA0-D9D170302807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0DF2DC3A-51E5-46D2-9403-50F51B1B77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F7B389C5-4496-4202-BAC1-73EDF65AF519}"/>
              </a:ext>
            </a:extLst>
          </p:cNvPr>
          <p:cNvGrpSpPr/>
          <p:nvPr/>
        </p:nvGrpSpPr>
        <p:grpSpPr>
          <a:xfrm>
            <a:off x="8694754" y="1374715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16566564-8F28-484C-A821-1DF8E92A4C2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FC5DA87B-B588-4D32-9EB9-D79C9C34DE2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C9BF4A8A-5F35-44D8-95E3-ABC40C1B51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4231337"/>
              </p:ext>
            </p:extLst>
          </p:nvPr>
        </p:nvGraphicFramePr>
        <p:xfrm>
          <a:off x="2881694" y="4280062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A2D08474-4648-4FBE-B1F6-35CADAED0087}"/>
              </a:ext>
            </a:extLst>
          </p:cNvPr>
          <p:cNvSpPr txBox="1"/>
          <p:nvPr/>
        </p:nvSpPr>
        <p:spPr>
          <a:xfrm>
            <a:off x="4680732" y="4498780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F5F4E899-1BB7-4B34-9B07-0CE66CB22A9C}"/>
              </a:ext>
            </a:extLst>
          </p:cNvPr>
          <p:cNvSpPr txBox="1"/>
          <p:nvPr/>
        </p:nvSpPr>
        <p:spPr>
          <a:xfrm>
            <a:off x="1838155" y="422072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2C404552-CBF3-4E13-B57E-2154BCFE8B15}"/>
              </a:ext>
            </a:extLst>
          </p:cNvPr>
          <p:cNvCxnSpPr/>
          <p:nvPr/>
        </p:nvCxnSpPr>
        <p:spPr>
          <a:xfrm>
            <a:off x="2962509" y="498478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F4AE8C30-E3BC-4C34-9B87-306A2F402A80}"/>
              </a:ext>
            </a:extLst>
          </p:cNvPr>
          <p:cNvGrpSpPr/>
          <p:nvPr/>
        </p:nvGrpSpPr>
        <p:grpSpPr>
          <a:xfrm>
            <a:off x="2952984" y="5363094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80256796-7216-4C17-AA78-2D547A698AD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74304C6E-D6BD-4DCF-BEA3-492ED801938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3985C0DB-71E5-41C8-8DC1-D6BCFC6A90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914088"/>
              </p:ext>
            </p:extLst>
          </p:nvPr>
        </p:nvGraphicFramePr>
        <p:xfrm>
          <a:off x="8012431" y="4330449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24BC5883-2434-4903-8627-CFAE24A7A97F}"/>
              </a:ext>
            </a:extLst>
          </p:cNvPr>
          <p:cNvSpPr txBox="1"/>
          <p:nvPr/>
        </p:nvSpPr>
        <p:spPr>
          <a:xfrm>
            <a:off x="9811469" y="454916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A89D96A2-D080-4762-851F-673826A47BAC}"/>
              </a:ext>
            </a:extLst>
          </p:cNvPr>
          <p:cNvSpPr txBox="1"/>
          <p:nvPr/>
        </p:nvSpPr>
        <p:spPr>
          <a:xfrm>
            <a:off x="6968892" y="427110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A223CC4E-573A-4DAF-957C-577AE700A097}"/>
              </a:ext>
            </a:extLst>
          </p:cNvPr>
          <p:cNvCxnSpPr/>
          <p:nvPr/>
        </p:nvCxnSpPr>
        <p:spPr>
          <a:xfrm>
            <a:off x="8079149" y="5026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6516B65-54EA-4F19-A4A5-BD8D7FFC82A4}"/>
              </a:ext>
            </a:extLst>
          </p:cNvPr>
          <p:cNvGrpSpPr/>
          <p:nvPr/>
        </p:nvGrpSpPr>
        <p:grpSpPr>
          <a:xfrm>
            <a:off x="8060861" y="5404337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FDEC64EC-BA0C-46CA-8469-AF8C60A4FAC4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A4FFA490-A79E-4CD8-B5C7-345A98A93DC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D48349D0-0F65-423D-A0C7-9DC47F87038C}"/>
              </a:ext>
            </a:extLst>
          </p:cNvPr>
          <p:cNvSpPr txBox="1"/>
          <p:nvPr/>
        </p:nvSpPr>
        <p:spPr>
          <a:xfrm>
            <a:off x="1876403" y="551067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๗๙,๔๓๑ 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284AE833-E14E-4EBF-AE36-9F72DCC4257E}"/>
              </a:ext>
            </a:extLst>
          </p:cNvPr>
          <p:cNvSpPr txBox="1"/>
          <p:nvPr/>
        </p:nvSpPr>
        <p:spPr>
          <a:xfrm>
            <a:off x="7076291" y="558582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๘,๔๙๐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729E8D4C-861C-4674-9B27-43DCC87F5FA3}"/>
              </a:ext>
            </a:extLst>
          </p:cNvPr>
          <p:cNvGrpSpPr/>
          <p:nvPr/>
        </p:nvGrpSpPr>
        <p:grpSpPr>
          <a:xfrm>
            <a:off x="3918301" y="4124402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FD63C91E-F932-4621-BA6F-3E06CB78CD68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F95BF106-7BBD-49BF-8D33-F5F60D43AC6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8A99106A-E63F-4364-99BC-594DEABB4B29}"/>
              </a:ext>
            </a:extLst>
          </p:cNvPr>
          <p:cNvGrpSpPr/>
          <p:nvPr/>
        </p:nvGrpSpPr>
        <p:grpSpPr>
          <a:xfrm>
            <a:off x="3551755" y="4139244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56C7805B-24D9-4EFF-B679-FC21053F77A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804F5D94-AB78-4862-9CD3-DC63F804A84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B70370D3-709C-4F7F-A5F6-DF79BD13FFCE}"/>
              </a:ext>
            </a:extLst>
          </p:cNvPr>
          <p:cNvGrpSpPr/>
          <p:nvPr/>
        </p:nvGrpSpPr>
        <p:grpSpPr>
          <a:xfrm>
            <a:off x="8694822" y="4167585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99F4177C-69D3-48DB-8AA0-1FAF096F9865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F65DB407-8F3D-479B-AD44-2AB9090828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7B0C10A2-EAE5-4AE9-964A-F344062D34DE}"/>
              </a:ext>
            </a:extLst>
          </p:cNvPr>
          <p:cNvGrpSpPr/>
          <p:nvPr/>
        </p:nvGrpSpPr>
        <p:grpSpPr>
          <a:xfrm>
            <a:off x="7979930" y="4199845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9050677F-904E-412E-B149-ACEAFF36223A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B9FD28C0-83C2-4D34-8D73-866E6AE699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C263A799-C401-4A38-825A-819D339C1291}"/>
              </a:ext>
            </a:extLst>
          </p:cNvPr>
          <p:cNvGrpSpPr/>
          <p:nvPr/>
        </p:nvGrpSpPr>
        <p:grpSpPr>
          <a:xfrm>
            <a:off x="3556445" y="1109872"/>
            <a:ext cx="403228" cy="464784"/>
            <a:chOff x="5239070" y="3666688"/>
            <a:chExt cx="403228" cy="464784"/>
          </a:xfrm>
        </p:grpSpPr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8E21AB4E-FDA2-4D3A-9DCB-E6C71B1DBD3A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D215A126-770C-4998-8330-D994AD212F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970B6045-EC74-44C1-830D-7B28A8F0A5FF}"/>
              </a:ext>
            </a:extLst>
          </p:cNvPr>
          <p:cNvGrpSpPr/>
          <p:nvPr/>
        </p:nvGrpSpPr>
        <p:grpSpPr>
          <a:xfrm>
            <a:off x="2837939" y="1332402"/>
            <a:ext cx="403228" cy="464784"/>
            <a:chOff x="5239070" y="3666688"/>
            <a:chExt cx="403228" cy="464784"/>
          </a:xfrm>
        </p:grpSpPr>
        <p:sp>
          <p:nvSpPr>
            <p:cNvPr id="90" name="กล่องข้อความ 89">
              <a:extLst>
                <a:ext uri="{FF2B5EF4-FFF2-40B4-BE49-F238E27FC236}">
                  <a16:creationId xmlns:a16="http://schemas.microsoft.com/office/drawing/2014/main" id="{4C5BEF89-C14A-4184-A4F3-2E9B188DC105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5D239B6-331F-4C9E-B284-6B345E3335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CDD6983C-185E-4EC1-A2E9-BA49FE9DF061}"/>
              </a:ext>
            </a:extLst>
          </p:cNvPr>
          <p:cNvGrpSpPr/>
          <p:nvPr/>
        </p:nvGrpSpPr>
        <p:grpSpPr>
          <a:xfrm>
            <a:off x="8709868" y="1179208"/>
            <a:ext cx="403228" cy="464784"/>
            <a:chOff x="5248214" y="3666688"/>
            <a:chExt cx="403228" cy="464784"/>
          </a:xfrm>
        </p:grpSpPr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93ECA3C6-957B-40CE-8484-A45BD67A1AE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01FC674C-39A9-40F9-83E8-E340B2C554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FD07A96-2A10-4692-961F-86E7B50C29DE}"/>
              </a:ext>
            </a:extLst>
          </p:cNvPr>
          <p:cNvGrpSpPr/>
          <p:nvPr/>
        </p:nvGrpSpPr>
        <p:grpSpPr>
          <a:xfrm>
            <a:off x="8353562" y="1390388"/>
            <a:ext cx="403228" cy="464784"/>
            <a:chOff x="5248214" y="3666688"/>
            <a:chExt cx="403228" cy="464784"/>
          </a:xfrm>
        </p:grpSpPr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325FC5A6-82F2-4898-AF4C-782FAE1168F0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10B01B01-D11D-413F-A970-699D3D09D23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95A19CED-0774-417C-8502-E630A539217D}"/>
              </a:ext>
            </a:extLst>
          </p:cNvPr>
          <p:cNvGrpSpPr/>
          <p:nvPr/>
        </p:nvGrpSpPr>
        <p:grpSpPr>
          <a:xfrm>
            <a:off x="3218555" y="4141697"/>
            <a:ext cx="403228" cy="464784"/>
            <a:chOff x="5248214" y="3666688"/>
            <a:chExt cx="403228" cy="464784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8BDCDB5E-7876-4BB3-8076-F88C12298F4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14A206B5-C589-4DAB-BA2C-039CF8748A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79822B11-59BF-48E1-9AF8-E4D99112F0E4}"/>
              </a:ext>
            </a:extLst>
          </p:cNvPr>
          <p:cNvGrpSpPr/>
          <p:nvPr/>
        </p:nvGrpSpPr>
        <p:grpSpPr>
          <a:xfrm>
            <a:off x="3567263" y="3970086"/>
            <a:ext cx="403228" cy="464784"/>
            <a:chOff x="5248214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753B246E-2803-4997-B5EC-D70690FD433E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E1DFCE0-C55E-41F7-AB48-413E73FF8E6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FDC30C7C-A356-4ABA-A8C4-C384A4B723AA}"/>
              </a:ext>
            </a:extLst>
          </p:cNvPr>
          <p:cNvGrpSpPr/>
          <p:nvPr/>
        </p:nvGrpSpPr>
        <p:grpSpPr>
          <a:xfrm>
            <a:off x="9042919" y="4181992"/>
            <a:ext cx="403228" cy="464784"/>
            <a:chOff x="5239070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5C1BF1A2-681A-474C-B100-5001C9E187F1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1F8610A3-4956-4486-A641-73835E9AE2C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F69563D0-F983-4DBC-B07C-46547FE84170}"/>
              </a:ext>
            </a:extLst>
          </p:cNvPr>
          <p:cNvGrpSpPr/>
          <p:nvPr/>
        </p:nvGrpSpPr>
        <p:grpSpPr>
          <a:xfrm>
            <a:off x="8355237" y="4172285"/>
            <a:ext cx="403228" cy="464784"/>
            <a:chOff x="5239070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5225CC0A-8EBC-48FF-8063-BBF18E2240F3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66BE6825-46D6-47AD-ADAD-278547C2CDB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0B88BB45-7F9C-4B85-A10F-1C338AC6030F}"/>
              </a:ext>
            </a:extLst>
          </p:cNvPr>
          <p:cNvGrpSpPr/>
          <p:nvPr/>
        </p:nvGrpSpPr>
        <p:grpSpPr>
          <a:xfrm>
            <a:off x="3567263" y="1322634"/>
            <a:ext cx="403228" cy="464784"/>
            <a:chOff x="5248214" y="3666688"/>
            <a:chExt cx="403228" cy="464784"/>
          </a:xfrm>
        </p:grpSpPr>
        <p:sp>
          <p:nvSpPr>
            <p:cNvPr id="111" name="กล่องข้อความ 110">
              <a:extLst>
                <a:ext uri="{FF2B5EF4-FFF2-40B4-BE49-F238E27FC236}">
                  <a16:creationId xmlns:a16="http://schemas.microsoft.com/office/drawing/2014/main" id="{189E7E0E-4AC8-403D-854A-E05303D30C0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031210B2-F1A1-435A-9D49-442A4BEE48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CD52F1CB-9E28-4291-B0E9-DB8AA11EEF3B}"/>
              </a:ext>
            </a:extLst>
          </p:cNvPr>
          <p:cNvGrpSpPr/>
          <p:nvPr/>
        </p:nvGrpSpPr>
        <p:grpSpPr>
          <a:xfrm>
            <a:off x="3205875" y="1140910"/>
            <a:ext cx="403228" cy="464784"/>
            <a:chOff x="5239070" y="3666688"/>
            <a:chExt cx="403228" cy="464784"/>
          </a:xfrm>
        </p:grpSpPr>
        <p:sp>
          <p:nvSpPr>
            <p:cNvPr id="114" name="กล่องข้อความ 113">
              <a:extLst>
                <a:ext uri="{FF2B5EF4-FFF2-40B4-BE49-F238E27FC236}">
                  <a16:creationId xmlns:a16="http://schemas.microsoft.com/office/drawing/2014/main" id="{D0B8B0F2-2896-4E3C-B92C-88499B79AB0E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3F81DB1E-2C5F-4D8B-B24A-AB54F31453A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5DDFC7A2-AE5E-45DC-9540-18473A961C3E}"/>
              </a:ext>
            </a:extLst>
          </p:cNvPr>
          <p:cNvGrpSpPr/>
          <p:nvPr/>
        </p:nvGrpSpPr>
        <p:grpSpPr>
          <a:xfrm>
            <a:off x="8341769" y="1193394"/>
            <a:ext cx="403228" cy="464784"/>
            <a:chOff x="5248214" y="3666688"/>
            <a:chExt cx="403228" cy="464784"/>
          </a:xfrm>
        </p:grpSpPr>
        <p:sp>
          <p:nvSpPr>
            <p:cNvPr id="117" name="กล่องข้อความ 116">
              <a:extLst>
                <a:ext uri="{FF2B5EF4-FFF2-40B4-BE49-F238E27FC236}">
                  <a16:creationId xmlns:a16="http://schemas.microsoft.com/office/drawing/2014/main" id="{73A37EC5-DD4B-4979-8E7E-98A333650A1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1BE5F1CD-48E3-42DD-9077-1DC3C3A8FD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088BBFE6-B981-400D-8A1B-953E823C184D}"/>
              </a:ext>
            </a:extLst>
          </p:cNvPr>
          <p:cNvGrpSpPr/>
          <p:nvPr/>
        </p:nvGrpSpPr>
        <p:grpSpPr>
          <a:xfrm>
            <a:off x="7992828" y="1376585"/>
            <a:ext cx="403228" cy="464784"/>
            <a:chOff x="5248214" y="3666688"/>
            <a:chExt cx="403228" cy="464784"/>
          </a:xfrm>
        </p:grpSpPr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67F427C4-0E14-4E2E-98D6-2FEDF5BD7D6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193ED7F5-E407-41FA-B1AE-4C465C4A80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F23A4FC4-D222-4CF6-AC11-0204EBCC80BB}"/>
              </a:ext>
            </a:extLst>
          </p:cNvPr>
          <p:cNvGrpSpPr/>
          <p:nvPr/>
        </p:nvGrpSpPr>
        <p:grpSpPr>
          <a:xfrm>
            <a:off x="3215374" y="3939171"/>
            <a:ext cx="403228" cy="464784"/>
            <a:chOff x="5248214" y="3666688"/>
            <a:chExt cx="403228" cy="464784"/>
          </a:xfrm>
        </p:grpSpPr>
        <p:sp>
          <p:nvSpPr>
            <p:cNvPr id="123" name="กล่องข้อความ 122">
              <a:extLst>
                <a:ext uri="{FF2B5EF4-FFF2-40B4-BE49-F238E27FC236}">
                  <a16:creationId xmlns:a16="http://schemas.microsoft.com/office/drawing/2014/main" id="{20014641-FB08-47CB-943A-9A150CC4C96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748E8D3B-B355-42A7-8166-D5157CD4B06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FE16F393-8443-4CD9-95F5-81444195B207}"/>
              </a:ext>
            </a:extLst>
          </p:cNvPr>
          <p:cNvGrpSpPr/>
          <p:nvPr/>
        </p:nvGrpSpPr>
        <p:grpSpPr>
          <a:xfrm>
            <a:off x="2866666" y="4121268"/>
            <a:ext cx="403228" cy="464784"/>
            <a:chOff x="5248214" y="3666688"/>
            <a:chExt cx="403228" cy="464784"/>
          </a:xfrm>
        </p:grpSpPr>
        <p:sp>
          <p:nvSpPr>
            <p:cNvPr id="126" name="กล่องข้อความ 125">
              <a:extLst>
                <a:ext uri="{FF2B5EF4-FFF2-40B4-BE49-F238E27FC236}">
                  <a16:creationId xmlns:a16="http://schemas.microsoft.com/office/drawing/2014/main" id="{6EE72AE9-F514-4A75-B859-7D5CEC7E9324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7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38551965-B0FF-4B1C-BC1A-E9DCD2BEDE7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D9D7685A-79DA-4CE1-B6DB-3A1DE85C2ACE}"/>
              </a:ext>
            </a:extLst>
          </p:cNvPr>
          <p:cNvGrpSpPr/>
          <p:nvPr/>
        </p:nvGrpSpPr>
        <p:grpSpPr>
          <a:xfrm>
            <a:off x="8689485" y="3962552"/>
            <a:ext cx="403228" cy="464784"/>
            <a:chOff x="5239070" y="3666688"/>
            <a:chExt cx="403228" cy="464784"/>
          </a:xfrm>
        </p:grpSpPr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966A1C2A-AEEE-42BD-B4A4-D80490D33332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0" name="ตัวเชื่อมต่อตรง 129">
              <a:extLst>
                <a:ext uri="{FF2B5EF4-FFF2-40B4-BE49-F238E27FC236}">
                  <a16:creationId xmlns:a16="http://schemas.microsoft.com/office/drawing/2014/main" id="{72F8F48D-E93D-421E-A27A-3ABB0C7591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15244179-A713-49D5-891A-5A6493FDCBD1}"/>
              </a:ext>
            </a:extLst>
          </p:cNvPr>
          <p:cNvGrpSpPr/>
          <p:nvPr/>
        </p:nvGrpSpPr>
        <p:grpSpPr>
          <a:xfrm>
            <a:off x="8344853" y="3982365"/>
            <a:ext cx="403228" cy="464784"/>
            <a:chOff x="5239070" y="3666688"/>
            <a:chExt cx="403228" cy="464784"/>
          </a:xfrm>
        </p:grpSpPr>
        <p:sp>
          <p:nvSpPr>
            <p:cNvPr id="132" name="กล่องข้อความ 131">
              <a:extLst>
                <a:ext uri="{FF2B5EF4-FFF2-40B4-BE49-F238E27FC236}">
                  <a16:creationId xmlns:a16="http://schemas.microsoft.com/office/drawing/2014/main" id="{34F480BF-1C4F-44D1-ABE8-724CC3101D6D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DE1BF6A0-36E4-4813-A6E3-B9687C296E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58485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aphicFrame>
        <p:nvGraphicFramePr>
          <p:cNvPr id="8" name="ตาราง 3">
            <a:extLst>
              <a:ext uri="{FF2B5EF4-FFF2-40B4-BE49-F238E27FC236}">
                <a16:creationId xmlns:a16="http://schemas.microsoft.com/office/drawing/2014/main" id="{46A7E47B-B407-472C-BE2F-48F0FAAF09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6184032"/>
              </p:ext>
            </p:extLst>
          </p:nvPr>
        </p:nvGraphicFramePr>
        <p:xfrm>
          <a:off x="1317494" y="1663172"/>
          <a:ext cx="4126456" cy="20070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  <a:p>
                      <a:pPr algn="ctr"/>
                      <a:endParaRPr lang="th-TH" sz="15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5681B145-A160-4933-8ED0-E1A091FC8E45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1198481" y="815198"/>
            <a:chExt cx="4505789" cy="457680"/>
          </a:xfrm>
        </p:grpSpPr>
        <p:grpSp>
          <p:nvGrpSpPr>
            <p:cNvPr id="10" name="Google Shape;3831;p61">
              <a:extLst>
                <a:ext uri="{FF2B5EF4-FFF2-40B4-BE49-F238E27FC236}">
                  <a16:creationId xmlns:a16="http://schemas.microsoft.com/office/drawing/2014/main" id="{94BA6B75-E702-436D-9A45-10A6461765AB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13" name="Google Shape;3832;p61">
                <a:extLst>
                  <a:ext uri="{FF2B5EF4-FFF2-40B4-BE49-F238E27FC236}">
                    <a16:creationId xmlns:a16="http://schemas.microsoft.com/office/drawing/2014/main" id="{B1AFCFD0-3194-4720-8028-4CF02A7CA0F8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" name="Google Shape;3833;p61">
                <a:extLst>
                  <a:ext uri="{FF2B5EF4-FFF2-40B4-BE49-F238E27FC236}">
                    <a16:creationId xmlns:a16="http://schemas.microsoft.com/office/drawing/2014/main" id="{EFB3CC34-610E-497D-A630-025CA0F18CF6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2ED6F529-64C4-4432-B812-93D375BCF3F3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2" name="Google Shape;3842;p61">
              <a:extLst>
                <a:ext uri="{FF2B5EF4-FFF2-40B4-BE49-F238E27FC236}">
                  <a16:creationId xmlns:a16="http://schemas.microsoft.com/office/drawing/2014/main" id="{5F5D602C-3C01-4582-A637-4BD4BB43A8A7}"/>
                </a:ext>
              </a:extLst>
            </p:cNvPr>
            <p:cNvSpPr txBox="1"/>
            <p:nvPr/>
          </p:nvSpPr>
          <p:spPr>
            <a:xfrm>
              <a:off x="2639693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86,600 – 2,536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7D400D2D-454C-41A9-8B7B-3EF36C9D4DCB}"/>
              </a:ext>
            </a:extLst>
          </p:cNvPr>
          <p:cNvSpPr txBox="1"/>
          <p:nvPr/>
        </p:nvSpPr>
        <p:spPr>
          <a:xfrm>
            <a:off x="5041916" y="2490938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6BC0049D-2800-4D7D-BAA7-D05FEC01B86E}"/>
              </a:ext>
            </a:extLst>
          </p:cNvPr>
          <p:cNvGrpSpPr/>
          <p:nvPr/>
        </p:nvGrpSpPr>
        <p:grpSpPr>
          <a:xfrm>
            <a:off x="1631657" y="3082819"/>
            <a:ext cx="3460834" cy="451744"/>
            <a:chOff x="1794457" y="3827517"/>
            <a:chExt cx="3460834" cy="451744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89AEE162-EB83-4E3E-BC68-C991AFE99251}"/>
                </a:ext>
              </a:extLst>
            </p:cNvPr>
            <p:cNvCxnSpPr/>
            <p:nvPr/>
          </p:nvCxnSpPr>
          <p:spPr>
            <a:xfrm>
              <a:off x="1799291" y="3827517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กลุ่ม 23">
              <a:extLst>
                <a:ext uri="{FF2B5EF4-FFF2-40B4-BE49-F238E27FC236}">
                  <a16:creationId xmlns:a16="http://schemas.microsoft.com/office/drawing/2014/main" id="{41FBBAD3-E07D-4134-A77A-E558F97E75D5}"/>
                </a:ext>
              </a:extLst>
            </p:cNvPr>
            <p:cNvGrpSpPr/>
            <p:nvPr/>
          </p:nvGrpSpPr>
          <p:grpSpPr>
            <a:xfrm>
              <a:off x="1794457" y="4259130"/>
              <a:ext cx="3456000" cy="20131"/>
              <a:chOff x="1764604" y="5115751"/>
              <a:chExt cx="2935229" cy="20131"/>
            </a:xfrm>
          </p:grpSpPr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35F7731E-24C9-4B22-A73B-04AB174DB617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BB523B1D-34D3-4911-98BF-5A230159D1E5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Google Shape;1515;p54">
            <a:extLst>
              <a:ext uri="{FF2B5EF4-FFF2-40B4-BE49-F238E27FC236}">
                <a16:creationId xmlns:a16="http://schemas.microsoft.com/office/drawing/2014/main" id="{33D277CA-92AF-40E3-B4F4-4009B9A7C939}"/>
              </a:ext>
            </a:extLst>
          </p:cNvPr>
          <p:cNvGrpSpPr/>
          <p:nvPr/>
        </p:nvGrpSpPr>
        <p:grpSpPr>
          <a:xfrm rot="20445680" flipV="1">
            <a:off x="5748059" y="2572858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8" name="Google Shape;1516;p54">
              <a:extLst>
                <a:ext uri="{FF2B5EF4-FFF2-40B4-BE49-F238E27FC236}">
                  <a16:creationId xmlns:a16="http://schemas.microsoft.com/office/drawing/2014/main" id="{4FB12692-5C34-4EFE-A19D-6F0BB1938EEB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1517;p54">
              <a:extLst>
                <a:ext uri="{FF2B5EF4-FFF2-40B4-BE49-F238E27FC236}">
                  <a16:creationId xmlns:a16="http://schemas.microsoft.com/office/drawing/2014/main" id="{88EBD753-9DD5-48EB-A990-5F5DB2049CA0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3842;p61">
            <a:extLst>
              <a:ext uri="{FF2B5EF4-FFF2-40B4-BE49-F238E27FC236}">
                <a16:creationId xmlns:a16="http://schemas.microsoft.com/office/drawing/2014/main" id="{7F211FBC-05F7-40CE-850A-ECDD73218A3B}"/>
              </a:ext>
            </a:extLst>
          </p:cNvPr>
          <p:cNvSpPr txBox="1"/>
          <p:nvPr/>
        </p:nvSpPr>
        <p:spPr>
          <a:xfrm>
            <a:off x="1432822" y="3748524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86,600 – 2,536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84,064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C1F7797E-2D5D-4D6E-82D3-D96DC28B56DC}"/>
              </a:ext>
            </a:extLst>
          </p:cNvPr>
          <p:cNvGrpSpPr/>
          <p:nvPr/>
        </p:nvGrpSpPr>
        <p:grpSpPr>
          <a:xfrm>
            <a:off x="6240098" y="4352596"/>
            <a:ext cx="4053531" cy="1373431"/>
            <a:chOff x="3949424" y="4292314"/>
            <a:chExt cx="4053531" cy="1373431"/>
          </a:xfrm>
        </p:grpSpPr>
        <p:sp>
          <p:nvSpPr>
            <p:cNvPr id="32" name="Google Shape;1473;p36">
              <a:extLst>
                <a:ext uri="{FF2B5EF4-FFF2-40B4-BE49-F238E27FC236}">
                  <a16:creationId xmlns:a16="http://schemas.microsoft.com/office/drawing/2014/main" id="{C09E7FD9-A4C7-432A-A42D-8C822C6D4AD6}"/>
                </a:ext>
              </a:extLst>
            </p:cNvPr>
            <p:cNvSpPr/>
            <p:nvPr/>
          </p:nvSpPr>
          <p:spPr>
            <a:xfrm>
              <a:off x="3949424" y="4292314"/>
              <a:ext cx="4053531" cy="1373431"/>
            </a:xfrm>
            <a:custGeom>
              <a:avLst/>
              <a:gdLst/>
              <a:ahLst/>
              <a:cxnLst/>
              <a:rect l="l" t="t" r="r" b="b"/>
              <a:pathLst>
                <a:path w="137904" h="35921" extrusionOk="0">
                  <a:moveTo>
                    <a:pt x="4569" y="7874"/>
                  </a:moveTo>
                  <a:cubicBezTo>
                    <a:pt x="9308" y="4923"/>
                    <a:pt x="14170" y="2375"/>
                    <a:pt x="28979" y="1168"/>
                  </a:cubicBezTo>
                  <a:cubicBezTo>
                    <a:pt x="43788" y="-39"/>
                    <a:pt x="75786" y="-463"/>
                    <a:pt x="93423" y="632"/>
                  </a:cubicBezTo>
                  <a:cubicBezTo>
                    <a:pt x="111060" y="1727"/>
                    <a:pt x="128473" y="3750"/>
                    <a:pt x="134799" y="7740"/>
                  </a:cubicBezTo>
                  <a:cubicBezTo>
                    <a:pt x="141125" y="11730"/>
                    <a:pt x="136666" y="21241"/>
                    <a:pt x="131379" y="24572"/>
                  </a:cubicBezTo>
                  <a:cubicBezTo>
                    <a:pt x="126093" y="27903"/>
                    <a:pt x="108948" y="25835"/>
                    <a:pt x="103080" y="27724"/>
                  </a:cubicBezTo>
                  <a:cubicBezTo>
                    <a:pt x="97212" y="29613"/>
                    <a:pt x="98576" y="35559"/>
                    <a:pt x="96173" y="35905"/>
                  </a:cubicBezTo>
                  <a:cubicBezTo>
                    <a:pt x="93770" y="36251"/>
                    <a:pt x="94396" y="30853"/>
                    <a:pt x="88662" y="29802"/>
                  </a:cubicBezTo>
                  <a:cubicBezTo>
                    <a:pt x="82928" y="28752"/>
                    <a:pt x="74613" y="30127"/>
                    <a:pt x="61771" y="29602"/>
                  </a:cubicBezTo>
                  <a:cubicBezTo>
                    <a:pt x="48929" y="29077"/>
                    <a:pt x="21814" y="28439"/>
                    <a:pt x="11610" y="26651"/>
                  </a:cubicBezTo>
                  <a:cubicBezTo>
                    <a:pt x="1406" y="24863"/>
                    <a:pt x="1719" y="22002"/>
                    <a:pt x="545" y="18872"/>
                  </a:cubicBezTo>
                  <a:cubicBezTo>
                    <a:pt x="-628" y="15743"/>
                    <a:pt x="-170" y="10825"/>
                    <a:pt x="4569" y="7874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</p:sp>
        <p:sp>
          <p:nvSpPr>
            <p:cNvPr id="33" name="Google Shape;1475;p36">
              <a:extLst>
                <a:ext uri="{FF2B5EF4-FFF2-40B4-BE49-F238E27FC236}">
                  <a16:creationId xmlns:a16="http://schemas.microsoft.com/office/drawing/2014/main" id="{69924C28-5EA7-4934-8F51-94BF89692652}"/>
                </a:ext>
              </a:extLst>
            </p:cNvPr>
            <p:cNvSpPr txBox="1">
              <a:spLocks/>
            </p:cNvSpPr>
            <p:nvPr/>
          </p:nvSpPr>
          <p:spPr>
            <a:xfrm>
              <a:off x="4352597" y="4507757"/>
              <a:ext cx="3497685" cy="75875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 	84,064 + 2,536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86,600</a:t>
              </a:r>
              <a:endPara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ผลลบบวกตัวลบเท่ากับตัวตั้ง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34" name="Google Shape;1851;p57">
            <a:extLst>
              <a:ext uri="{FF2B5EF4-FFF2-40B4-BE49-F238E27FC236}">
                <a16:creationId xmlns:a16="http://schemas.microsoft.com/office/drawing/2014/main" id="{E5E59C92-D5FE-4270-BC9B-553CDD7F9514}"/>
              </a:ext>
            </a:extLst>
          </p:cNvPr>
          <p:cNvSpPr/>
          <p:nvPr/>
        </p:nvSpPr>
        <p:spPr>
          <a:xfrm rot="11720771">
            <a:off x="9982113" y="3943289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35" name="ตาราง 3">
            <a:extLst>
              <a:ext uri="{FF2B5EF4-FFF2-40B4-BE49-F238E27FC236}">
                <a16:creationId xmlns:a16="http://schemas.microsoft.com/office/drawing/2014/main" id="{F3A76C92-5DCE-418D-AC41-8315E60A5A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7470977"/>
              </p:ext>
            </p:extLst>
          </p:nvPr>
        </p:nvGraphicFramePr>
        <p:xfrm>
          <a:off x="6685752" y="2001039"/>
          <a:ext cx="4126456" cy="20070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367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783907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132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01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0429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  <a:p>
                      <a:pPr algn="ctr"/>
                      <a:endParaRPr lang="th-TH" sz="15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83212835-9C56-4EC2-BDE5-A37C63D317D5}"/>
              </a:ext>
            </a:extLst>
          </p:cNvPr>
          <p:cNvSpPr txBox="1"/>
          <p:nvPr/>
        </p:nvSpPr>
        <p:spPr>
          <a:xfrm>
            <a:off x="10410174" y="2828805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149BB71-D46B-41F7-BB61-803A55BEF5D4}"/>
              </a:ext>
            </a:extLst>
          </p:cNvPr>
          <p:cNvGrpSpPr/>
          <p:nvPr/>
        </p:nvGrpSpPr>
        <p:grpSpPr>
          <a:xfrm>
            <a:off x="6999915" y="3420686"/>
            <a:ext cx="3460834" cy="451744"/>
            <a:chOff x="1794457" y="3827517"/>
            <a:chExt cx="3460834" cy="451744"/>
          </a:xfrm>
        </p:grpSpPr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90896646-4582-4424-82AE-9DCD8DE7587D}"/>
                </a:ext>
              </a:extLst>
            </p:cNvPr>
            <p:cNvCxnSpPr/>
            <p:nvPr/>
          </p:nvCxnSpPr>
          <p:spPr>
            <a:xfrm>
              <a:off x="1799291" y="3827517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" name="กลุ่ม 38">
              <a:extLst>
                <a:ext uri="{FF2B5EF4-FFF2-40B4-BE49-F238E27FC236}">
                  <a16:creationId xmlns:a16="http://schemas.microsoft.com/office/drawing/2014/main" id="{FB40672E-0729-468E-926C-4DE8B7476EE9}"/>
                </a:ext>
              </a:extLst>
            </p:cNvPr>
            <p:cNvGrpSpPr/>
            <p:nvPr/>
          </p:nvGrpSpPr>
          <p:grpSpPr>
            <a:xfrm>
              <a:off x="1794457" y="4259130"/>
              <a:ext cx="3456000" cy="20131"/>
              <a:chOff x="1764604" y="5115751"/>
              <a:chExt cx="2935229" cy="20131"/>
            </a:xfrm>
          </p:grpSpPr>
          <p:cxnSp>
            <p:nvCxnSpPr>
              <p:cNvPr id="40" name="ตัวเชื่อมต่อตรง 39">
                <a:extLst>
                  <a:ext uri="{FF2B5EF4-FFF2-40B4-BE49-F238E27FC236}">
                    <a16:creationId xmlns:a16="http://schemas.microsoft.com/office/drawing/2014/main" id="{716E8CF5-0E76-438C-822C-D07C7380074C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ตัวเชื่อมต่อตรง 40">
                <a:extLst>
                  <a:ext uri="{FF2B5EF4-FFF2-40B4-BE49-F238E27FC236}">
                    <a16:creationId xmlns:a16="http://schemas.microsoft.com/office/drawing/2014/main" id="{CE1AA539-D4DF-4A40-82B8-9FDD9DF8BB0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CB012735-1475-480A-B2A1-E4D39313699F}"/>
              </a:ext>
            </a:extLst>
          </p:cNvPr>
          <p:cNvSpPr txBox="1"/>
          <p:nvPr/>
        </p:nvSpPr>
        <p:spPr>
          <a:xfrm>
            <a:off x="10203710" y="355284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79325ED9-A84B-460B-8A59-7C6077285A56}"/>
              </a:ext>
            </a:extLst>
          </p:cNvPr>
          <p:cNvSpPr txBox="1"/>
          <p:nvPr/>
        </p:nvSpPr>
        <p:spPr>
          <a:xfrm>
            <a:off x="9322433" y="3552841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CCE226A2-4A4A-4B60-AEFF-F8D66C9C3FD3}"/>
              </a:ext>
            </a:extLst>
          </p:cNvPr>
          <p:cNvSpPr txBox="1"/>
          <p:nvPr/>
        </p:nvSpPr>
        <p:spPr>
          <a:xfrm>
            <a:off x="8551556" y="354888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BAE7AF68-5DEC-44F9-99EC-F6274C8F8CA9}"/>
              </a:ext>
            </a:extLst>
          </p:cNvPr>
          <p:cNvSpPr txBox="1"/>
          <p:nvPr/>
        </p:nvSpPr>
        <p:spPr>
          <a:xfrm>
            <a:off x="7757229" y="3553333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4A0A87C-FA91-4885-A083-EB0B3013DD02}"/>
              </a:ext>
            </a:extLst>
          </p:cNvPr>
          <p:cNvSpPr txBox="1"/>
          <p:nvPr/>
        </p:nvSpPr>
        <p:spPr>
          <a:xfrm>
            <a:off x="6953122" y="3547430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38F14F6D-1A87-4285-B939-9E85775876E6}"/>
              </a:ext>
            </a:extLst>
          </p:cNvPr>
          <p:cNvGrpSpPr/>
          <p:nvPr/>
        </p:nvGrpSpPr>
        <p:grpSpPr>
          <a:xfrm>
            <a:off x="10174757" y="2501971"/>
            <a:ext cx="403228" cy="456157"/>
            <a:chOff x="4119777" y="3055449"/>
            <a:chExt cx="403228" cy="456157"/>
          </a:xfrm>
        </p:grpSpPr>
        <p:sp>
          <p:nvSpPr>
            <p:cNvPr id="48" name="กล่องข้อความ 47">
              <a:extLst>
                <a:ext uri="{FF2B5EF4-FFF2-40B4-BE49-F238E27FC236}">
                  <a16:creationId xmlns:a16="http://schemas.microsoft.com/office/drawing/2014/main" id="{3C58E84B-20C8-423A-9829-32B159F8704D}"/>
                </a:ext>
              </a:extLst>
            </p:cNvPr>
            <p:cNvSpPr txBox="1"/>
            <p:nvPr/>
          </p:nvSpPr>
          <p:spPr>
            <a:xfrm>
              <a:off x="4119777" y="305544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41AC0EBD-244E-45DD-B8EE-1292E5A57B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53930" y="3295606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0012FA8D-B84E-45A9-9C1B-81EA71E63AC1}"/>
              </a:ext>
            </a:extLst>
          </p:cNvPr>
          <p:cNvGrpSpPr/>
          <p:nvPr/>
        </p:nvGrpSpPr>
        <p:grpSpPr>
          <a:xfrm>
            <a:off x="9324963" y="2500869"/>
            <a:ext cx="403228" cy="452365"/>
            <a:chOff x="3314833" y="3054347"/>
            <a:chExt cx="403228" cy="452365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BF5F7141-B334-4FB6-8601-30418476DF46}"/>
                </a:ext>
              </a:extLst>
            </p:cNvPr>
            <p:cNvSpPr txBox="1"/>
            <p:nvPr/>
          </p:nvSpPr>
          <p:spPr>
            <a:xfrm>
              <a:off x="3314833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C44DF633-3988-4A10-939D-774E42EBFAF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25D20377-CFE6-4072-B3B8-888BC450ACC8}"/>
              </a:ext>
            </a:extLst>
          </p:cNvPr>
          <p:cNvGrpSpPr/>
          <p:nvPr/>
        </p:nvGrpSpPr>
        <p:grpSpPr>
          <a:xfrm>
            <a:off x="8566368" y="2477979"/>
            <a:ext cx="403228" cy="470653"/>
            <a:chOff x="3360553" y="3036059"/>
            <a:chExt cx="403228" cy="470653"/>
          </a:xfrm>
        </p:grpSpPr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3B9A5CBE-F6AF-43A3-8D5E-7042E7B8E38F}"/>
                </a:ext>
              </a:extLst>
            </p:cNvPr>
            <p:cNvSpPr txBox="1"/>
            <p:nvPr/>
          </p:nvSpPr>
          <p:spPr>
            <a:xfrm>
              <a:off x="3360553" y="303605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8D8B005-6034-45B9-B26C-70C314C4D8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5ED6FC87-71FC-4F6C-9185-78A14EE05D43}"/>
              </a:ext>
            </a:extLst>
          </p:cNvPr>
          <p:cNvGrpSpPr/>
          <p:nvPr/>
        </p:nvGrpSpPr>
        <p:grpSpPr>
          <a:xfrm>
            <a:off x="9333854" y="2318776"/>
            <a:ext cx="403228" cy="452365"/>
            <a:chOff x="3326049" y="3054347"/>
            <a:chExt cx="403228" cy="452365"/>
          </a:xfrm>
        </p:grpSpPr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A6817A7D-E0E1-4147-B651-DAD4108F6CC5}"/>
                </a:ext>
              </a:extLst>
            </p:cNvPr>
            <p:cNvSpPr txBox="1"/>
            <p:nvPr/>
          </p:nvSpPr>
          <p:spPr>
            <a:xfrm>
              <a:off x="3326049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9190463F-50EE-4CD1-8CAF-84ED876418F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73FB90D8-14BE-44BB-85AA-26132735AA31}"/>
              </a:ext>
            </a:extLst>
          </p:cNvPr>
          <p:cNvSpPr txBox="1"/>
          <p:nvPr/>
        </p:nvSpPr>
        <p:spPr>
          <a:xfrm>
            <a:off x="5847389" y="586250"/>
            <a:ext cx="4467890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ในหลักหน่วย ตัวตั้งน้อยกว่าตัวลบ จึงต้องกระจายจำนวน</a:t>
            </a:r>
          </a:p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จากหลักสิบไปหลักหน่วย แต่จำนวนในหลักสิบเป็น 0 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จึง</a:t>
            </a:r>
          </a:p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ต้องกระจายจากหลักร้อยไปหลักสิบและจากหลักสิบไป</a:t>
            </a:r>
          </a:p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หลักหน่วย</a:t>
            </a:r>
            <a:endParaRPr lang="th-TH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EF3E5E2F-E020-4BCE-8590-12155CDE7CA7}"/>
              </a:ext>
            </a:extLst>
          </p:cNvPr>
          <p:cNvGrpSpPr/>
          <p:nvPr/>
        </p:nvGrpSpPr>
        <p:grpSpPr>
          <a:xfrm>
            <a:off x="1114719" y="4281318"/>
            <a:ext cx="4966230" cy="1876617"/>
            <a:chOff x="1114719" y="4281318"/>
            <a:chExt cx="4966230" cy="1876617"/>
          </a:xfrm>
        </p:grpSpPr>
        <p:sp>
          <p:nvSpPr>
            <p:cNvPr id="61" name="วงรี 15">
              <a:extLst>
                <a:ext uri="{FF2B5EF4-FFF2-40B4-BE49-F238E27FC236}">
                  <a16:creationId xmlns:a16="http://schemas.microsoft.com/office/drawing/2014/main" id="{D9611EC1-3E79-4E86-8874-BD3C5B72281E}"/>
                </a:ext>
              </a:extLst>
            </p:cNvPr>
            <p:cNvSpPr/>
            <p:nvPr/>
          </p:nvSpPr>
          <p:spPr>
            <a:xfrm>
              <a:off x="1114719" y="4281318"/>
              <a:ext cx="4966230" cy="1876617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230" h="1876617">
                  <a:moveTo>
                    <a:pt x="850" y="941741"/>
                  </a:moveTo>
                  <a:cubicBezTo>
                    <a:pt x="-35726" y="-85379"/>
                    <a:pt x="1111829" y="9149"/>
                    <a:pt x="2482291" y="9149"/>
                  </a:cubicBezTo>
                  <a:cubicBezTo>
                    <a:pt x="3852753" y="9149"/>
                    <a:pt x="5027740" y="-158531"/>
                    <a:pt x="4963732" y="941741"/>
                  </a:cubicBezTo>
                  <a:cubicBezTo>
                    <a:pt x="5018596" y="1904853"/>
                    <a:pt x="3852753" y="1874333"/>
                    <a:pt x="2482291" y="1874333"/>
                  </a:cubicBezTo>
                  <a:cubicBezTo>
                    <a:pt x="1111829" y="1874333"/>
                    <a:pt x="37426" y="1968861"/>
                    <a:pt x="850" y="94174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2" name="กล่องข้อความ 61">
              <a:extLst>
                <a:ext uri="{FF2B5EF4-FFF2-40B4-BE49-F238E27FC236}">
                  <a16:creationId xmlns:a16="http://schemas.microsoft.com/office/drawing/2014/main" id="{45CA024C-A323-4BE6-89C9-F4BE0702A2F8}"/>
                </a:ext>
              </a:extLst>
            </p:cNvPr>
            <p:cNvSpPr txBox="1"/>
            <p:nvPr/>
          </p:nvSpPr>
          <p:spPr>
            <a:xfrm>
              <a:off x="1539012" y="4461834"/>
              <a:ext cx="4371824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ถ้าในหลักใด ตัวตั้งน้อยกว่าตัวลบ ต้องกระจายจำนวนจากหลักถัดไปทางซ้าย แต่ถ้าจำนวนในหลักถัดไปทางซ้ายเป็น 0 ต้องกระจายจำนวนจากหลักถัดไปทางซ้ายทีละหลักตามลำดับ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88299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500"/>
                            </p:stCondLst>
                            <p:childTnLst>
                              <p:par>
                                <p:cTn id="9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0" grpId="0"/>
      <p:bldP spid="34" grpId="0" animBg="1"/>
      <p:bldP spid="36" grpId="0"/>
      <p:bldP spid="42" grpId="0"/>
      <p:bldP spid="43" grpId="0"/>
      <p:bldP spid="44" grpId="0"/>
      <p:bldP spid="45" grpId="0"/>
      <p:bldP spid="46" grpId="0"/>
      <p:bldP spid="59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85C3E2E7-F42D-4C01-9689-65D29C90EAC8}"/>
              </a:ext>
            </a:extLst>
          </p:cNvPr>
          <p:cNvSpPr txBox="1"/>
          <p:nvPr/>
        </p:nvSpPr>
        <p:spPr>
          <a:xfrm>
            <a:off x="877719" y="47348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063B90CD-2CB0-4899-A48D-4164E8508BA4}"/>
              </a:ext>
            </a:extLst>
          </p:cNvPr>
          <p:cNvGrpSpPr/>
          <p:nvPr/>
        </p:nvGrpSpPr>
        <p:grpSpPr>
          <a:xfrm rot="14045225">
            <a:off x="4695887" y="436470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7B485E0A-5697-452A-92DB-76203F1EEE08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7571E843-61D2-4319-B104-4D90ED83D28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94F1DA55-08CD-4929-B6DD-1E94935F7C82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8E5F9F3D-E310-466B-8C03-BEB2DBDBAA9A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BAC3CCAB-3580-48CE-8892-05A5EE151E3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A6B633EC-28B2-4A19-ADFC-5B4BE625413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6C20D6E6-5F20-449B-A375-BB3CD2A1B30F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CDCAC3D7-1DB9-405F-ACB8-41B0F5352BE5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5CD659A8-5D75-4B6A-A79C-BE809BC540C9}"/>
              </a:ext>
            </a:extLst>
          </p:cNvPr>
          <p:cNvGrpSpPr/>
          <p:nvPr/>
        </p:nvGrpSpPr>
        <p:grpSpPr>
          <a:xfrm>
            <a:off x="1157573" y="3879022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96103C95-09CE-41A6-87F3-E991604878D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4057D83F-68A8-420B-80BE-64D9E1DFBFE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FA8A8437-307A-4782-AA2E-38A2EDE7203E}"/>
              </a:ext>
            </a:extLst>
          </p:cNvPr>
          <p:cNvSpPr txBox="1"/>
          <p:nvPr/>
        </p:nvSpPr>
        <p:spPr>
          <a:xfrm>
            <a:off x="1838155" y="385135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54,700 – 388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68D0AD74-0F2B-41A4-A372-EB6882DDF316}"/>
              </a:ext>
            </a:extLst>
          </p:cNvPr>
          <p:cNvGrpSpPr/>
          <p:nvPr/>
        </p:nvGrpSpPr>
        <p:grpSpPr>
          <a:xfrm>
            <a:off x="6234398" y="3862906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3AE040D8-F1B0-4CB6-A1C3-818797A4312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EAB1D2AA-7FFD-4882-BC6F-35B60947153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B5B13151-FC64-40D4-BE38-05637787C4C4}"/>
              </a:ext>
            </a:extLst>
          </p:cNvPr>
          <p:cNvSpPr txBox="1"/>
          <p:nvPr/>
        </p:nvSpPr>
        <p:spPr>
          <a:xfrm>
            <a:off x="6914980" y="383523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60,058 – 349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37D1C156-36ED-4290-9D2E-52C0A32F02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894455"/>
              </p:ext>
            </p:extLst>
          </p:nvPr>
        </p:nvGraphicFramePr>
        <p:xfrm>
          <a:off x="2881694" y="4408078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03B7A28C-BED3-4380-9E5F-EA0A85205F09}"/>
              </a:ext>
            </a:extLst>
          </p:cNvPr>
          <p:cNvSpPr txBox="1"/>
          <p:nvPr/>
        </p:nvSpPr>
        <p:spPr>
          <a:xfrm>
            <a:off x="4680732" y="4626796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CACA37F5-2645-4651-9DF9-5D4B07F496FE}"/>
              </a:ext>
            </a:extLst>
          </p:cNvPr>
          <p:cNvSpPr txBox="1"/>
          <p:nvPr/>
        </p:nvSpPr>
        <p:spPr>
          <a:xfrm>
            <a:off x="1838155" y="4348737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35C27B6F-7C63-44DB-A1AA-A51EB0F640B0}"/>
              </a:ext>
            </a:extLst>
          </p:cNvPr>
          <p:cNvCxnSpPr/>
          <p:nvPr/>
        </p:nvCxnSpPr>
        <p:spPr>
          <a:xfrm>
            <a:off x="2962509" y="51128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3509D913-D37E-4E9D-A6EF-31E9EE687790}"/>
              </a:ext>
            </a:extLst>
          </p:cNvPr>
          <p:cNvGrpSpPr/>
          <p:nvPr/>
        </p:nvGrpSpPr>
        <p:grpSpPr>
          <a:xfrm>
            <a:off x="2952984" y="5491110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0CBD92C-EECD-42F8-B2DA-016CD7EE4893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2F2A7849-68D9-48D2-919D-8FAE3EF0FED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185D94B8-522E-4490-9D07-8DDEE1CE8D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0314005"/>
              </p:ext>
            </p:extLst>
          </p:nvPr>
        </p:nvGraphicFramePr>
        <p:xfrm>
          <a:off x="8012431" y="4458465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5DA48645-7383-4FA7-B173-9A3284761486}"/>
              </a:ext>
            </a:extLst>
          </p:cNvPr>
          <p:cNvSpPr txBox="1"/>
          <p:nvPr/>
        </p:nvSpPr>
        <p:spPr>
          <a:xfrm>
            <a:off x="9811469" y="467718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F1059B76-4F11-4FB4-9853-BA74D092855C}"/>
              </a:ext>
            </a:extLst>
          </p:cNvPr>
          <p:cNvSpPr txBox="1"/>
          <p:nvPr/>
        </p:nvSpPr>
        <p:spPr>
          <a:xfrm>
            <a:off x="6968892" y="4399124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B12E2228-6E88-46E7-BD59-42263ED9FF4A}"/>
              </a:ext>
            </a:extLst>
          </p:cNvPr>
          <p:cNvCxnSpPr/>
          <p:nvPr/>
        </p:nvCxnSpPr>
        <p:spPr>
          <a:xfrm>
            <a:off x="8079149" y="5154046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9AB805A3-FC96-4559-975C-6876AEE68305}"/>
              </a:ext>
            </a:extLst>
          </p:cNvPr>
          <p:cNvGrpSpPr/>
          <p:nvPr/>
        </p:nvGrpSpPr>
        <p:grpSpPr>
          <a:xfrm>
            <a:off x="8060861" y="553235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7A583B1-0938-47CA-A794-3C38A6828E9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F0F6BA99-EEA0-431B-AEF7-F1C8047B9E5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5469D4B1-1B93-4F00-8843-2A68E62398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893872"/>
              </p:ext>
            </p:extLst>
          </p:nvPr>
        </p:nvGraphicFramePr>
        <p:xfrm>
          <a:off x="2370222" y="1988975"/>
          <a:ext cx="2160000" cy="82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895FD628-A65F-4A85-BE39-F629668C165D}"/>
              </a:ext>
            </a:extLst>
          </p:cNvPr>
          <p:cNvGrpSpPr/>
          <p:nvPr/>
        </p:nvGrpSpPr>
        <p:grpSpPr>
          <a:xfrm>
            <a:off x="1198481" y="1190072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5713759-FA1F-4DC3-B0E8-77DE9548A5D1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8DD1EC37-484A-4A28-A970-112F58CE3A18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1F970B40-5749-4413-BA2C-A3C7215326DA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1773D4CF-541A-41CB-A4B9-F25A50678642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633C0EF0-0AF1-4806-AD96-6949F7DFD739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97,005 – 7,352 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F587F65A-E79E-4E3C-9809-2AF939158F63}"/>
              </a:ext>
            </a:extLst>
          </p:cNvPr>
          <p:cNvSpPr txBox="1"/>
          <p:nvPr/>
        </p:nvSpPr>
        <p:spPr>
          <a:xfrm>
            <a:off x="4481268" y="217970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A06C79D6-8E0E-4EA8-897B-8A20E9BFA5D3}"/>
              </a:ext>
            </a:extLst>
          </p:cNvPr>
          <p:cNvCxnSpPr/>
          <p:nvPr/>
        </p:nvCxnSpPr>
        <p:spPr>
          <a:xfrm>
            <a:off x="2515509" y="2695283"/>
            <a:ext cx="18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BD1B5089-F1EC-453B-AB00-25926574C13F}"/>
              </a:ext>
            </a:extLst>
          </p:cNvPr>
          <p:cNvGrpSpPr/>
          <p:nvPr/>
        </p:nvGrpSpPr>
        <p:grpSpPr>
          <a:xfrm>
            <a:off x="2510675" y="3072032"/>
            <a:ext cx="1872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E171777E-8665-4F2A-B4E3-78848A625621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ED231D32-8A1E-4712-A653-B372FCA56A8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FE9D7DA5-CC50-4D54-96E3-575CA183ADE8}"/>
              </a:ext>
            </a:extLst>
          </p:cNvPr>
          <p:cNvSpPr txBox="1"/>
          <p:nvPr/>
        </p:nvSpPr>
        <p:spPr>
          <a:xfrm>
            <a:off x="1293661" y="324924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๘๙,๖๕๓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4E5B5504-5548-44EE-B157-59429A6AE804}"/>
              </a:ext>
            </a:extLst>
          </p:cNvPr>
          <p:cNvSpPr txBox="1"/>
          <p:nvPr/>
        </p:nvSpPr>
        <p:spPr>
          <a:xfrm>
            <a:off x="1207630" y="1819869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E1FC076E-01C1-492A-85A5-3B81822C496D}"/>
              </a:ext>
            </a:extLst>
          </p:cNvPr>
          <p:cNvSpPr txBox="1"/>
          <p:nvPr/>
        </p:nvSpPr>
        <p:spPr>
          <a:xfrm>
            <a:off x="1876403" y="563868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๕๔,๓๑๒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0FDE3E1E-9293-40C0-BE7B-981381FD40AF}"/>
              </a:ext>
            </a:extLst>
          </p:cNvPr>
          <p:cNvSpPr txBox="1"/>
          <p:nvPr/>
        </p:nvSpPr>
        <p:spPr>
          <a:xfrm>
            <a:off x="7076291" y="571384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๕๙,๗๐๙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783BF71A-8088-44A4-82FD-3B8AE4E74AD0}"/>
              </a:ext>
            </a:extLst>
          </p:cNvPr>
          <p:cNvSpPr txBox="1"/>
          <p:nvPr/>
        </p:nvSpPr>
        <p:spPr>
          <a:xfrm>
            <a:off x="4152654" y="2729858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64EC63B3-ECF7-46CC-881D-E7AF68834008}"/>
              </a:ext>
            </a:extLst>
          </p:cNvPr>
          <p:cNvSpPr txBox="1"/>
          <p:nvPr/>
        </p:nvSpPr>
        <p:spPr>
          <a:xfrm>
            <a:off x="3724163" y="27562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8C993EC-E365-4176-BD60-DAF520E248F8}"/>
              </a:ext>
            </a:extLst>
          </p:cNvPr>
          <p:cNvSpPr txBox="1"/>
          <p:nvPr/>
        </p:nvSpPr>
        <p:spPr>
          <a:xfrm>
            <a:off x="3293940" y="2744721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D5444797-A083-4D2E-9605-EAE2D78CFEDF}"/>
              </a:ext>
            </a:extLst>
          </p:cNvPr>
          <p:cNvSpPr txBox="1"/>
          <p:nvPr/>
        </p:nvSpPr>
        <p:spPr>
          <a:xfrm>
            <a:off x="2850203" y="27562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DE3D9DAB-CD3D-46E3-B617-BC00D14350CA}"/>
              </a:ext>
            </a:extLst>
          </p:cNvPr>
          <p:cNvGrpSpPr/>
          <p:nvPr/>
        </p:nvGrpSpPr>
        <p:grpSpPr>
          <a:xfrm>
            <a:off x="6182686" y="2006461"/>
            <a:ext cx="3882157" cy="960532"/>
            <a:chOff x="1267813" y="4540344"/>
            <a:chExt cx="3882157" cy="960532"/>
          </a:xfrm>
        </p:grpSpPr>
        <p:sp>
          <p:nvSpPr>
            <p:cNvPr id="67" name="Google Shape;1092;p50">
              <a:extLst>
                <a:ext uri="{FF2B5EF4-FFF2-40B4-BE49-F238E27FC236}">
                  <a16:creationId xmlns:a16="http://schemas.microsoft.com/office/drawing/2014/main" id="{C088B1E2-BF5F-4024-8148-2D95CED6C2ED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475;p36">
              <a:extLst>
                <a:ext uri="{FF2B5EF4-FFF2-40B4-BE49-F238E27FC236}">
                  <a16:creationId xmlns:a16="http://schemas.microsoft.com/office/drawing/2014/main" id="{3C14CCCE-8F19-4F3D-9789-F53438965848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 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371E985D-6CBC-4C7E-B454-B90C6950E7F2}"/>
              </a:ext>
            </a:extLst>
          </p:cNvPr>
          <p:cNvSpPr txBox="1"/>
          <p:nvPr/>
        </p:nvSpPr>
        <p:spPr>
          <a:xfrm>
            <a:off x="2438256" y="27447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A2D22E6-15B9-47EC-BAA5-D81C8BBC442F}"/>
              </a:ext>
            </a:extLst>
          </p:cNvPr>
          <p:cNvGrpSpPr/>
          <p:nvPr/>
        </p:nvGrpSpPr>
        <p:grpSpPr>
          <a:xfrm>
            <a:off x="4274917" y="4252418"/>
            <a:ext cx="403228" cy="464784"/>
            <a:chOff x="5239070" y="3666688"/>
            <a:chExt cx="403228" cy="464784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71DCD5F2-97A0-4922-9847-A3E673851079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1A33B66B-25B8-4E01-B6A3-426C08BCB0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FF51A532-3B05-40F3-8609-FBAB44A7AB23}"/>
              </a:ext>
            </a:extLst>
          </p:cNvPr>
          <p:cNvGrpSpPr/>
          <p:nvPr/>
        </p:nvGrpSpPr>
        <p:grpSpPr>
          <a:xfrm>
            <a:off x="3899227" y="4267260"/>
            <a:ext cx="403228" cy="464784"/>
            <a:chOff x="5248214" y="3666688"/>
            <a:chExt cx="403228" cy="464784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50D4371F-8074-4EA7-8C3A-0CC68C4050EE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9605BEEA-0336-4C41-8388-C096E17E04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9FF204AF-6C11-425D-A826-AD61D368249A}"/>
              </a:ext>
            </a:extLst>
          </p:cNvPr>
          <p:cNvGrpSpPr/>
          <p:nvPr/>
        </p:nvGrpSpPr>
        <p:grpSpPr>
          <a:xfrm>
            <a:off x="9407180" y="4313019"/>
            <a:ext cx="403228" cy="464784"/>
            <a:chOff x="5220782" y="3666688"/>
            <a:chExt cx="403228" cy="464784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072914A4-11E6-40C0-8F6F-3DFE45FD319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2655A2E8-0BDA-4764-A09B-6733F22FB9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DE33A0AE-D3E1-4AE3-A8DC-CAB09D45B05B}"/>
              </a:ext>
            </a:extLst>
          </p:cNvPr>
          <p:cNvGrpSpPr/>
          <p:nvPr/>
        </p:nvGrpSpPr>
        <p:grpSpPr>
          <a:xfrm>
            <a:off x="8345690" y="4327861"/>
            <a:ext cx="403228" cy="464784"/>
            <a:chOff x="5248214" y="3666688"/>
            <a:chExt cx="403228" cy="464784"/>
          </a:xfrm>
        </p:grpSpPr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839A11FC-EB46-4A17-829D-3B359654B07F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E33058A5-CCD4-4648-AA17-515AF63D644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35883EEA-D44B-4C7D-BA14-9B123A5E63F7}"/>
              </a:ext>
            </a:extLst>
          </p:cNvPr>
          <p:cNvGrpSpPr/>
          <p:nvPr/>
        </p:nvGrpSpPr>
        <p:grpSpPr>
          <a:xfrm>
            <a:off x="3243662" y="1839711"/>
            <a:ext cx="390448" cy="464784"/>
            <a:chOff x="3314341" y="2123670"/>
            <a:chExt cx="390448" cy="464784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0B1ABB63-789A-4DCE-91BA-0AE27FCF3E84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A0D10099-A0D5-496A-B3C4-2EFACE8166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0814684B-1519-48A5-8A36-D4CB8D15959C}"/>
              </a:ext>
            </a:extLst>
          </p:cNvPr>
          <p:cNvGrpSpPr/>
          <p:nvPr/>
        </p:nvGrpSpPr>
        <p:grpSpPr>
          <a:xfrm>
            <a:off x="2810828" y="1855331"/>
            <a:ext cx="390448" cy="464784"/>
            <a:chOff x="3314341" y="2123670"/>
            <a:chExt cx="390448" cy="464784"/>
          </a:xfrm>
        </p:grpSpPr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8488508C-211D-4BF0-A4F2-665786BF1C0F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CEE002E5-CCC4-4F4F-804D-D77390DD94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94F9224E-EC69-43A5-BEC6-6C108B3A5F22}"/>
              </a:ext>
            </a:extLst>
          </p:cNvPr>
          <p:cNvGrpSpPr/>
          <p:nvPr/>
        </p:nvGrpSpPr>
        <p:grpSpPr>
          <a:xfrm>
            <a:off x="3676496" y="1842059"/>
            <a:ext cx="390448" cy="464784"/>
            <a:chOff x="3314341" y="2123670"/>
            <a:chExt cx="390448" cy="464784"/>
          </a:xfrm>
        </p:grpSpPr>
        <p:sp>
          <p:nvSpPr>
            <p:cNvPr id="89" name="กล่องข้อความ 88">
              <a:extLst>
                <a:ext uri="{FF2B5EF4-FFF2-40B4-BE49-F238E27FC236}">
                  <a16:creationId xmlns:a16="http://schemas.microsoft.com/office/drawing/2014/main" id="{C5366FEF-1F9B-46CF-B224-324619843BB2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5F1F3697-B3F1-4F84-82C1-1228C22C877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6235AE18-CEF4-4E66-8938-5C90BE47033E}"/>
              </a:ext>
            </a:extLst>
          </p:cNvPr>
          <p:cNvGrpSpPr/>
          <p:nvPr/>
        </p:nvGrpSpPr>
        <p:grpSpPr>
          <a:xfrm>
            <a:off x="2377994" y="1845145"/>
            <a:ext cx="390448" cy="464784"/>
            <a:chOff x="3314341" y="2123670"/>
            <a:chExt cx="390448" cy="464784"/>
          </a:xfrm>
        </p:grpSpPr>
        <p:sp>
          <p:nvSpPr>
            <p:cNvPr id="92" name="กล่องข้อความ 91">
              <a:extLst>
                <a:ext uri="{FF2B5EF4-FFF2-40B4-BE49-F238E27FC236}">
                  <a16:creationId xmlns:a16="http://schemas.microsoft.com/office/drawing/2014/main" id="{07B7DD33-B7B1-459B-A0B4-21068FB40655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424B6341-C09A-4E80-8D47-0DAFDDDB76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8C606066-2B56-4DEE-A614-73FE4354A612}"/>
              </a:ext>
            </a:extLst>
          </p:cNvPr>
          <p:cNvGrpSpPr/>
          <p:nvPr/>
        </p:nvGrpSpPr>
        <p:grpSpPr>
          <a:xfrm>
            <a:off x="3905042" y="4079381"/>
            <a:ext cx="403228" cy="455640"/>
            <a:chOff x="5257358" y="3675832"/>
            <a:chExt cx="403228" cy="455640"/>
          </a:xfrm>
        </p:grpSpPr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B928C1D5-AE25-4190-93B2-E0FCF5E16F16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4E1A3C9E-228A-49F0-B649-7239CE76659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EF11BF3C-231B-4F8B-A57F-8FC5CF352DAE}"/>
              </a:ext>
            </a:extLst>
          </p:cNvPr>
          <p:cNvGrpSpPr/>
          <p:nvPr/>
        </p:nvGrpSpPr>
        <p:grpSpPr>
          <a:xfrm>
            <a:off x="3566476" y="4263981"/>
            <a:ext cx="403228" cy="464784"/>
            <a:chOff x="5248214" y="3666688"/>
            <a:chExt cx="403228" cy="464784"/>
          </a:xfrm>
        </p:grpSpPr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00C80632-4426-4467-A4E5-DC4F81290C1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9" name="ตัวเชื่อมต่อตรง 98">
              <a:extLst>
                <a:ext uri="{FF2B5EF4-FFF2-40B4-BE49-F238E27FC236}">
                  <a16:creationId xmlns:a16="http://schemas.microsoft.com/office/drawing/2014/main" id="{E447B249-E107-4B4D-9BF1-A5C96E9534D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BC6CA11D-64F3-4D65-AC18-0A8608FB17DC}"/>
              </a:ext>
            </a:extLst>
          </p:cNvPr>
          <p:cNvGrpSpPr/>
          <p:nvPr/>
        </p:nvGrpSpPr>
        <p:grpSpPr>
          <a:xfrm>
            <a:off x="9029007" y="4314040"/>
            <a:ext cx="403228" cy="464784"/>
            <a:chOff x="5220782" y="3666688"/>
            <a:chExt cx="403228" cy="464784"/>
          </a:xfrm>
        </p:grpSpPr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7F1BC324-098F-4D94-AD2D-CB6CFB005F06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2" name="ตัวเชื่อมต่อตรง 101">
              <a:extLst>
                <a:ext uri="{FF2B5EF4-FFF2-40B4-BE49-F238E27FC236}">
                  <a16:creationId xmlns:a16="http://schemas.microsoft.com/office/drawing/2014/main" id="{1DA67266-9C7C-4C14-BE2E-E9C13C3DD5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4561E915-5FF9-4CD5-9F3C-22A3FBE121C2}"/>
              </a:ext>
            </a:extLst>
          </p:cNvPr>
          <p:cNvGrpSpPr/>
          <p:nvPr/>
        </p:nvGrpSpPr>
        <p:grpSpPr>
          <a:xfrm>
            <a:off x="8319535" y="4099913"/>
            <a:ext cx="403228" cy="464784"/>
            <a:chOff x="5220782" y="3666688"/>
            <a:chExt cx="403228" cy="464784"/>
          </a:xfrm>
        </p:grpSpPr>
        <p:sp>
          <p:nvSpPr>
            <p:cNvPr id="104" name="กล่องข้อความ 103">
              <a:extLst>
                <a:ext uri="{FF2B5EF4-FFF2-40B4-BE49-F238E27FC236}">
                  <a16:creationId xmlns:a16="http://schemas.microsoft.com/office/drawing/2014/main" id="{F0064E4C-DF43-4E44-A74D-FA5788041BEB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5" name="ตัวเชื่อมต่อตรง 104">
              <a:extLst>
                <a:ext uri="{FF2B5EF4-FFF2-40B4-BE49-F238E27FC236}">
                  <a16:creationId xmlns:a16="http://schemas.microsoft.com/office/drawing/2014/main" id="{67E6F22E-6CD7-4D9C-9455-331F3C4368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622F14F0-D532-4845-9028-AF17E98B252F}"/>
              </a:ext>
            </a:extLst>
          </p:cNvPr>
          <p:cNvGrpSpPr/>
          <p:nvPr/>
        </p:nvGrpSpPr>
        <p:grpSpPr>
          <a:xfrm>
            <a:off x="3239192" y="1644901"/>
            <a:ext cx="390448" cy="464784"/>
            <a:chOff x="3314341" y="2123670"/>
            <a:chExt cx="390448" cy="464784"/>
          </a:xfrm>
        </p:grpSpPr>
        <p:sp>
          <p:nvSpPr>
            <p:cNvPr id="107" name="กล่องข้อความ 106">
              <a:extLst>
                <a:ext uri="{FF2B5EF4-FFF2-40B4-BE49-F238E27FC236}">
                  <a16:creationId xmlns:a16="http://schemas.microsoft.com/office/drawing/2014/main" id="{33D61498-1BEC-4D7A-B3B8-2C84E06DE755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8" name="ตัวเชื่อมต่อตรง 107">
              <a:extLst>
                <a:ext uri="{FF2B5EF4-FFF2-40B4-BE49-F238E27FC236}">
                  <a16:creationId xmlns:a16="http://schemas.microsoft.com/office/drawing/2014/main" id="{3DB9A8F9-89EA-4FBC-B9B6-DE27EFE1F9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71FA0857-C7AB-4E6C-9AC2-F4791639BA24}"/>
              </a:ext>
            </a:extLst>
          </p:cNvPr>
          <p:cNvGrpSpPr/>
          <p:nvPr/>
        </p:nvGrpSpPr>
        <p:grpSpPr>
          <a:xfrm>
            <a:off x="2815657" y="1640398"/>
            <a:ext cx="390448" cy="464784"/>
            <a:chOff x="3314341" y="2123670"/>
            <a:chExt cx="390448" cy="464784"/>
          </a:xfrm>
        </p:grpSpPr>
        <p:sp>
          <p:nvSpPr>
            <p:cNvPr id="110" name="กล่องข้อความ 109">
              <a:extLst>
                <a:ext uri="{FF2B5EF4-FFF2-40B4-BE49-F238E27FC236}">
                  <a16:creationId xmlns:a16="http://schemas.microsoft.com/office/drawing/2014/main" id="{4F02B986-6F31-4111-BD07-36C22E6B35E7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1" name="ตัวเชื่อมต่อตรง 110">
              <a:extLst>
                <a:ext uri="{FF2B5EF4-FFF2-40B4-BE49-F238E27FC236}">
                  <a16:creationId xmlns:a16="http://schemas.microsoft.com/office/drawing/2014/main" id="{B6714879-2A6B-4AE2-9DCF-D8267272CE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9452C411-EDFC-40BE-B108-99CAEC31DD58}"/>
              </a:ext>
            </a:extLst>
          </p:cNvPr>
          <p:cNvGrpSpPr/>
          <p:nvPr/>
        </p:nvGrpSpPr>
        <p:grpSpPr>
          <a:xfrm>
            <a:off x="8679482" y="4302629"/>
            <a:ext cx="403228" cy="464784"/>
            <a:chOff x="5229926" y="3666688"/>
            <a:chExt cx="403228" cy="464784"/>
          </a:xfrm>
        </p:grpSpPr>
        <p:sp>
          <p:nvSpPr>
            <p:cNvPr id="113" name="กล่องข้อความ 112">
              <a:extLst>
                <a:ext uri="{FF2B5EF4-FFF2-40B4-BE49-F238E27FC236}">
                  <a16:creationId xmlns:a16="http://schemas.microsoft.com/office/drawing/2014/main" id="{4DC129FA-EA0E-4742-AAB1-B78F652EE834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14" name="ตัวเชื่อมต่อตรง 113">
              <a:extLst>
                <a:ext uri="{FF2B5EF4-FFF2-40B4-BE49-F238E27FC236}">
                  <a16:creationId xmlns:a16="http://schemas.microsoft.com/office/drawing/2014/main" id="{93C3F2AB-7A48-47FA-83E1-2D00386BC7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D7AA1C86-E40C-4C37-8770-3AE5ED7955E0}"/>
              </a:ext>
            </a:extLst>
          </p:cNvPr>
          <p:cNvGrpSpPr/>
          <p:nvPr/>
        </p:nvGrpSpPr>
        <p:grpSpPr>
          <a:xfrm>
            <a:off x="7974399" y="4310992"/>
            <a:ext cx="403228" cy="464784"/>
            <a:chOff x="5220782" y="3666688"/>
            <a:chExt cx="403228" cy="464784"/>
          </a:xfrm>
        </p:grpSpPr>
        <p:sp>
          <p:nvSpPr>
            <p:cNvPr id="116" name="กล่องข้อความ 115">
              <a:extLst>
                <a:ext uri="{FF2B5EF4-FFF2-40B4-BE49-F238E27FC236}">
                  <a16:creationId xmlns:a16="http://schemas.microsoft.com/office/drawing/2014/main" id="{B765EDCC-16A3-40CC-9A2E-A220CAF1868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1479464D-6A92-4247-921F-39B0B4A3230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28512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9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B9367F9D-A075-4DDB-B3AB-F7DDD12F107D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DBCC3328-88D4-41E7-A556-7BA3E404052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24E1CDD5-9F96-4C66-BC62-E876C5612EE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1457A7DD-330A-4A4F-B19C-C9957BD6B714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43,005 – 1,545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E9AF5127-DE40-46FE-A933-E35E45910DE8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A63CEF92-7305-4A07-95C7-1FC570ABAB1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6E38B8F1-DF9B-4282-822C-214ADE7F1A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093BE23A-15F8-4040-8552-6C1B9A49E525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30,052 – 6,948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D5E57175-378C-4437-B19D-6780220B94F5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44325766-9F58-4FBC-91E1-677DF55BA73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E5A7DE0B-3D30-4BEF-9D1B-A920464F5B0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F8DDB90E-7811-4F43-B0E4-A60931668EE9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22,300 – 13,244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8BB80A4E-FA2B-4E79-BC16-F4AFF00A6E6B}"/>
              </a:ext>
            </a:extLst>
          </p:cNvPr>
          <p:cNvGrpSpPr/>
          <p:nvPr/>
        </p:nvGrpSpPr>
        <p:grpSpPr>
          <a:xfrm>
            <a:off x="6216110" y="3579492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29F599F8-28D7-400B-867B-957686560F2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45C376A7-F7A8-4714-A796-7FC99A13807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84E92638-32F1-4CC2-9E49-AAA3EB98CB9C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19,006 – 18,336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FC85CB36-4DFB-4CF9-9555-B1874F3223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6350093"/>
              </p:ext>
            </p:extLst>
          </p:nvPr>
        </p:nvGraphicFramePr>
        <p:xfrm>
          <a:off x="2874142" y="147322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DA27977A-D4EB-4E80-AF60-51FA532DC5D2}"/>
              </a:ext>
            </a:extLst>
          </p:cNvPr>
          <p:cNvSpPr txBox="1"/>
          <p:nvPr/>
        </p:nvSpPr>
        <p:spPr>
          <a:xfrm>
            <a:off x="4673180" y="169193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C200E82C-D12D-4DAA-9577-D26861C1BE4E}"/>
              </a:ext>
            </a:extLst>
          </p:cNvPr>
          <p:cNvSpPr txBox="1"/>
          <p:nvPr/>
        </p:nvSpPr>
        <p:spPr>
          <a:xfrm>
            <a:off x="1830603" y="141387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3EC46AAD-0B08-4369-9474-CB6D0EA1B18D}"/>
              </a:ext>
            </a:extLst>
          </p:cNvPr>
          <p:cNvCxnSpPr/>
          <p:nvPr/>
        </p:nvCxnSpPr>
        <p:spPr>
          <a:xfrm>
            <a:off x="2954957" y="217794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91D579BD-CEF3-4498-B066-174687D4AA6E}"/>
              </a:ext>
            </a:extLst>
          </p:cNvPr>
          <p:cNvGrpSpPr/>
          <p:nvPr/>
        </p:nvGrpSpPr>
        <p:grpSpPr>
          <a:xfrm>
            <a:off x="2945432" y="255625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997F9AA3-4025-467A-87F6-85CC110852B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8E82195E-5A78-4734-916B-DE22FDD3C791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04567ED3-386D-4758-B490-468A27561E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4378524"/>
              </p:ext>
            </p:extLst>
          </p:nvPr>
        </p:nvGraphicFramePr>
        <p:xfrm>
          <a:off x="8004879" y="152360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41BFE9AC-92F6-4658-A7F0-00BCB63145F2}"/>
              </a:ext>
            </a:extLst>
          </p:cNvPr>
          <p:cNvSpPr txBox="1"/>
          <p:nvPr/>
        </p:nvSpPr>
        <p:spPr>
          <a:xfrm>
            <a:off x="9803917" y="174232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F0DAA164-6904-47E2-9D2E-F9E50C5FDE66}"/>
              </a:ext>
            </a:extLst>
          </p:cNvPr>
          <p:cNvSpPr txBox="1"/>
          <p:nvPr/>
        </p:nvSpPr>
        <p:spPr>
          <a:xfrm>
            <a:off x="6961340" y="146426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7E455D51-F81F-45EF-BDD4-6CF887190C9C}"/>
              </a:ext>
            </a:extLst>
          </p:cNvPr>
          <p:cNvCxnSpPr/>
          <p:nvPr/>
        </p:nvCxnSpPr>
        <p:spPr>
          <a:xfrm>
            <a:off x="8071597" y="221918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25D1C53-4A1F-4F2A-AC3E-F5AC126CAF21}"/>
              </a:ext>
            </a:extLst>
          </p:cNvPr>
          <p:cNvGrpSpPr/>
          <p:nvPr/>
        </p:nvGrpSpPr>
        <p:grpSpPr>
          <a:xfrm>
            <a:off x="8053309" y="259749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1FF6A6A7-F9DC-445B-B5BB-5E43760AAE9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1F1C1AE2-A3E1-4A40-8C2A-47E018D7393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EFB09025-08D2-4E66-93BF-440D17A44D3D}"/>
              </a:ext>
            </a:extLst>
          </p:cNvPr>
          <p:cNvSpPr txBox="1"/>
          <p:nvPr/>
        </p:nvSpPr>
        <p:spPr>
          <a:xfrm>
            <a:off x="1868851" y="270383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๔๑,๔๖๐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CF029E4E-32FF-4AA1-BC26-E45B5B5969D8}"/>
              </a:ext>
            </a:extLst>
          </p:cNvPr>
          <p:cNvSpPr txBox="1"/>
          <p:nvPr/>
        </p:nvSpPr>
        <p:spPr>
          <a:xfrm>
            <a:off x="7068739" y="277898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๒๓,๑๐๔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F93862C5-EF2F-4ED3-8BB7-99999B854E0C}"/>
              </a:ext>
            </a:extLst>
          </p:cNvPr>
          <p:cNvGrpSpPr/>
          <p:nvPr/>
        </p:nvGrpSpPr>
        <p:grpSpPr>
          <a:xfrm>
            <a:off x="3901605" y="1317560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9F30051F-334A-4470-AD9A-E47E4FD9DE87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630FC3B9-C379-48E2-A92B-7E33F88513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2D791C57-8A68-4100-8406-CAF6E47F2571}"/>
              </a:ext>
            </a:extLst>
          </p:cNvPr>
          <p:cNvGrpSpPr/>
          <p:nvPr/>
        </p:nvGrpSpPr>
        <p:grpSpPr>
          <a:xfrm>
            <a:off x="3562491" y="1332402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D9890675-34A1-4306-B8AF-9F41A80AB4A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57C20524-C3F4-4F58-863F-C6698D7432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2B5E8EC-D264-43BC-AD68-1B82C8C6F92D}"/>
              </a:ext>
            </a:extLst>
          </p:cNvPr>
          <p:cNvGrpSpPr/>
          <p:nvPr/>
        </p:nvGrpSpPr>
        <p:grpSpPr>
          <a:xfrm>
            <a:off x="9399628" y="1378161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4FC51B8E-C03C-4E0C-A248-F1077FF258A3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90F083D-96CA-4ED5-9C08-32FDBB3915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30B47DE5-38F1-4939-896A-787B5EDD8546}"/>
              </a:ext>
            </a:extLst>
          </p:cNvPr>
          <p:cNvGrpSpPr/>
          <p:nvPr/>
        </p:nvGrpSpPr>
        <p:grpSpPr>
          <a:xfrm>
            <a:off x="9033082" y="1374715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C57A8875-19E0-4065-A356-863C7E5B736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9933CAFE-2A43-4D0D-A795-ABDE3B68C7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64F9CF42-2DEB-4A4C-8D86-7EAC86DCA4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4352808"/>
              </p:ext>
            </p:extLst>
          </p:nvPr>
        </p:nvGraphicFramePr>
        <p:xfrm>
          <a:off x="2881694" y="4280062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C697BE22-C7E8-49EB-9812-6ED2ABC2F75E}"/>
              </a:ext>
            </a:extLst>
          </p:cNvPr>
          <p:cNvSpPr txBox="1"/>
          <p:nvPr/>
        </p:nvSpPr>
        <p:spPr>
          <a:xfrm>
            <a:off x="4680732" y="4498780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6E1F553C-77AC-402D-BF1C-3B3E5DE6E06C}"/>
              </a:ext>
            </a:extLst>
          </p:cNvPr>
          <p:cNvSpPr txBox="1"/>
          <p:nvPr/>
        </p:nvSpPr>
        <p:spPr>
          <a:xfrm>
            <a:off x="1838155" y="422072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3AE63F2C-8EB8-4853-BC52-2E58D6F73BAB}"/>
              </a:ext>
            </a:extLst>
          </p:cNvPr>
          <p:cNvCxnSpPr/>
          <p:nvPr/>
        </p:nvCxnSpPr>
        <p:spPr>
          <a:xfrm>
            <a:off x="2962509" y="498478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0DE8491C-EB38-43ED-8660-72D840316447}"/>
              </a:ext>
            </a:extLst>
          </p:cNvPr>
          <p:cNvGrpSpPr/>
          <p:nvPr/>
        </p:nvGrpSpPr>
        <p:grpSpPr>
          <a:xfrm>
            <a:off x="2952984" y="5363094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08748426-7133-42B9-902A-E5B64C31A9E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75F065AF-EE78-4DF5-8263-5DECD85418B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0585A6A6-ECCA-4C85-861F-81B880659C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4751462"/>
              </p:ext>
            </p:extLst>
          </p:nvPr>
        </p:nvGraphicFramePr>
        <p:xfrm>
          <a:off x="8012431" y="4330449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AE65C79A-E429-451B-A2BB-4C1449773133}"/>
              </a:ext>
            </a:extLst>
          </p:cNvPr>
          <p:cNvSpPr txBox="1"/>
          <p:nvPr/>
        </p:nvSpPr>
        <p:spPr>
          <a:xfrm>
            <a:off x="9811469" y="454916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A3CBBA51-0B4B-4105-9E47-9D3051C4FBB2}"/>
              </a:ext>
            </a:extLst>
          </p:cNvPr>
          <p:cNvSpPr txBox="1"/>
          <p:nvPr/>
        </p:nvSpPr>
        <p:spPr>
          <a:xfrm>
            <a:off x="6968892" y="427110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A483E51E-28D6-4A49-A83B-18D7C17EFD6E}"/>
              </a:ext>
            </a:extLst>
          </p:cNvPr>
          <p:cNvCxnSpPr/>
          <p:nvPr/>
        </p:nvCxnSpPr>
        <p:spPr>
          <a:xfrm>
            <a:off x="8079149" y="5026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28DFF721-880E-49F6-B53A-16A41F631AAD}"/>
              </a:ext>
            </a:extLst>
          </p:cNvPr>
          <p:cNvGrpSpPr/>
          <p:nvPr/>
        </p:nvGrpSpPr>
        <p:grpSpPr>
          <a:xfrm>
            <a:off x="8060861" y="5404337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A8E9B4E-50E8-4820-9B5B-2160B4B976A9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DCDD89EE-5AFD-4D96-82D1-212C299F5575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EDB4420B-3F38-4515-ADCE-41628B7ED7EE}"/>
              </a:ext>
            </a:extLst>
          </p:cNvPr>
          <p:cNvSpPr txBox="1"/>
          <p:nvPr/>
        </p:nvSpPr>
        <p:spPr>
          <a:xfrm>
            <a:off x="1876403" y="551067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๙,๐๕๖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F7BD9B2A-F3E5-4DA4-A427-DCC36CC4E6DE}"/>
              </a:ext>
            </a:extLst>
          </p:cNvPr>
          <p:cNvSpPr txBox="1"/>
          <p:nvPr/>
        </p:nvSpPr>
        <p:spPr>
          <a:xfrm>
            <a:off x="7076291" y="558582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๖๗๐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933B661C-03E7-4481-AD70-800936F45C0A}"/>
              </a:ext>
            </a:extLst>
          </p:cNvPr>
          <p:cNvGrpSpPr/>
          <p:nvPr/>
        </p:nvGrpSpPr>
        <p:grpSpPr>
          <a:xfrm>
            <a:off x="4284061" y="4124402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BF2B84A2-0F17-4C9C-A005-7DA4D40F70A0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53E54EAC-B0AA-494B-A48E-7456A397FC9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481D53C5-EF0D-473C-AEEA-733BEA5C0287}"/>
              </a:ext>
            </a:extLst>
          </p:cNvPr>
          <p:cNvGrpSpPr/>
          <p:nvPr/>
        </p:nvGrpSpPr>
        <p:grpSpPr>
          <a:xfrm>
            <a:off x="3917515" y="4139244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363B8C40-3071-450F-8FFC-C0C3F0DDFB30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55A74870-7BEB-483B-946D-BFA04E8F2B3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12BA8448-62F3-41F1-9FCB-7ABCD4E6FC63}"/>
              </a:ext>
            </a:extLst>
          </p:cNvPr>
          <p:cNvGrpSpPr/>
          <p:nvPr/>
        </p:nvGrpSpPr>
        <p:grpSpPr>
          <a:xfrm>
            <a:off x="8684804" y="4185003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3CF0E90A-CE6C-4519-8889-46232B5EFAE5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8315EC2F-92F6-4A8F-B77D-E5824069CB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1B22DCE7-671B-48BD-9866-792B484BF3DF}"/>
              </a:ext>
            </a:extLst>
          </p:cNvPr>
          <p:cNvGrpSpPr/>
          <p:nvPr/>
        </p:nvGrpSpPr>
        <p:grpSpPr>
          <a:xfrm>
            <a:off x="8361677" y="4198384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E56E8B88-9590-4DA3-AE9F-9CE5F2F5B139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744868E9-D33B-4EAF-8747-12DCF150D8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54A312F6-2F96-4116-9BA7-D4E0F6251F7F}"/>
              </a:ext>
            </a:extLst>
          </p:cNvPr>
          <p:cNvGrpSpPr/>
          <p:nvPr/>
        </p:nvGrpSpPr>
        <p:grpSpPr>
          <a:xfrm>
            <a:off x="3560472" y="1129129"/>
            <a:ext cx="403228" cy="464784"/>
            <a:chOff x="5239070" y="3666688"/>
            <a:chExt cx="403228" cy="464784"/>
          </a:xfrm>
        </p:grpSpPr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C0BDDD39-8363-4D40-9050-7D781DD19119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4ADC54C0-450E-4B25-8794-17723EED50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65053B71-B4E5-4846-BEBD-189F07DDEDD5}"/>
              </a:ext>
            </a:extLst>
          </p:cNvPr>
          <p:cNvGrpSpPr/>
          <p:nvPr/>
        </p:nvGrpSpPr>
        <p:grpSpPr>
          <a:xfrm>
            <a:off x="3203699" y="1332402"/>
            <a:ext cx="403228" cy="464784"/>
            <a:chOff x="5239070" y="3666688"/>
            <a:chExt cx="403228" cy="464784"/>
          </a:xfrm>
        </p:grpSpPr>
        <p:sp>
          <p:nvSpPr>
            <p:cNvPr id="90" name="กล่องข้อความ 89">
              <a:extLst>
                <a:ext uri="{FF2B5EF4-FFF2-40B4-BE49-F238E27FC236}">
                  <a16:creationId xmlns:a16="http://schemas.microsoft.com/office/drawing/2014/main" id="{7BA6ED5C-37BB-4B41-B047-F33EACB0287D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5C72708D-8A7E-40A2-A399-856E1E91E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3E089A4-864F-4162-9532-3F381CF15AF7}"/>
              </a:ext>
            </a:extLst>
          </p:cNvPr>
          <p:cNvGrpSpPr/>
          <p:nvPr/>
        </p:nvGrpSpPr>
        <p:grpSpPr>
          <a:xfrm>
            <a:off x="8682504" y="1363375"/>
            <a:ext cx="403228" cy="464784"/>
            <a:chOff x="5248214" y="3666688"/>
            <a:chExt cx="403228" cy="464784"/>
          </a:xfrm>
        </p:grpSpPr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EED301D5-FC99-4DE9-95DA-BF5DDB7541F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7B9A351F-6882-43ED-A055-1021C2D485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7D0EE8BB-E24F-453C-9E6D-28C4641771E1}"/>
              </a:ext>
            </a:extLst>
          </p:cNvPr>
          <p:cNvGrpSpPr/>
          <p:nvPr/>
        </p:nvGrpSpPr>
        <p:grpSpPr>
          <a:xfrm>
            <a:off x="8353562" y="1390388"/>
            <a:ext cx="403228" cy="464784"/>
            <a:chOff x="5248214" y="3666688"/>
            <a:chExt cx="403228" cy="464784"/>
          </a:xfrm>
        </p:grpSpPr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24B62557-1F61-401F-A9E7-9A18A918EB45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D57CF6DF-1823-4D53-8C47-42A492D392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816522C2-77C0-4DAE-B93C-F4546C578B8D}"/>
              </a:ext>
            </a:extLst>
          </p:cNvPr>
          <p:cNvGrpSpPr/>
          <p:nvPr/>
        </p:nvGrpSpPr>
        <p:grpSpPr>
          <a:xfrm>
            <a:off x="3584315" y="4141697"/>
            <a:ext cx="403228" cy="464784"/>
            <a:chOff x="5248214" y="3666688"/>
            <a:chExt cx="403228" cy="464784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4B68C88F-1220-4B10-9D81-D3B8DE7F6F1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BB4E9125-CB24-4AF8-BEA5-882B6EB08B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8FC42E43-10BE-47F6-BC6B-1C6E14ECC24D}"/>
              </a:ext>
            </a:extLst>
          </p:cNvPr>
          <p:cNvGrpSpPr/>
          <p:nvPr/>
        </p:nvGrpSpPr>
        <p:grpSpPr>
          <a:xfrm>
            <a:off x="3928994" y="3940621"/>
            <a:ext cx="403228" cy="464784"/>
            <a:chOff x="5248214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6A506B01-C18A-420D-A5D6-E47BFDFB343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0EDD140F-31EA-402B-A001-CADB88E145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1D0590BD-32CA-4069-A1B0-F8491302DBC7}"/>
              </a:ext>
            </a:extLst>
          </p:cNvPr>
          <p:cNvGrpSpPr/>
          <p:nvPr/>
        </p:nvGrpSpPr>
        <p:grpSpPr>
          <a:xfrm>
            <a:off x="9041610" y="4181992"/>
            <a:ext cx="403228" cy="464784"/>
            <a:chOff x="5239070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8A3C5A5A-04E6-4E94-8251-604F3F3182FB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6BCED309-AFB7-4FE1-A93B-479E7F29F2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DF9B1B71-A938-4B16-A502-C894E5F4A005}"/>
              </a:ext>
            </a:extLst>
          </p:cNvPr>
          <p:cNvGrpSpPr/>
          <p:nvPr/>
        </p:nvGrpSpPr>
        <p:grpSpPr>
          <a:xfrm>
            <a:off x="8713656" y="3993493"/>
            <a:ext cx="403228" cy="464784"/>
            <a:chOff x="5239070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B9D2A29C-8B2D-491F-BF27-E1959B4BADA6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6FE3FCDE-909F-48E4-8285-6D7B8FAE4D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9865E646-BE5F-41D4-ADB4-02B65E4A0FC6}"/>
              </a:ext>
            </a:extLst>
          </p:cNvPr>
          <p:cNvGrpSpPr/>
          <p:nvPr/>
        </p:nvGrpSpPr>
        <p:grpSpPr>
          <a:xfrm>
            <a:off x="7984598" y="1375751"/>
            <a:ext cx="403228" cy="464784"/>
            <a:chOff x="5248214" y="3666688"/>
            <a:chExt cx="403228" cy="464784"/>
          </a:xfrm>
        </p:grpSpPr>
        <p:sp>
          <p:nvSpPr>
            <p:cNvPr id="111" name="กล่องข้อความ 110">
              <a:extLst>
                <a:ext uri="{FF2B5EF4-FFF2-40B4-BE49-F238E27FC236}">
                  <a16:creationId xmlns:a16="http://schemas.microsoft.com/office/drawing/2014/main" id="{5C9B26A9-2A39-47BD-BD0B-060380191D04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A3D4C2AA-B439-4BE9-8B45-27BFA00923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1CEE4940-F458-4564-ADBF-E21F145CD494}"/>
              </a:ext>
            </a:extLst>
          </p:cNvPr>
          <p:cNvGrpSpPr/>
          <p:nvPr/>
        </p:nvGrpSpPr>
        <p:grpSpPr>
          <a:xfrm>
            <a:off x="8350925" y="1177447"/>
            <a:ext cx="403228" cy="464784"/>
            <a:chOff x="5248214" y="3666688"/>
            <a:chExt cx="403228" cy="464784"/>
          </a:xfrm>
        </p:grpSpPr>
        <p:sp>
          <p:nvSpPr>
            <p:cNvPr id="114" name="กล่องข้อความ 113">
              <a:extLst>
                <a:ext uri="{FF2B5EF4-FFF2-40B4-BE49-F238E27FC236}">
                  <a16:creationId xmlns:a16="http://schemas.microsoft.com/office/drawing/2014/main" id="{FA6EB28F-BDB4-461F-B6C6-B713C507E3A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0AB684B2-8467-4559-8508-00AE7F56DE5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0BA9C783-7F30-431F-AB62-3A7AACCFCB33}"/>
              </a:ext>
            </a:extLst>
          </p:cNvPr>
          <p:cNvGrpSpPr/>
          <p:nvPr/>
        </p:nvGrpSpPr>
        <p:grpSpPr>
          <a:xfrm>
            <a:off x="3226912" y="4139244"/>
            <a:ext cx="403228" cy="464784"/>
            <a:chOff x="5248214" y="3666688"/>
            <a:chExt cx="403228" cy="464784"/>
          </a:xfrm>
        </p:grpSpPr>
        <p:sp>
          <p:nvSpPr>
            <p:cNvPr id="117" name="กล่องข้อความ 116">
              <a:extLst>
                <a:ext uri="{FF2B5EF4-FFF2-40B4-BE49-F238E27FC236}">
                  <a16:creationId xmlns:a16="http://schemas.microsoft.com/office/drawing/2014/main" id="{16133D70-8341-4CF5-9109-77D7E7FBDB95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AB1377E2-59A6-4F7B-B481-68F76A2C09B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00266DF-F015-4F6C-8451-EB1826C31ADF}"/>
              </a:ext>
            </a:extLst>
          </p:cNvPr>
          <p:cNvGrpSpPr/>
          <p:nvPr/>
        </p:nvGrpSpPr>
        <p:grpSpPr>
          <a:xfrm>
            <a:off x="2868177" y="4137341"/>
            <a:ext cx="403228" cy="464784"/>
            <a:chOff x="5248214" y="3666688"/>
            <a:chExt cx="403228" cy="464784"/>
          </a:xfrm>
        </p:grpSpPr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12391D36-3CA3-40E2-9B22-73A843559D9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D572B467-A05A-4323-B600-E436222F25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62480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03EA210A-ED5D-46C8-93E8-12E43A2C9751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C8178271-C93F-4422-8559-ADFFA0A31C3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8536DAE1-144B-4238-AED7-42A428370DB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5E7B7210-C54A-44BF-9001-C58C5CC7B687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76,300 – 5,439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C7487DC7-FCA1-4EBE-B175-DE1025C403F0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5B1088B4-77CF-4507-94AE-E3106F4C0B8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B6FBFA6F-6E77-426B-9DBB-FC1D122B037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66468CB6-EBDB-4EC9-B1CE-10528F7E2377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25,007 – 7,225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43793D81-84E2-447F-A20A-4841163C5578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03A3D804-F3D4-4D22-9810-F3488738D1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DB0AF256-26A2-4399-8074-12AD2F19071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99A5BD62-6997-467B-8492-4AD84CEA9810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99,500 – 54,695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906B397A-91DA-4E54-9DD0-6249DA7C0070}"/>
              </a:ext>
            </a:extLst>
          </p:cNvPr>
          <p:cNvGrpSpPr/>
          <p:nvPr/>
        </p:nvGrpSpPr>
        <p:grpSpPr>
          <a:xfrm>
            <a:off x="6140386" y="3579492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00AAD4DD-851C-48D1-B5C0-E34256DD82F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83E133C4-12A8-4754-84AE-BBFDC3FA58EB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E31315BD-C65E-49B7-BE61-BEEA16D95C0B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80,096 – 79,788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95D900E9-A83D-487E-A30E-43B1038F88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206791"/>
              </p:ext>
            </p:extLst>
          </p:nvPr>
        </p:nvGraphicFramePr>
        <p:xfrm>
          <a:off x="2874142" y="147322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757DC3F4-F569-4E78-B077-280B5019ADDF}"/>
              </a:ext>
            </a:extLst>
          </p:cNvPr>
          <p:cNvSpPr txBox="1"/>
          <p:nvPr/>
        </p:nvSpPr>
        <p:spPr>
          <a:xfrm>
            <a:off x="4673180" y="169193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591BBFF7-983C-468C-AE9F-DCDC51834B27}"/>
              </a:ext>
            </a:extLst>
          </p:cNvPr>
          <p:cNvSpPr txBox="1"/>
          <p:nvPr/>
        </p:nvSpPr>
        <p:spPr>
          <a:xfrm>
            <a:off x="1830603" y="141387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72948B55-5FAC-49B1-814F-432ED41DCC1C}"/>
              </a:ext>
            </a:extLst>
          </p:cNvPr>
          <p:cNvCxnSpPr/>
          <p:nvPr/>
        </p:nvCxnSpPr>
        <p:spPr>
          <a:xfrm>
            <a:off x="2954957" y="217794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35EAD790-8A1C-4D8A-8C38-43A1E88FAB01}"/>
              </a:ext>
            </a:extLst>
          </p:cNvPr>
          <p:cNvGrpSpPr/>
          <p:nvPr/>
        </p:nvGrpSpPr>
        <p:grpSpPr>
          <a:xfrm>
            <a:off x="2945432" y="2556252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5D1DF2B-82FE-4E7B-9C5F-46FDBC12B1B8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464B45DD-E172-4FFD-AAB6-A2B441E7E59F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3F6271C8-8C4A-44AE-BB1D-6B00E7D792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3041330"/>
              </p:ext>
            </p:extLst>
          </p:nvPr>
        </p:nvGraphicFramePr>
        <p:xfrm>
          <a:off x="8004879" y="152360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D97B44E2-9946-429F-B77E-6B62DA7D3987}"/>
              </a:ext>
            </a:extLst>
          </p:cNvPr>
          <p:cNvSpPr txBox="1"/>
          <p:nvPr/>
        </p:nvSpPr>
        <p:spPr>
          <a:xfrm>
            <a:off x="9803917" y="174232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BA23F2B3-BD7B-4092-A606-780FD31B4BC8}"/>
              </a:ext>
            </a:extLst>
          </p:cNvPr>
          <p:cNvSpPr txBox="1"/>
          <p:nvPr/>
        </p:nvSpPr>
        <p:spPr>
          <a:xfrm>
            <a:off x="6961340" y="146426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F8978CD9-BC75-4E11-BC61-235B95089AEC}"/>
              </a:ext>
            </a:extLst>
          </p:cNvPr>
          <p:cNvCxnSpPr/>
          <p:nvPr/>
        </p:nvCxnSpPr>
        <p:spPr>
          <a:xfrm>
            <a:off x="8071597" y="221918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E32B5324-4EA2-4B47-AE8C-942E11EE1E99}"/>
              </a:ext>
            </a:extLst>
          </p:cNvPr>
          <p:cNvGrpSpPr/>
          <p:nvPr/>
        </p:nvGrpSpPr>
        <p:grpSpPr>
          <a:xfrm>
            <a:off x="8053309" y="2597495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3463C467-C49F-4174-A811-BC437BD7E93A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094995BF-93B6-4E6B-A9EC-2541B85B0FD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BDF02667-B076-4A84-85D1-FDE7EBC189ED}"/>
              </a:ext>
            </a:extLst>
          </p:cNvPr>
          <p:cNvSpPr txBox="1"/>
          <p:nvPr/>
        </p:nvSpPr>
        <p:spPr>
          <a:xfrm>
            <a:off x="1868851" y="270383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๗๐,๘๖๑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32E157A8-3718-4227-B505-B768A183F949}"/>
              </a:ext>
            </a:extLst>
          </p:cNvPr>
          <p:cNvSpPr txBox="1"/>
          <p:nvPr/>
        </p:nvSpPr>
        <p:spPr>
          <a:xfrm>
            <a:off x="7068739" y="277898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๑๗,๗๘๒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560F1D26-5C3F-4180-95AD-A631BEB349CB}"/>
              </a:ext>
            </a:extLst>
          </p:cNvPr>
          <p:cNvGrpSpPr/>
          <p:nvPr/>
        </p:nvGrpSpPr>
        <p:grpSpPr>
          <a:xfrm>
            <a:off x="4276509" y="1317560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19D78234-361C-40AA-A7E5-D017D550A381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7074E55-DE3A-4E4C-853C-AAE5B4B47A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A82CC161-C8AF-4347-8EAB-8C89F05FBCF0}"/>
              </a:ext>
            </a:extLst>
          </p:cNvPr>
          <p:cNvGrpSpPr/>
          <p:nvPr/>
        </p:nvGrpSpPr>
        <p:grpSpPr>
          <a:xfrm>
            <a:off x="3562491" y="1332402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369E16D9-4D06-432C-8805-D7FEB4282E54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B738F747-6FE8-446A-B257-1AF3F8ED58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6B8CFC5E-50DC-4E69-8EFA-2EED284FB843}"/>
              </a:ext>
            </a:extLst>
          </p:cNvPr>
          <p:cNvGrpSpPr/>
          <p:nvPr/>
        </p:nvGrpSpPr>
        <p:grpSpPr>
          <a:xfrm>
            <a:off x="9024724" y="1378161"/>
            <a:ext cx="403228" cy="464784"/>
            <a:chOff x="5239070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639F43A0-2CCD-4D90-B833-8E1ADA87DFC4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AC1C769C-57DE-45A3-86F2-9C53C3B58C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A299E0D2-236F-453A-8D23-920E33B1E879}"/>
              </a:ext>
            </a:extLst>
          </p:cNvPr>
          <p:cNvGrpSpPr/>
          <p:nvPr/>
        </p:nvGrpSpPr>
        <p:grpSpPr>
          <a:xfrm>
            <a:off x="8694754" y="1374715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CDCC866B-8D2C-4E10-AC56-FE03FE77396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F6A03483-E2A8-45E2-B320-FE74282662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8" name="ตาราง 3">
            <a:extLst>
              <a:ext uri="{FF2B5EF4-FFF2-40B4-BE49-F238E27FC236}">
                <a16:creationId xmlns:a16="http://schemas.microsoft.com/office/drawing/2014/main" id="{A19D20AF-790F-480B-8E19-ECAE0BBABF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382167"/>
              </p:ext>
            </p:extLst>
          </p:nvPr>
        </p:nvGraphicFramePr>
        <p:xfrm>
          <a:off x="2881694" y="4280062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3F36F290-E167-4A09-BDE9-508A540F8D92}"/>
              </a:ext>
            </a:extLst>
          </p:cNvPr>
          <p:cNvSpPr txBox="1"/>
          <p:nvPr/>
        </p:nvSpPr>
        <p:spPr>
          <a:xfrm>
            <a:off x="4680732" y="4498780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BB859D91-16D6-4DD2-A062-E93F7D69619A}"/>
              </a:ext>
            </a:extLst>
          </p:cNvPr>
          <p:cNvSpPr txBox="1"/>
          <p:nvPr/>
        </p:nvSpPr>
        <p:spPr>
          <a:xfrm>
            <a:off x="1838155" y="422072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1" name="ตัวเชื่อมต่อตรง 60">
            <a:extLst>
              <a:ext uri="{FF2B5EF4-FFF2-40B4-BE49-F238E27FC236}">
                <a16:creationId xmlns:a16="http://schemas.microsoft.com/office/drawing/2014/main" id="{95595194-D1DF-49E9-B96C-C3AD271022FF}"/>
              </a:ext>
            </a:extLst>
          </p:cNvPr>
          <p:cNvCxnSpPr/>
          <p:nvPr/>
        </p:nvCxnSpPr>
        <p:spPr>
          <a:xfrm>
            <a:off x="2962509" y="4984787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AA2883D7-8897-45DF-9E22-DE672FCF1A93}"/>
              </a:ext>
            </a:extLst>
          </p:cNvPr>
          <p:cNvGrpSpPr/>
          <p:nvPr/>
        </p:nvGrpSpPr>
        <p:grpSpPr>
          <a:xfrm>
            <a:off x="2952984" y="5363094"/>
            <a:ext cx="1656000" cy="32792"/>
            <a:chOff x="2837762" y="4290467"/>
            <a:chExt cx="1296000" cy="32792"/>
          </a:xfrm>
        </p:grpSpPr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59D856EE-7488-4B52-B46D-675E36A8C547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D814CE94-93B6-48F6-A98B-0A8A9C4A3B07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5" name="ตาราง 3">
            <a:extLst>
              <a:ext uri="{FF2B5EF4-FFF2-40B4-BE49-F238E27FC236}">
                <a16:creationId xmlns:a16="http://schemas.microsoft.com/office/drawing/2014/main" id="{5E559E1E-37DA-4A0E-A8D1-8FAECE602F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2213915"/>
              </p:ext>
            </p:extLst>
          </p:nvPr>
        </p:nvGraphicFramePr>
        <p:xfrm>
          <a:off x="8012431" y="4330449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C9301430-07B1-45EA-9621-488797D81C87}"/>
              </a:ext>
            </a:extLst>
          </p:cNvPr>
          <p:cNvSpPr txBox="1"/>
          <p:nvPr/>
        </p:nvSpPr>
        <p:spPr>
          <a:xfrm>
            <a:off x="9811469" y="4549167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7D725856-E43C-4336-94BA-3E03F7808C44}"/>
              </a:ext>
            </a:extLst>
          </p:cNvPr>
          <p:cNvSpPr txBox="1"/>
          <p:nvPr/>
        </p:nvSpPr>
        <p:spPr>
          <a:xfrm>
            <a:off x="6968892" y="427110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68" name="ตัวเชื่อมต่อตรง 67">
            <a:extLst>
              <a:ext uri="{FF2B5EF4-FFF2-40B4-BE49-F238E27FC236}">
                <a16:creationId xmlns:a16="http://schemas.microsoft.com/office/drawing/2014/main" id="{2BACF756-FA63-463C-8F62-030D93FBA887}"/>
              </a:ext>
            </a:extLst>
          </p:cNvPr>
          <p:cNvCxnSpPr/>
          <p:nvPr/>
        </p:nvCxnSpPr>
        <p:spPr>
          <a:xfrm>
            <a:off x="8079149" y="5026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22F5FE9F-11A7-4A44-8D30-B122D28BE076}"/>
              </a:ext>
            </a:extLst>
          </p:cNvPr>
          <p:cNvGrpSpPr/>
          <p:nvPr/>
        </p:nvGrpSpPr>
        <p:grpSpPr>
          <a:xfrm>
            <a:off x="8060861" y="5404337"/>
            <a:ext cx="1656000" cy="32792"/>
            <a:chOff x="2837762" y="4290467"/>
            <a:chExt cx="1296000" cy="32792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D6E81540-3181-4B5E-BDF7-43AB9A70B08B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52E1714F-472D-4D38-9362-A7341F28F50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9F31B7EA-B146-40CB-B88C-CD3E17513B22}"/>
              </a:ext>
            </a:extLst>
          </p:cNvPr>
          <p:cNvSpPr txBox="1"/>
          <p:nvPr/>
        </p:nvSpPr>
        <p:spPr>
          <a:xfrm>
            <a:off x="1876403" y="5510673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๔๔,๘๐๕ 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2DD8334A-C79A-4147-8A8D-F2618C534901}"/>
              </a:ext>
            </a:extLst>
          </p:cNvPr>
          <p:cNvSpPr txBox="1"/>
          <p:nvPr/>
        </p:nvSpPr>
        <p:spPr>
          <a:xfrm>
            <a:off x="7076291" y="558582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๓๐๘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27851D6C-1B46-48B8-958C-D59ECEE8DB49}"/>
              </a:ext>
            </a:extLst>
          </p:cNvPr>
          <p:cNvGrpSpPr/>
          <p:nvPr/>
        </p:nvGrpSpPr>
        <p:grpSpPr>
          <a:xfrm>
            <a:off x="4293205" y="4124402"/>
            <a:ext cx="403228" cy="464784"/>
            <a:chOff x="5239070" y="3666688"/>
            <a:chExt cx="403228" cy="464784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79A87BA1-1399-4A99-B2FD-106DFCC41AC6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5529F385-7146-4FA6-9C02-82FEE5C2165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98170F4A-1AF7-471D-8487-BFA5A0A5F0A9}"/>
              </a:ext>
            </a:extLst>
          </p:cNvPr>
          <p:cNvGrpSpPr/>
          <p:nvPr/>
        </p:nvGrpSpPr>
        <p:grpSpPr>
          <a:xfrm>
            <a:off x="3899227" y="4139244"/>
            <a:ext cx="403228" cy="464784"/>
            <a:chOff x="5248214" y="3666688"/>
            <a:chExt cx="403228" cy="464784"/>
          </a:xfrm>
        </p:grpSpPr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FE5D696E-60E2-4F3A-BC2A-CFBC10C6122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39B2F3CA-5269-470B-B596-B0EAD4AAC9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9DA847B9-2456-4B0A-A801-EA4129FE45D0}"/>
              </a:ext>
            </a:extLst>
          </p:cNvPr>
          <p:cNvGrpSpPr/>
          <p:nvPr/>
        </p:nvGrpSpPr>
        <p:grpSpPr>
          <a:xfrm>
            <a:off x="9033150" y="4167585"/>
            <a:ext cx="403228" cy="464784"/>
            <a:chOff x="5239070" y="3666688"/>
            <a:chExt cx="403228" cy="464784"/>
          </a:xfrm>
        </p:grpSpPr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E09374FE-0DCE-4ECD-BCB0-5A6F6EE92DFA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456ACA3A-B1FD-4C1E-90EE-083459A753C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59AADD12-5667-4107-86ED-8527DC938E58}"/>
              </a:ext>
            </a:extLst>
          </p:cNvPr>
          <p:cNvGrpSpPr/>
          <p:nvPr/>
        </p:nvGrpSpPr>
        <p:grpSpPr>
          <a:xfrm>
            <a:off x="7979930" y="4199845"/>
            <a:ext cx="403228" cy="464784"/>
            <a:chOff x="5248214" y="3666688"/>
            <a:chExt cx="403228" cy="464784"/>
          </a:xfrm>
        </p:grpSpPr>
        <p:sp>
          <p:nvSpPr>
            <p:cNvPr id="84" name="กล่องข้อความ 83">
              <a:extLst>
                <a:ext uri="{FF2B5EF4-FFF2-40B4-BE49-F238E27FC236}">
                  <a16:creationId xmlns:a16="http://schemas.microsoft.com/office/drawing/2014/main" id="{F335FD3D-9B33-4AE8-AA27-2C8C193C0B4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44D770E1-D6AD-4A6D-9759-61C455BB16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DEC56B06-C374-46B8-8B55-140CC528FDFB}"/>
              </a:ext>
            </a:extLst>
          </p:cNvPr>
          <p:cNvGrpSpPr/>
          <p:nvPr/>
        </p:nvGrpSpPr>
        <p:grpSpPr>
          <a:xfrm>
            <a:off x="3894773" y="1109872"/>
            <a:ext cx="403228" cy="464784"/>
            <a:chOff x="5239070" y="3666688"/>
            <a:chExt cx="403228" cy="464784"/>
          </a:xfrm>
        </p:grpSpPr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0B9B9D64-81C9-4947-A965-D3FD8299FEAE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218C0FF5-AF0B-44E2-9A2A-F4848DBE94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226E041B-F960-47C0-AE52-0AAE38104CC7}"/>
              </a:ext>
            </a:extLst>
          </p:cNvPr>
          <p:cNvGrpSpPr/>
          <p:nvPr/>
        </p:nvGrpSpPr>
        <p:grpSpPr>
          <a:xfrm>
            <a:off x="3203699" y="1332402"/>
            <a:ext cx="403228" cy="464784"/>
            <a:chOff x="5239070" y="3666688"/>
            <a:chExt cx="403228" cy="464784"/>
          </a:xfrm>
        </p:grpSpPr>
        <p:sp>
          <p:nvSpPr>
            <p:cNvPr id="90" name="กล่องข้อความ 89">
              <a:extLst>
                <a:ext uri="{FF2B5EF4-FFF2-40B4-BE49-F238E27FC236}">
                  <a16:creationId xmlns:a16="http://schemas.microsoft.com/office/drawing/2014/main" id="{2CB06257-44CF-4E83-81EE-6595F22E366B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A755AB31-5771-474F-B852-FABEB7C208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188E5EAC-233D-4749-9D36-37BCE75A6484}"/>
              </a:ext>
            </a:extLst>
          </p:cNvPr>
          <p:cNvGrpSpPr/>
          <p:nvPr/>
        </p:nvGrpSpPr>
        <p:grpSpPr>
          <a:xfrm>
            <a:off x="8709868" y="1142632"/>
            <a:ext cx="403228" cy="464784"/>
            <a:chOff x="5248214" y="3666688"/>
            <a:chExt cx="403228" cy="464784"/>
          </a:xfrm>
        </p:grpSpPr>
        <p:sp>
          <p:nvSpPr>
            <p:cNvPr id="93" name="กล่องข้อความ 92">
              <a:extLst>
                <a:ext uri="{FF2B5EF4-FFF2-40B4-BE49-F238E27FC236}">
                  <a16:creationId xmlns:a16="http://schemas.microsoft.com/office/drawing/2014/main" id="{3EBA9CEE-4DC6-4844-B829-A36E2FFFDC1C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891B5BB2-0BD5-4DC6-8651-16BF1371353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B23A0DA-5B2A-4B78-9C4B-5BD93850BC7F}"/>
              </a:ext>
            </a:extLst>
          </p:cNvPr>
          <p:cNvGrpSpPr/>
          <p:nvPr/>
        </p:nvGrpSpPr>
        <p:grpSpPr>
          <a:xfrm>
            <a:off x="8353562" y="1390388"/>
            <a:ext cx="403228" cy="464784"/>
            <a:chOff x="5248214" y="3666688"/>
            <a:chExt cx="403228" cy="464784"/>
          </a:xfrm>
        </p:grpSpPr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1C573E44-5166-4ACB-95A9-F27C01894CB9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0F0415C5-99AB-4F0A-B377-FEE6DF6D476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08093D93-99E1-430C-8482-C23F49BC5136}"/>
              </a:ext>
            </a:extLst>
          </p:cNvPr>
          <p:cNvGrpSpPr/>
          <p:nvPr/>
        </p:nvGrpSpPr>
        <p:grpSpPr>
          <a:xfrm>
            <a:off x="3556883" y="4141697"/>
            <a:ext cx="403228" cy="464784"/>
            <a:chOff x="5248214" y="3666688"/>
            <a:chExt cx="403228" cy="464784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85ADE7DF-9475-4764-8D47-3C5A040980C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0" name="ตัวเชื่อมต่อตรง 99">
              <a:extLst>
                <a:ext uri="{FF2B5EF4-FFF2-40B4-BE49-F238E27FC236}">
                  <a16:creationId xmlns:a16="http://schemas.microsoft.com/office/drawing/2014/main" id="{9BD713DA-B2EF-4C5C-B8A9-EAE14E956CF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0D6752A8-4CF5-4735-B7E3-786FEADF4FD2}"/>
              </a:ext>
            </a:extLst>
          </p:cNvPr>
          <p:cNvGrpSpPr/>
          <p:nvPr/>
        </p:nvGrpSpPr>
        <p:grpSpPr>
          <a:xfrm>
            <a:off x="3905591" y="3933510"/>
            <a:ext cx="403228" cy="464784"/>
            <a:chOff x="5248214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C635C2FE-66A0-4E6D-9391-9C4DEF63206E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7A226384-36DF-4B80-9DAE-F85AC9C1860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6DFCB4EC-186A-4F69-84F0-C4433104E453}"/>
              </a:ext>
            </a:extLst>
          </p:cNvPr>
          <p:cNvGrpSpPr/>
          <p:nvPr/>
        </p:nvGrpSpPr>
        <p:grpSpPr>
          <a:xfrm>
            <a:off x="9408679" y="4181992"/>
            <a:ext cx="403228" cy="464784"/>
            <a:chOff x="5239070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41C2B47D-E3B0-42F4-816E-F53749B2AAF2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FB5324B1-C8E7-4920-B0DD-100113FEB93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50F333D5-C0B5-4F92-95B7-A93718DDF35F}"/>
              </a:ext>
            </a:extLst>
          </p:cNvPr>
          <p:cNvGrpSpPr/>
          <p:nvPr/>
        </p:nvGrpSpPr>
        <p:grpSpPr>
          <a:xfrm>
            <a:off x="8355237" y="4172285"/>
            <a:ext cx="403228" cy="464784"/>
            <a:chOff x="5239070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210F0696-4CF1-4F7D-BC45-472EBF77D457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251D6C25-2A89-479C-8CB4-A39C5E32CEA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EAE5405C-079B-42DF-849D-5C4593C52356}"/>
              </a:ext>
            </a:extLst>
          </p:cNvPr>
          <p:cNvGrpSpPr/>
          <p:nvPr/>
        </p:nvGrpSpPr>
        <p:grpSpPr>
          <a:xfrm>
            <a:off x="3896447" y="1322634"/>
            <a:ext cx="403228" cy="464784"/>
            <a:chOff x="5248214" y="3666688"/>
            <a:chExt cx="403228" cy="464784"/>
          </a:xfrm>
        </p:grpSpPr>
        <p:sp>
          <p:nvSpPr>
            <p:cNvPr id="111" name="กล่องข้อความ 110">
              <a:extLst>
                <a:ext uri="{FF2B5EF4-FFF2-40B4-BE49-F238E27FC236}">
                  <a16:creationId xmlns:a16="http://schemas.microsoft.com/office/drawing/2014/main" id="{0164230E-9AE9-450C-A4ED-5CE58CAF8EC6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62971C63-083A-42BC-ACF1-4FF4EB78EC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B928585C-B07A-477D-832C-A586E9ECEB14}"/>
              </a:ext>
            </a:extLst>
          </p:cNvPr>
          <p:cNvGrpSpPr/>
          <p:nvPr/>
        </p:nvGrpSpPr>
        <p:grpSpPr>
          <a:xfrm>
            <a:off x="3571635" y="1140910"/>
            <a:ext cx="403228" cy="464784"/>
            <a:chOff x="5239070" y="3666688"/>
            <a:chExt cx="403228" cy="464784"/>
          </a:xfrm>
        </p:grpSpPr>
        <p:sp>
          <p:nvSpPr>
            <p:cNvPr id="114" name="กล่องข้อความ 113">
              <a:extLst>
                <a:ext uri="{FF2B5EF4-FFF2-40B4-BE49-F238E27FC236}">
                  <a16:creationId xmlns:a16="http://schemas.microsoft.com/office/drawing/2014/main" id="{64B69095-C336-41BD-A4B7-5297389D5F7E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F104B7AD-A52B-40F8-A4F3-AB7E554221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C057012B-AC6E-4C98-8968-6A2C76861CBC}"/>
              </a:ext>
            </a:extLst>
          </p:cNvPr>
          <p:cNvGrpSpPr/>
          <p:nvPr/>
        </p:nvGrpSpPr>
        <p:grpSpPr>
          <a:xfrm>
            <a:off x="8341769" y="1184250"/>
            <a:ext cx="403228" cy="464784"/>
            <a:chOff x="5248214" y="3666688"/>
            <a:chExt cx="403228" cy="464784"/>
          </a:xfrm>
        </p:grpSpPr>
        <p:sp>
          <p:nvSpPr>
            <p:cNvPr id="117" name="กล่องข้อความ 116">
              <a:extLst>
                <a:ext uri="{FF2B5EF4-FFF2-40B4-BE49-F238E27FC236}">
                  <a16:creationId xmlns:a16="http://schemas.microsoft.com/office/drawing/2014/main" id="{066EF4BD-44FE-46A4-8BB0-EF861E4ECB4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86105551-A9BC-4350-AC9B-AC1971AE52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819417DA-D3C9-4645-BFF8-7812538DDB1F}"/>
              </a:ext>
            </a:extLst>
          </p:cNvPr>
          <p:cNvGrpSpPr/>
          <p:nvPr/>
        </p:nvGrpSpPr>
        <p:grpSpPr>
          <a:xfrm>
            <a:off x="7992828" y="1376585"/>
            <a:ext cx="403228" cy="464784"/>
            <a:chOff x="5248214" y="3666688"/>
            <a:chExt cx="403228" cy="464784"/>
          </a:xfrm>
        </p:grpSpPr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724B9889-AD2F-489C-89D3-6D7089CF3484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D37B2A75-8312-4012-9A21-E5B472BE580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0E0570AB-3288-4755-8A77-6967B43448AA}"/>
              </a:ext>
            </a:extLst>
          </p:cNvPr>
          <p:cNvGrpSpPr/>
          <p:nvPr/>
        </p:nvGrpSpPr>
        <p:grpSpPr>
          <a:xfrm>
            <a:off x="3562846" y="3930027"/>
            <a:ext cx="403228" cy="464784"/>
            <a:chOff x="5248214" y="3666688"/>
            <a:chExt cx="403228" cy="464784"/>
          </a:xfrm>
        </p:grpSpPr>
        <p:sp>
          <p:nvSpPr>
            <p:cNvPr id="123" name="กล่องข้อความ 122">
              <a:extLst>
                <a:ext uri="{FF2B5EF4-FFF2-40B4-BE49-F238E27FC236}">
                  <a16:creationId xmlns:a16="http://schemas.microsoft.com/office/drawing/2014/main" id="{AA9F750F-DB13-49F7-92C0-9D3B85F92BF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84A8EFE1-AD26-4D46-B7F7-270AA32288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0D3B470F-2964-4194-AABE-D0A7C22FFB16}"/>
              </a:ext>
            </a:extLst>
          </p:cNvPr>
          <p:cNvGrpSpPr/>
          <p:nvPr/>
        </p:nvGrpSpPr>
        <p:grpSpPr>
          <a:xfrm>
            <a:off x="3223282" y="4121268"/>
            <a:ext cx="403228" cy="464784"/>
            <a:chOff x="5248214" y="3666688"/>
            <a:chExt cx="403228" cy="464784"/>
          </a:xfrm>
        </p:grpSpPr>
        <p:sp>
          <p:nvSpPr>
            <p:cNvPr id="126" name="กล่องข้อความ 125">
              <a:extLst>
                <a:ext uri="{FF2B5EF4-FFF2-40B4-BE49-F238E27FC236}">
                  <a16:creationId xmlns:a16="http://schemas.microsoft.com/office/drawing/2014/main" id="{E01A567C-A8F5-41B8-AAC1-DF2C288BFAC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8EF78D6C-99B1-4988-8647-313D672340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A9710BEA-287B-4DD0-972D-C469B981EC70}"/>
              </a:ext>
            </a:extLst>
          </p:cNvPr>
          <p:cNvGrpSpPr/>
          <p:nvPr/>
        </p:nvGrpSpPr>
        <p:grpSpPr>
          <a:xfrm>
            <a:off x="8690515" y="4190676"/>
            <a:ext cx="403228" cy="464784"/>
            <a:chOff x="5239070" y="3666688"/>
            <a:chExt cx="403228" cy="464784"/>
          </a:xfrm>
        </p:grpSpPr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2FB33569-4D3A-4B5F-87AB-68F1C9D0CCE9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0" name="ตัวเชื่อมต่อตรง 129">
              <a:extLst>
                <a:ext uri="{FF2B5EF4-FFF2-40B4-BE49-F238E27FC236}">
                  <a16:creationId xmlns:a16="http://schemas.microsoft.com/office/drawing/2014/main" id="{F6E9EECD-1C06-4362-A27B-D3D938432F0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CC7077E3-E540-4497-B5DB-AC107AA3062D}"/>
              </a:ext>
            </a:extLst>
          </p:cNvPr>
          <p:cNvGrpSpPr/>
          <p:nvPr/>
        </p:nvGrpSpPr>
        <p:grpSpPr>
          <a:xfrm>
            <a:off x="8344853" y="3918357"/>
            <a:ext cx="403228" cy="464784"/>
            <a:chOff x="5239070" y="3666688"/>
            <a:chExt cx="403228" cy="464784"/>
          </a:xfrm>
        </p:grpSpPr>
        <p:sp>
          <p:nvSpPr>
            <p:cNvPr id="132" name="กล่องข้อความ 131">
              <a:extLst>
                <a:ext uri="{FF2B5EF4-FFF2-40B4-BE49-F238E27FC236}">
                  <a16:creationId xmlns:a16="http://schemas.microsoft.com/office/drawing/2014/main" id="{7455DA4B-B989-4F15-8C5A-914A8B328C5C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57F23087-79A3-4F38-92D3-88F3B584D2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08456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59" grpId="0"/>
      <p:bldP spid="60" grpId="0"/>
      <p:bldP spid="66" grpId="0"/>
      <p:bldP spid="67" grpId="0"/>
      <p:bldP spid="72" grpId="0"/>
      <p:bldP spid="7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AA03807E-8230-48CE-A074-E4CCD093DF92}"/>
              </a:ext>
            </a:extLst>
          </p:cNvPr>
          <p:cNvGrpSpPr/>
          <p:nvPr/>
        </p:nvGrpSpPr>
        <p:grpSpPr>
          <a:xfrm>
            <a:off x="8017107" y="2394379"/>
            <a:ext cx="2351849" cy="2313417"/>
            <a:chOff x="7368728" y="1962891"/>
            <a:chExt cx="2351849" cy="2313417"/>
          </a:xfrm>
        </p:grpSpPr>
        <p:sp>
          <p:nvSpPr>
            <p:cNvPr id="9" name="Google Shape;3488;p71">
              <a:extLst>
                <a:ext uri="{FF2B5EF4-FFF2-40B4-BE49-F238E27FC236}">
                  <a16:creationId xmlns:a16="http://schemas.microsoft.com/office/drawing/2014/main" id="{257577D6-A3E6-4863-8A40-A65998098E0D}"/>
                </a:ext>
              </a:extLst>
            </p:cNvPr>
            <p:cNvSpPr/>
            <p:nvPr/>
          </p:nvSpPr>
          <p:spPr>
            <a:xfrm>
              <a:off x="7368728" y="1962891"/>
              <a:ext cx="2351849" cy="2313417"/>
            </a:xfrm>
            <a:custGeom>
              <a:avLst/>
              <a:gdLst/>
              <a:ahLst/>
              <a:cxnLst/>
              <a:rect l="l" t="t" r="r" b="b"/>
              <a:pathLst>
                <a:path w="46868" h="73687" extrusionOk="0">
                  <a:moveTo>
                    <a:pt x="2035" y="0"/>
                  </a:moveTo>
                  <a:cubicBezTo>
                    <a:pt x="935" y="0"/>
                    <a:pt x="1" y="934"/>
                    <a:pt x="1" y="2035"/>
                  </a:cubicBezTo>
                  <a:lnTo>
                    <a:pt x="1" y="71651"/>
                  </a:lnTo>
                  <a:cubicBezTo>
                    <a:pt x="1" y="72785"/>
                    <a:pt x="935" y="73686"/>
                    <a:pt x="2035" y="73686"/>
                  </a:cubicBezTo>
                  <a:lnTo>
                    <a:pt x="44833" y="73686"/>
                  </a:lnTo>
                  <a:cubicBezTo>
                    <a:pt x="45967" y="73686"/>
                    <a:pt x="46867" y="72785"/>
                    <a:pt x="46867" y="71651"/>
                  </a:cubicBezTo>
                  <a:lnTo>
                    <a:pt x="46867" y="2035"/>
                  </a:lnTo>
                  <a:cubicBezTo>
                    <a:pt x="46867" y="934"/>
                    <a:pt x="45967" y="0"/>
                    <a:pt x="44833" y="0"/>
                  </a:cubicBezTo>
                  <a:close/>
                </a:path>
              </a:pathLst>
            </a:custGeom>
            <a:solidFill>
              <a:srgbClr val="D0DA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3489;p71">
              <a:extLst>
                <a:ext uri="{FF2B5EF4-FFF2-40B4-BE49-F238E27FC236}">
                  <a16:creationId xmlns:a16="http://schemas.microsoft.com/office/drawing/2014/main" id="{071B5E2B-A33A-4FBA-8936-0A091B8431E4}"/>
                </a:ext>
              </a:extLst>
            </p:cNvPr>
            <p:cNvSpPr/>
            <p:nvPr/>
          </p:nvSpPr>
          <p:spPr>
            <a:xfrm>
              <a:off x="7481177" y="2433706"/>
              <a:ext cx="2134625" cy="1672545"/>
            </a:xfrm>
            <a:custGeom>
              <a:avLst/>
              <a:gdLst/>
              <a:ahLst/>
              <a:cxnLst/>
              <a:rect l="l" t="t" r="r" b="b"/>
              <a:pathLst>
                <a:path w="39396" h="51705" extrusionOk="0">
                  <a:moveTo>
                    <a:pt x="1568" y="1"/>
                  </a:moveTo>
                  <a:cubicBezTo>
                    <a:pt x="701" y="1"/>
                    <a:pt x="1" y="701"/>
                    <a:pt x="1" y="1569"/>
                  </a:cubicBezTo>
                  <a:lnTo>
                    <a:pt x="1" y="50137"/>
                  </a:lnTo>
                  <a:cubicBezTo>
                    <a:pt x="1" y="51004"/>
                    <a:pt x="701" y="51705"/>
                    <a:pt x="1568" y="51705"/>
                  </a:cubicBezTo>
                  <a:lnTo>
                    <a:pt x="37828" y="51705"/>
                  </a:lnTo>
                  <a:cubicBezTo>
                    <a:pt x="38695" y="51705"/>
                    <a:pt x="39395" y="51004"/>
                    <a:pt x="39395" y="50137"/>
                  </a:cubicBezTo>
                  <a:lnTo>
                    <a:pt x="39395" y="1569"/>
                  </a:lnTo>
                  <a:cubicBezTo>
                    <a:pt x="39395" y="701"/>
                    <a:pt x="38695" y="1"/>
                    <a:pt x="378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11" name="ตาราง 3">
            <a:extLst>
              <a:ext uri="{FF2B5EF4-FFF2-40B4-BE49-F238E27FC236}">
                <a16:creationId xmlns:a16="http://schemas.microsoft.com/office/drawing/2014/main" id="{F0F09083-D076-4D47-B2B3-7EA98616D8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6312208"/>
              </p:ext>
            </p:extLst>
          </p:nvPr>
        </p:nvGraphicFramePr>
        <p:xfrm>
          <a:off x="1306558" y="2554517"/>
          <a:ext cx="5015527" cy="20070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558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845581">
                  <a:extLst>
                    <a:ext uri="{9D8B030D-6E8A-4147-A177-3AD203B41FA5}">
                      <a16:colId xmlns:a16="http://schemas.microsoft.com/office/drawing/2014/main" val="2599281336"/>
                    </a:ext>
                  </a:extLst>
                </a:gridCol>
                <a:gridCol w="7921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80977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808598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82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หลักแสน</a:t>
                      </a:r>
                    </a:p>
                    <a:p>
                      <a:pPr algn="ctr"/>
                      <a:endParaRPr lang="th-TH" sz="15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450593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777EBCCB-5CD1-4321-ABB3-12381F488A30}"/>
              </a:ext>
            </a:extLst>
          </p:cNvPr>
          <p:cNvGrpSpPr/>
          <p:nvPr/>
        </p:nvGrpSpPr>
        <p:grpSpPr>
          <a:xfrm>
            <a:off x="1198481" y="815198"/>
            <a:ext cx="4505789" cy="457680"/>
            <a:chOff x="1198481" y="815198"/>
            <a:chExt cx="4505789" cy="457680"/>
          </a:xfrm>
        </p:grpSpPr>
        <p:grpSp>
          <p:nvGrpSpPr>
            <p:cNvPr id="13" name="Google Shape;3831;p61">
              <a:extLst>
                <a:ext uri="{FF2B5EF4-FFF2-40B4-BE49-F238E27FC236}">
                  <a16:creationId xmlns:a16="http://schemas.microsoft.com/office/drawing/2014/main" id="{5FB2348B-EFD4-4EA2-906C-439507BA3DAA}"/>
                </a:ext>
              </a:extLst>
            </p:cNvPr>
            <p:cNvGrpSpPr/>
            <p:nvPr/>
          </p:nvGrpSpPr>
          <p:grpSpPr>
            <a:xfrm>
              <a:off x="1198481" y="815198"/>
              <a:ext cx="4505789" cy="457680"/>
              <a:chOff x="3558882" y="4011427"/>
              <a:chExt cx="2188549" cy="111417"/>
            </a:xfrm>
          </p:grpSpPr>
          <p:sp>
            <p:nvSpPr>
              <p:cNvPr id="22" name="Google Shape;3832;p61">
                <a:extLst>
                  <a:ext uri="{FF2B5EF4-FFF2-40B4-BE49-F238E27FC236}">
                    <a16:creationId xmlns:a16="http://schemas.microsoft.com/office/drawing/2014/main" id="{BF6C1AF6-1C74-440D-839A-E97AA5B614F7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" name="Google Shape;3833;p61">
                <a:extLst>
                  <a:ext uri="{FF2B5EF4-FFF2-40B4-BE49-F238E27FC236}">
                    <a16:creationId xmlns:a16="http://schemas.microsoft.com/office/drawing/2014/main" id="{9A25CF8E-429C-4044-BE76-A6681C0274FD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842;p61">
              <a:extLst>
                <a:ext uri="{FF2B5EF4-FFF2-40B4-BE49-F238E27FC236}">
                  <a16:creationId xmlns:a16="http://schemas.microsoft.com/office/drawing/2014/main" id="{EE1A937A-C04B-42F8-A6EF-D18D13EC8D0E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1" name="Google Shape;3842;p61">
              <a:extLst>
                <a:ext uri="{FF2B5EF4-FFF2-40B4-BE49-F238E27FC236}">
                  <a16:creationId xmlns:a16="http://schemas.microsoft.com/office/drawing/2014/main" id="{4D0E5391-5305-46F5-834A-F4BDC69F9B2F}"/>
                </a:ext>
              </a:extLst>
            </p:cNvPr>
            <p:cNvSpPr txBox="1"/>
            <p:nvPr/>
          </p:nvSpPr>
          <p:spPr>
            <a:xfrm>
              <a:off x="2639693" y="860347"/>
              <a:ext cx="288328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100,000 – 90,700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B4BF596C-003C-4E3F-826D-F4446681C3B1}"/>
              </a:ext>
            </a:extLst>
          </p:cNvPr>
          <p:cNvSpPr txBox="1"/>
          <p:nvPr/>
        </p:nvSpPr>
        <p:spPr>
          <a:xfrm>
            <a:off x="1136808" y="1507048"/>
            <a:ext cx="9568541" cy="820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เริ่มลบจากหลักหน่วย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หลักสิบ หลักร้อย หลักพัน หลักหมื่น และหลักแสน ตามลำดับ ถ้าในหลักใด ตัวตั้งน้อยกว่าตัวลบต้องกระจายจำนวนจากหลักถัดไปทางซ้ายมารวมกับตัวตั้งในหลักนั้น แล้วจึงลบกัน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E53EFFD0-DD8B-4285-AFAC-B802F3BC0FDE}"/>
              </a:ext>
            </a:extLst>
          </p:cNvPr>
          <p:cNvSpPr txBox="1"/>
          <p:nvPr/>
        </p:nvSpPr>
        <p:spPr>
          <a:xfrm>
            <a:off x="6036820" y="3428003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9DA2FBB3-4EF7-4848-9C38-C40630569185}"/>
              </a:ext>
            </a:extLst>
          </p:cNvPr>
          <p:cNvGrpSpPr/>
          <p:nvPr/>
        </p:nvGrpSpPr>
        <p:grpSpPr>
          <a:xfrm>
            <a:off x="1620721" y="3974164"/>
            <a:ext cx="4392000" cy="451744"/>
            <a:chOff x="1794457" y="3827517"/>
            <a:chExt cx="3460834" cy="45174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F32A9256-30E0-46E6-B7F8-4D3028568824}"/>
                </a:ext>
              </a:extLst>
            </p:cNvPr>
            <p:cNvCxnSpPr/>
            <p:nvPr/>
          </p:nvCxnSpPr>
          <p:spPr>
            <a:xfrm>
              <a:off x="1799291" y="3827517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" name="กลุ่ม 27">
              <a:extLst>
                <a:ext uri="{FF2B5EF4-FFF2-40B4-BE49-F238E27FC236}">
                  <a16:creationId xmlns:a16="http://schemas.microsoft.com/office/drawing/2014/main" id="{8E84D6CF-2B4D-43F0-968B-C7ABAAF23D34}"/>
                </a:ext>
              </a:extLst>
            </p:cNvPr>
            <p:cNvGrpSpPr/>
            <p:nvPr/>
          </p:nvGrpSpPr>
          <p:grpSpPr>
            <a:xfrm>
              <a:off x="1794457" y="4259130"/>
              <a:ext cx="3456000" cy="20131"/>
              <a:chOff x="1764604" y="5115751"/>
              <a:chExt cx="2935229" cy="20131"/>
            </a:xfrm>
          </p:grpSpPr>
          <p:cxnSp>
            <p:nvCxnSpPr>
              <p:cNvPr id="29" name="ตัวเชื่อมต่อตรง 28">
                <a:extLst>
                  <a:ext uri="{FF2B5EF4-FFF2-40B4-BE49-F238E27FC236}">
                    <a16:creationId xmlns:a16="http://schemas.microsoft.com/office/drawing/2014/main" id="{1EC49403-48C6-44D8-99FD-9954223C694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ตัวเชื่อมต่อตรง 29">
                <a:extLst>
                  <a:ext uri="{FF2B5EF4-FFF2-40B4-BE49-F238E27FC236}">
                    <a16:creationId xmlns:a16="http://schemas.microsoft.com/office/drawing/2014/main" id="{230DB744-8F21-4A27-B749-586BC610331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" name="Google Shape;1515;p54">
            <a:extLst>
              <a:ext uri="{FF2B5EF4-FFF2-40B4-BE49-F238E27FC236}">
                <a16:creationId xmlns:a16="http://schemas.microsoft.com/office/drawing/2014/main" id="{30FF733A-2781-45A1-B26B-16512DF339B5}"/>
              </a:ext>
            </a:extLst>
          </p:cNvPr>
          <p:cNvGrpSpPr/>
          <p:nvPr/>
        </p:nvGrpSpPr>
        <p:grpSpPr>
          <a:xfrm rot="20445680" flipV="1">
            <a:off x="6794215" y="3545901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2" name="Google Shape;1516;p54">
              <a:extLst>
                <a:ext uri="{FF2B5EF4-FFF2-40B4-BE49-F238E27FC236}">
                  <a16:creationId xmlns:a16="http://schemas.microsoft.com/office/drawing/2014/main" id="{248E80E9-AB60-4FCF-86C4-D9381E484EAA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1517;p54">
              <a:extLst>
                <a:ext uri="{FF2B5EF4-FFF2-40B4-BE49-F238E27FC236}">
                  <a16:creationId xmlns:a16="http://schemas.microsoft.com/office/drawing/2014/main" id="{3F56F690-A35D-4368-A870-CE174ED3BD7B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34" name="ตาราง 3">
            <a:extLst>
              <a:ext uri="{FF2B5EF4-FFF2-40B4-BE49-F238E27FC236}">
                <a16:creationId xmlns:a16="http://schemas.microsoft.com/office/drawing/2014/main" id="{7CC86AD4-02D3-46B2-887B-FA2D2A51EC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9780140"/>
              </p:ext>
            </p:extLst>
          </p:nvPr>
        </p:nvGraphicFramePr>
        <p:xfrm>
          <a:off x="8293607" y="3218461"/>
          <a:ext cx="173637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273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92739">
                  <a:extLst>
                    <a:ext uri="{9D8B030D-6E8A-4147-A177-3AD203B41FA5}">
                      <a16:colId xmlns:a16="http://schemas.microsoft.com/office/drawing/2014/main" val="4213511510"/>
                    </a:ext>
                  </a:extLst>
                </a:gridCol>
                <a:gridCol w="274248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80342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279936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1636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2E1AFD69-25B1-4006-ABA0-159BAF26FD61}"/>
              </a:ext>
            </a:extLst>
          </p:cNvPr>
          <p:cNvSpPr txBox="1"/>
          <p:nvPr/>
        </p:nvSpPr>
        <p:spPr>
          <a:xfrm>
            <a:off x="9997394" y="3437179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7F13C727-DA80-4812-9FC5-13C6DE8CBC17}"/>
              </a:ext>
            </a:extLst>
          </p:cNvPr>
          <p:cNvGrpSpPr/>
          <p:nvPr/>
        </p:nvGrpSpPr>
        <p:grpSpPr>
          <a:xfrm>
            <a:off x="8398243" y="4005291"/>
            <a:ext cx="1548000" cy="451744"/>
            <a:chOff x="6755075" y="4085228"/>
            <a:chExt cx="3460691" cy="451744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8733C228-E0F7-4240-89A4-AB6E10B9085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" name="กลุ่ม 37">
              <a:extLst>
                <a:ext uri="{FF2B5EF4-FFF2-40B4-BE49-F238E27FC236}">
                  <a16:creationId xmlns:a16="http://schemas.microsoft.com/office/drawing/2014/main" id="{30C1370A-7886-4522-B7B9-5215021146D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9" name="ตัวเชื่อมต่อตรง 38">
                <a:extLst>
                  <a:ext uri="{FF2B5EF4-FFF2-40B4-BE49-F238E27FC236}">
                    <a16:creationId xmlns:a16="http://schemas.microsoft.com/office/drawing/2014/main" id="{9673335E-53C2-475A-AAD9-1FB5D9F0155A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ตัวเชื่อมต่อตรง 39">
                <a:extLst>
                  <a:ext uri="{FF2B5EF4-FFF2-40B4-BE49-F238E27FC236}">
                    <a16:creationId xmlns:a16="http://schemas.microsoft.com/office/drawing/2014/main" id="{547CC892-0160-426E-B67A-02A86EB5168F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1" name="Google Shape;3842;p61">
            <a:extLst>
              <a:ext uri="{FF2B5EF4-FFF2-40B4-BE49-F238E27FC236}">
                <a16:creationId xmlns:a16="http://schemas.microsoft.com/office/drawing/2014/main" id="{12B7ABEA-4D43-4871-AC4E-F5648D12FBE6}"/>
              </a:ext>
            </a:extLst>
          </p:cNvPr>
          <p:cNvSpPr txBox="1"/>
          <p:nvPr/>
        </p:nvSpPr>
        <p:spPr>
          <a:xfrm>
            <a:off x="1485454" y="4717807"/>
            <a:ext cx="547527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E73D91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100,000 – 90,700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9,300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77D49F8D-A1E2-4159-B8E3-D18F785FB563}"/>
              </a:ext>
            </a:extLst>
          </p:cNvPr>
          <p:cNvSpPr txBox="1"/>
          <p:nvPr/>
        </p:nvSpPr>
        <p:spPr>
          <a:xfrm>
            <a:off x="8288365" y="2403529"/>
            <a:ext cx="18614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แสดงวิธีหาผลลบ ดังนี้</a:t>
            </a: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F66CAC10-4611-4364-9A23-0B7817741015}"/>
              </a:ext>
            </a:extLst>
          </p:cNvPr>
          <p:cNvSpPr txBox="1"/>
          <p:nvPr/>
        </p:nvSpPr>
        <p:spPr>
          <a:xfrm>
            <a:off x="5711484" y="412460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1337D3A-1E94-4FBA-AC41-2D79C49C3884}"/>
              </a:ext>
            </a:extLst>
          </p:cNvPr>
          <p:cNvSpPr txBox="1"/>
          <p:nvPr/>
        </p:nvSpPr>
        <p:spPr>
          <a:xfrm>
            <a:off x="4839351" y="4124607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FB9CB118-A77B-4763-94A8-D4CE8A7C60A2}"/>
              </a:ext>
            </a:extLst>
          </p:cNvPr>
          <p:cNvSpPr txBox="1"/>
          <p:nvPr/>
        </p:nvSpPr>
        <p:spPr>
          <a:xfrm>
            <a:off x="4022754" y="412064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6586DBFA-A22F-45F3-89CA-45B2A254B03E}"/>
              </a:ext>
            </a:extLst>
          </p:cNvPr>
          <p:cNvSpPr txBox="1"/>
          <p:nvPr/>
        </p:nvSpPr>
        <p:spPr>
          <a:xfrm>
            <a:off x="3228427" y="4125099"/>
            <a:ext cx="40322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4B746ADF-A32C-4ABC-9AB9-8A4C3873832D}"/>
              </a:ext>
            </a:extLst>
          </p:cNvPr>
          <p:cNvGrpSpPr/>
          <p:nvPr/>
        </p:nvGrpSpPr>
        <p:grpSpPr>
          <a:xfrm>
            <a:off x="4005601" y="5091493"/>
            <a:ext cx="4053531" cy="1373431"/>
            <a:chOff x="3949424" y="4292314"/>
            <a:chExt cx="4053531" cy="1373431"/>
          </a:xfrm>
        </p:grpSpPr>
        <p:sp>
          <p:nvSpPr>
            <p:cNvPr id="48" name="Google Shape;1473;p36">
              <a:extLst>
                <a:ext uri="{FF2B5EF4-FFF2-40B4-BE49-F238E27FC236}">
                  <a16:creationId xmlns:a16="http://schemas.microsoft.com/office/drawing/2014/main" id="{00672EA7-D908-4ACA-AA55-90FCEF2FE3D8}"/>
                </a:ext>
              </a:extLst>
            </p:cNvPr>
            <p:cNvSpPr/>
            <p:nvPr/>
          </p:nvSpPr>
          <p:spPr>
            <a:xfrm>
              <a:off x="3949424" y="4292314"/>
              <a:ext cx="4053531" cy="1373431"/>
            </a:xfrm>
            <a:custGeom>
              <a:avLst/>
              <a:gdLst/>
              <a:ahLst/>
              <a:cxnLst/>
              <a:rect l="l" t="t" r="r" b="b"/>
              <a:pathLst>
                <a:path w="137904" h="35921" extrusionOk="0">
                  <a:moveTo>
                    <a:pt x="4569" y="7874"/>
                  </a:moveTo>
                  <a:cubicBezTo>
                    <a:pt x="9308" y="4923"/>
                    <a:pt x="14170" y="2375"/>
                    <a:pt x="28979" y="1168"/>
                  </a:cubicBezTo>
                  <a:cubicBezTo>
                    <a:pt x="43788" y="-39"/>
                    <a:pt x="75786" y="-463"/>
                    <a:pt x="93423" y="632"/>
                  </a:cubicBezTo>
                  <a:cubicBezTo>
                    <a:pt x="111060" y="1727"/>
                    <a:pt x="128473" y="3750"/>
                    <a:pt x="134799" y="7740"/>
                  </a:cubicBezTo>
                  <a:cubicBezTo>
                    <a:pt x="141125" y="11730"/>
                    <a:pt x="136666" y="21241"/>
                    <a:pt x="131379" y="24572"/>
                  </a:cubicBezTo>
                  <a:cubicBezTo>
                    <a:pt x="126093" y="27903"/>
                    <a:pt x="108948" y="25835"/>
                    <a:pt x="103080" y="27724"/>
                  </a:cubicBezTo>
                  <a:cubicBezTo>
                    <a:pt x="97212" y="29613"/>
                    <a:pt x="98576" y="35559"/>
                    <a:pt x="96173" y="35905"/>
                  </a:cubicBezTo>
                  <a:cubicBezTo>
                    <a:pt x="93770" y="36251"/>
                    <a:pt x="94396" y="30853"/>
                    <a:pt x="88662" y="29802"/>
                  </a:cubicBezTo>
                  <a:cubicBezTo>
                    <a:pt x="82928" y="28752"/>
                    <a:pt x="74613" y="30127"/>
                    <a:pt x="61771" y="29602"/>
                  </a:cubicBezTo>
                  <a:cubicBezTo>
                    <a:pt x="48929" y="29077"/>
                    <a:pt x="21814" y="28439"/>
                    <a:pt x="11610" y="26651"/>
                  </a:cubicBezTo>
                  <a:cubicBezTo>
                    <a:pt x="1406" y="24863"/>
                    <a:pt x="1719" y="22002"/>
                    <a:pt x="545" y="18872"/>
                  </a:cubicBezTo>
                  <a:cubicBezTo>
                    <a:pt x="-628" y="15743"/>
                    <a:pt x="-170" y="10825"/>
                    <a:pt x="4569" y="7874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</p:sp>
        <p:sp>
          <p:nvSpPr>
            <p:cNvPr id="49" name="Google Shape;1475;p36">
              <a:extLst>
                <a:ext uri="{FF2B5EF4-FFF2-40B4-BE49-F238E27FC236}">
                  <a16:creationId xmlns:a16="http://schemas.microsoft.com/office/drawing/2014/main" id="{4FE27E36-B2A2-48D0-87AB-97B095A4A96D}"/>
                </a:ext>
              </a:extLst>
            </p:cNvPr>
            <p:cNvSpPr txBox="1">
              <a:spLocks/>
            </p:cNvSpPr>
            <p:nvPr/>
          </p:nvSpPr>
          <p:spPr>
            <a:xfrm>
              <a:off x="4352597" y="4507757"/>
              <a:ext cx="3497685" cy="75875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  	9,300 + 90,700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100,000</a:t>
              </a:r>
              <a:endPara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ผลลบบวกตัวลบเท่ากับตัวตั้ง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09C2AEB6-FCFF-4793-B663-E5653B7C5C58}"/>
              </a:ext>
            </a:extLst>
          </p:cNvPr>
          <p:cNvGrpSpPr/>
          <p:nvPr/>
        </p:nvGrpSpPr>
        <p:grpSpPr>
          <a:xfrm>
            <a:off x="4010049" y="3055449"/>
            <a:ext cx="403228" cy="456157"/>
            <a:chOff x="4119777" y="3055449"/>
            <a:chExt cx="403228" cy="456157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F3B2513C-B448-4E80-8EB4-F4470403ABBC}"/>
                </a:ext>
              </a:extLst>
            </p:cNvPr>
            <p:cNvSpPr txBox="1"/>
            <p:nvPr/>
          </p:nvSpPr>
          <p:spPr>
            <a:xfrm>
              <a:off x="4119777" y="305544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D997EA60-1390-4398-B95F-21E2B16A3D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53930" y="3295606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60059CA7-824A-4BA4-827D-225845640605}"/>
              </a:ext>
            </a:extLst>
          </p:cNvPr>
          <p:cNvGrpSpPr/>
          <p:nvPr/>
        </p:nvGrpSpPr>
        <p:grpSpPr>
          <a:xfrm>
            <a:off x="9126277" y="3056512"/>
            <a:ext cx="403228" cy="465893"/>
            <a:chOff x="8970046" y="3041569"/>
            <a:chExt cx="403228" cy="465893"/>
          </a:xfrm>
        </p:grpSpPr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62D25597-F29F-457F-8949-6CCB0CBF2C1B}"/>
                </a:ext>
              </a:extLst>
            </p:cNvPr>
            <p:cNvSpPr txBox="1"/>
            <p:nvPr/>
          </p:nvSpPr>
          <p:spPr>
            <a:xfrm>
              <a:off x="8970046" y="304156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07D0D9D3-77D8-432F-9093-E3753B39A67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2607" y="329146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81ACDCDF-49CE-4CB8-BECD-000A8452454B}"/>
              </a:ext>
            </a:extLst>
          </p:cNvPr>
          <p:cNvGrpSpPr/>
          <p:nvPr/>
        </p:nvGrpSpPr>
        <p:grpSpPr>
          <a:xfrm>
            <a:off x="3214249" y="3054347"/>
            <a:ext cx="403228" cy="452365"/>
            <a:chOff x="3323977" y="3054347"/>
            <a:chExt cx="403228" cy="452365"/>
          </a:xfrm>
        </p:grpSpPr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1B3B0F95-EDE5-45E5-AC52-079FAE9C9EEB}"/>
                </a:ext>
              </a:extLst>
            </p:cNvPr>
            <p:cNvSpPr txBox="1"/>
            <p:nvPr/>
          </p:nvSpPr>
          <p:spPr>
            <a:xfrm>
              <a:off x="3323977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01BC52F6-C09A-44E0-8E63-5CE0658492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84BFA168-FA2C-4D8D-A8D5-6C58C95B8D7B}"/>
              </a:ext>
            </a:extLst>
          </p:cNvPr>
          <p:cNvGrpSpPr/>
          <p:nvPr/>
        </p:nvGrpSpPr>
        <p:grpSpPr>
          <a:xfrm>
            <a:off x="8822980" y="3075129"/>
            <a:ext cx="384555" cy="445350"/>
            <a:chOff x="8630173" y="3051042"/>
            <a:chExt cx="384555" cy="445350"/>
          </a:xfrm>
        </p:grpSpPr>
        <p:sp>
          <p:nvSpPr>
            <p:cNvPr id="60" name="กล่องข้อความ 59">
              <a:extLst>
                <a:ext uri="{FF2B5EF4-FFF2-40B4-BE49-F238E27FC236}">
                  <a16:creationId xmlns:a16="http://schemas.microsoft.com/office/drawing/2014/main" id="{94BA27C3-32C1-473B-BD51-03607ABF86D9}"/>
                </a:ext>
              </a:extLst>
            </p:cNvPr>
            <p:cNvSpPr txBox="1"/>
            <p:nvPr/>
          </p:nvSpPr>
          <p:spPr>
            <a:xfrm>
              <a:off x="8630173" y="3051042"/>
              <a:ext cx="38455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09860643-E068-4878-8D80-31445EABCD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Google Shape;1851;p57">
            <a:extLst>
              <a:ext uri="{FF2B5EF4-FFF2-40B4-BE49-F238E27FC236}">
                <a16:creationId xmlns:a16="http://schemas.microsoft.com/office/drawing/2014/main" id="{1B707E15-A9D2-4D12-B6CA-A8DE7294C007}"/>
              </a:ext>
            </a:extLst>
          </p:cNvPr>
          <p:cNvSpPr/>
          <p:nvPr/>
        </p:nvSpPr>
        <p:spPr>
          <a:xfrm rot="11720771">
            <a:off x="8147008" y="4620230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F18DF19E-14DA-4A91-8173-0D74B7D669B4}"/>
              </a:ext>
            </a:extLst>
          </p:cNvPr>
          <p:cNvGrpSpPr/>
          <p:nvPr/>
        </p:nvGrpSpPr>
        <p:grpSpPr>
          <a:xfrm>
            <a:off x="2373358" y="3031457"/>
            <a:ext cx="403228" cy="470653"/>
            <a:chOff x="3296545" y="3036059"/>
            <a:chExt cx="403228" cy="470653"/>
          </a:xfrm>
        </p:grpSpPr>
        <p:sp>
          <p:nvSpPr>
            <p:cNvPr id="64" name="กล่องข้อความ 63">
              <a:extLst>
                <a:ext uri="{FF2B5EF4-FFF2-40B4-BE49-F238E27FC236}">
                  <a16:creationId xmlns:a16="http://schemas.microsoft.com/office/drawing/2014/main" id="{F9903857-CBE7-4ACE-9B0A-A3ADF794FF44}"/>
                </a:ext>
              </a:extLst>
            </p:cNvPr>
            <p:cNvSpPr txBox="1"/>
            <p:nvPr/>
          </p:nvSpPr>
          <p:spPr>
            <a:xfrm>
              <a:off x="3296545" y="303605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32067A39-83DC-4F6B-87EC-DD247DCF6C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75E32906-9D8E-452F-90FC-B0C1C6A27FB7}"/>
              </a:ext>
            </a:extLst>
          </p:cNvPr>
          <p:cNvGrpSpPr/>
          <p:nvPr/>
        </p:nvGrpSpPr>
        <p:grpSpPr>
          <a:xfrm>
            <a:off x="3223140" y="2872254"/>
            <a:ext cx="403228" cy="452365"/>
            <a:chOff x="3307761" y="3054347"/>
            <a:chExt cx="403228" cy="452365"/>
          </a:xfrm>
        </p:grpSpPr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6E1C60F-1880-4940-A7DB-265C479C21EC}"/>
                </a:ext>
              </a:extLst>
            </p:cNvPr>
            <p:cNvSpPr txBox="1"/>
            <p:nvPr/>
          </p:nvSpPr>
          <p:spPr>
            <a:xfrm>
              <a:off x="3307761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C9B9B6F1-7A6A-493A-A98D-D958ACE11B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9E23CCD-4AF7-4786-BB51-BA3081A9009B}"/>
              </a:ext>
            </a:extLst>
          </p:cNvPr>
          <p:cNvGrpSpPr/>
          <p:nvPr/>
        </p:nvGrpSpPr>
        <p:grpSpPr>
          <a:xfrm>
            <a:off x="8578143" y="3073832"/>
            <a:ext cx="392559" cy="445350"/>
            <a:chOff x="8641389" y="3051042"/>
            <a:chExt cx="392559" cy="445350"/>
          </a:xfrm>
        </p:grpSpPr>
        <p:sp>
          <p:nvSpPr>
            <p:cNvPr id="70" name="กล่องข้อความ 69">
              <a:extLst>
                <a:ext uri="{FF2B5EF4-FFF2-40B4-BE49-F238E27FC236}">
                  <a16:creationId xmlns:a16="http://schemas.microsoft.com/office/drawing/2014/main" id="{7854C5FA-AC09-482B-8A61-E0B58175CDF1}"/>
                </a:ext>
              </a:extLst>
            </p:cNvPr>
            <p:cNvSpPr txBox="1"/>
            <p:nvPr/>
          </p:nvSpPr>
          <p:spPr>
            <a:xfrm>
              <a:off x="8641389" y="3051042"/>
              <a:ext cx="39255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469E5379-BDE2-4042-B1FF-FA98F46B0B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9CD7134D-008A-4450-B266-BE4412D7B742}"/>
              </a:ext>
            </a:extLst>
          </p:cNvPr>
          <p:cNvGrpSpPr/>
          <p:nvPr/>
        </p:nvGrpSpPr>
        <p:grpSpPr>
          <a:xfrm>
            <a:off x="8548926" y="2872371"/>
            <a:ext cx="379820" cy="445350"/>
            <a:chOff x="8611281" y="3051042"/>
            <a:chExt cx="379820" cy="445350"/>
          </a:xfrm>
        </p:grpSpPr>
        <p:sp>
          <p:nvSpPr>
            <p:cNvPr id="73" name="กล่องข้อความ 72">
              <a:extLst>
                <a:ext uri="{FF2B5EF4-FFF2-40B4-BE49-F238E27FC236}">
                  <a16:creationId xmlns:a16="http://schemas.microsoft.com/office/drawing/2014/main" id="{D6245BF5-01CC-4C4B-BE82-20E835DB30F1}"/>
                </a:ext>
              </a:extLst>
            </p:cNvPr>
            <p:cNvSpPr txBox="1"/>
            <p:nvPr/>
          </p:nvSpPr>
          <p:spPr>
            <a:xfrm>
              <a:off x="8611281" y="3051042"/>
              <a:ext cx="3798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F2093D96-04D8-4028-A267-E5DB53AF40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1487BEBA-88BD-42B0-B41E-F5EB32995033}"/>
              </a:ext>
            </a:extLst>
          </p:cNvPr>
          <p:cNvGrpSpPr/>
          <p:nvPr/>
        </p:nvGrpSpPr>
        <p:grpSpPr>
          <a:xfrm>
            <a:off x="8312082" y="3080778"/>
            <a:ext cx="221901" cy="445350"/>
            <a:chOff x="8685037" y="3051042"/>
            <a:chExt cx="221901" cy="445350"/>
          </a:xfrm>
        </p:grpSpPr>
        <p:sp>
          <p:nvSpPr>
            <p:cNvPr id="76" name="กล่องข้อความ 75">
              <a:extLst>
                <a:ext uri="{FF2B5EF4-FFF2-40B4-BE49-F238E27FC236}">
                  <a16:creationId xmlns:a16="http://schemas.microsoft.com/office/drawing/2014/main" id="{BFF6B8E1-82D4-4C60-9152-7C34E103AD2D}"/>
                </a:ext>
              </a:extLst>
            </p:cNvPr>
            <p:cNvSpPr txBox="1"/>
            <p:nvPr/>
          </p:nvSpPr>
          <p:spPr>
            <a:xfrm>
              <a:off x="8685037" y="3051042"/>
              <a:ext cx="22190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Calibri" panose="020F0502020204030204"/>
                  <a:cs typeface="Cordia New" panose="020B0304020202020204" pitchFamily="34" charset="-34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DF698BE2-2066-4774-AD6C-C31061015D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54150" y="328039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219194DA-CC4F-4BD5-A699-FD73393223ED}"/>
              </a:ext>
            </a:extLst>
          </p:cNvPr>
          <p:cNvGrpSpPr/>
          <p:nvPr/>
        </p:nvGrpSpPr>
        <p:grpSpPr>
          <a:xfrm>
            <a:off x="2377804" y="2832048"/>
            <a:ext cx="403228" cy="452365"/>
            <a:chOff x="3307761" y="3054347"/>
            <a:chExt cx="403228" cy="452365"/>
          </a:xfrm>
        </p:grpSpPr>
        <p:sp>
          <p:nvSpPr>
            <p:cNvPr id="79" name="กล่องข้อความ 78">
              <a:extLst>
                <a:ext uri="{FF2B5EF4-FFF2-40B4-BE49-F238E27FC236}">
                  <a16:creationId xmlns:a16="http://schemas.microsoft.com/office/drawing/2014/main" id="{408A4F51-D5AB-45F5-8AF9-1730438E1993}"/>
                </a:ext>
              </a:extLst>
            </p:cNvPr>
            <p:cNvSpPr txBox="1"/>
            <p:nvPr/>
          </p:nvSpPr>
          <p:spPr>
            <a:xfrm>
              <a:off x="3307761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8D80B39A-4096-4B81-83D0-23B67466C9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C7A95DBC-FBD7-4DA3-A5EB-54FE2D4D14C1}"/>
              </a:ext>
            </a:extLst>
          </p:cNvPr>
          <p:cNvGrpSpPr/>
          <p:nvPr/>
        </p:nvGrpSpPr>
        <p:grpSpPr>
          <a:xfrm>
            <a:off x="1534394" y="3038158"/>
            <a:ext cx="403228" cy="452365"/>
            <a:chOff x="3298617" y="3054347"/>
            <a:chExt cx="403228" cy="452365"/>
          </a:xfrm>
        </p:grpSpPr>
        <p:sp>
          <p:nvSpPr>
            <p:cNvPr id="82" name="กล่องข้อความ 81">
              <a:extLst>
                <a:ext uri="{FF2B5EF4-FFF2-40B4-BE49-F238E27FC236}">
                  <a16:creationId xmlns:a16="http://schemas.microsoft.com/office/drawing/2014/main" id="{9879E0CE-E944-4240-9D66-D0E0BCB20D18}"/>
                </a:ext>
              </a:extLst>
            </p:cNvPr>
            <p:cNvSpPr txBox="1"/>
            <p:nvPr/>
          </p:nvSpPr>
          <p:spPr>
            <a:xfrm>
              <a:off x="3298617" y="3054347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3" name="ตัวเชื่อมต่อตรง 82">
              <a:extLst>
                <a:ext uri="{FF2B5EF4-FFF2-40B4-BE49-F238E27FC236}">
                  <a16:creationId xmlns:a16="http://schemas.microsoft.com/office/drawing/2014/main" id="{CEC25C1F-901E-4310-BA80-504BE53BED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48524" y="329071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5BCC31A3-7269-4144-8D9B-4BDB09978CEE}"/>
              </a:ext>
            </a:extLst>
          </p:cNvPr>
          <p:cNvGrpSpPr/>
          <p:nvPr/>
        </p:nvGrpSpPr>
        <p:grpSpPr>
          <a:xfrm>
            <a:off x="8812909" y="2858726"/>
            <a:ext cx="403228" cy="465893"/>
            <a:chOff x="8942614" y="3041569"/>
            <a:chExt cx="403228" cy="465893"/>
          </a:xfrm>
        </p:grpSpPr>
        <p:sp>
          <p:nvSpPr>
            <p:cNvPr id="85" name="กล่องข้อความ 84">
              <a:extLst>
                <a:ext uri="{FF2B5EF4-FFF2-40B4-BE49-F238E27FC236}">
                  <a16:creationId xmlns:a16="http://schemas.microsoft.com/office/drawing/2014/main" id="{C0306D56-953D-4CBE-9A34-BDF0046FA60D}"/>
                </a:ext>
              </a:extLst>
            </p:cNvPr>
            <p:cNvSpPr txBox="1"/>
            <p:nvPr/>
          </p:nvSpPr>
          <p:spPr>
            <a:xfrm>
              <a:off x="8942614" y="3041569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1CDAAC2C-D701-453C-85FD-60C0A2B60D1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92607" y="329146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16603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500"/>
                            </p:stCondLst>
                            <p:childTnLst>
                              <p:par>
                                <p:cTn id="1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35" grpId="0"/>
      <p:bldP spid="41" grpId="0"/>
      <p:bldP spid="42" grpId="0"/>
      <p:bldP spid="43" grpId="0"/>
      <p:bldP spid="44" grpId="0"/>
      <p:bldP spid="45" grpId="0"/>
      <p:bldP spid="46" grpId="0"/>
      <p:bldP spid="62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1FD967FC-07B3-48DE-BAE5-65F9AEB63A76}"/>
              </a:ext>
            </a:extLst>
          </p:cNvPr>
          <p:cNvGrpSpPr/>
          <p:nvPr/>
        </p:nvGrpSpPr>
        <p:grpSpPr>
          <a:xfrm>
            <a:off x="1335642" y="1359323"/>
            <a:ext cx="4238369" cy="457680"/>
            <a:chOff x="1198482" y="815198"/>
            <a:chExt cx="4238369" cy="457680"/>
          </a:xfrm>
        </p:grpSpPr>
        <p:grpSp>
          <p:nvGrpSpPr>
            <p:cNvPr id="9" name="Google Shape;3831;p61">
              <a:extLst>
                <a:ext uri="{FF2B5EF4-FFF2-40B4-BE49-F238E27FC236}">
                  <a16:creationId xmlns:a16="http://schemas.microsoft.com/office/drawing/2014/main" id="{E3D51CBA-98CF-4B84-AF40-9D1A577FD614}"/>
                </a:ext>
              </a:extLst>
            </p:cNvPr>
            <p:cNvGrpSpPr/>
            <p:nvPr/>
          </p:nvGrpSpPr>
          <p:grpSpPr>
            <a:xfrm>
              <a:off x="1198482" y="815198"/>
              <a:ext cx="4238369" cy="457680"/>
              <a:chOff x="3558882" y="4011427"/>
              <a:chExt cx="2058658" cy="111417"/>
            </a:xfrm>
          </p:grpSpPr>
          <p:sp>
            <p:nvSpPr>
              <p:cNvPr id="12" name="Google Shape;3832;p61">
                <a:extLst>
                  <a:ext uri="{FF2B5EF4-FFF2-40B4-BE49-F238E27FC236}">
                    <a16:creationId xmlns:a16="http://schemas.microsoft.com/office/drawing/2014/main" id="{0880B3A0-D27E-46C5-A730-927E015C7A56}"/>
                  </a:ext>
                </a:extLst>
              </p:cNvPr>
              <p:cNvSpPr/>
              <p:nvPr/>
            </p:nvSpPr>
            <p:spPr>
              <a:xfrm rot="5400000" flipH="1">
                <a:off x="4565194" y="3070382"/>
                <a:ext cx="111300" cy="199339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" name="Google Shape;3833;p61">
                <a:extLst>
                  <a:ext uri="{FF2B5EF4-FFF2-40B4-BE49-F238E27FC236}">
                    <a16:creationId xmlns:a16="http://schemas.microsoft.com/office/drawing/2014/main" id="{5B16962A-D3DE-448C-8DBE-92A31AE6440A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" name="Google Shape;3842;p61">
              <a:extLst>
                <a:ext uri="{FF2B5EF4-FFF2-40B4-BE49-F238E27FC236}">
                  <a16:creationId xmlns:a16="http://schemas.microsoft.com/office/drawing/2014/main" id="{8AD8765C-7319-483F-BA4F-E50ED3CCEDDB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1" name="Google Shape;3842;p61">
              <a:extLst>
                <a:ext uri="{FF2B5EF4-FFF2-40B4-BE49-F238E27FC236}">
                  <a16:creationId xmlns:a16="http://schemas.microsoft.com/office/drawing/2014/main" id="{38D6ED78-911C-4A31-9272-359B0D3A166C}"/>
                </a:ext>
              </a:extLst>
            </p:cNvPr>
            <p:cNvSpPr txBox="1"/>
            <p:nvPr/>
          </p:nvSpPr>
          <p:spPr>
            <a:xfrm>
              <a:off x="2613815" y="860347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100,000 – 25,856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20" name="ตาราง 3">
            <a:extLst>
              <a:ext uri="{FF2B5EF4-FFF2-40B4-BE49-F238E27FC236}">
                <a16:creationId xmlns:a16="http://schemas.microsoft.com/office/drawing/2014/main" id="{C279B4CE-11C4-4483-A6C3-A9D44A9E74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8318079"/>
              </p:ext>
            </p:extLst>
          </p:nvPr>
        </p:nvGraphicFramePr>
        <p:xfrm>
          <a:off x="2824495" y="2794969"/>
          <a:ext cx="209811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3726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53726">
                  <a:extLst>
                    <a:ext uri="{9D8B030D-6E8A-4147-A177-3AD203B41FA5}">
                      <a16:colId xmlns:a16="http://schemas.microsoft.com/office/drawing/2014/main" val="1774508694"/>
                    </a:ext>
                  </a:extLst>
                </a:gridCol>
                <a:gridCol w="331382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8746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3825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2276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56202336-611C-43CC-914E-3C344D92D784}"/>
              </a:ext>
            </a:extLst>
          </p:cNvPr>
          <p:cNvSpPr txBox="1"/>
          <p:nvPr/>
        </p:nvSpPr>
        <p:spPr>
          <a:xfrm>
            <a:off x="4922609" y="3028852"/>
            <a:ext cx="50674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C73C553F-8DCD-4797-9ED9-A54EFDAA1764}"/>
              </a:ext>
            </a:extLst>
          </p:cNvPr>
          <p:cNvGrpSpPr/>
          <p:nvPr/>
        </p:nvGrpSpPr>
        <p:grpSpPr>
          <a:xfrm>
            <a:off x="2929132" y="3581799"/>
            <a:ext cx="1872000" cy="451744"/>
            <a:chOff x="6755075" y="4085228"/>
            <a:chExt cx="3460691" cy="451744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61A466B-782F-40A0-9350-03B3588E700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" name="กลุ่ม 23">
              <a:extLst>
                <a:ext uri="{FF2B5EF4-FFF2-40B4-BE49-F238E27FC236}">
                  <a16:creationId xmlns:a16="http://schemas.microsoft.com/office/drawing/2014/main" id="{6D063740-4755-4A48-9346-52563EAF7B63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1A4598F6-932C-42CD-864E-E41D668D5BC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3CFE47C0-258F-4B9D-AE1F-F48C540CD9C9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7" name="Google Shape;3842;p61">
            <a:extLst>
              <a:ext uri="{FF2B5EF4-FFF2-40B4-BE49-F238E27FC236}">
                <a16:creationId xmlns:a16="http://schemas.microsoft.com/office/drawing/2014/main" id="{4E5F0C10-5A97-4480-91F2-631033415814}"/>
              </a:ext>
            </a:extLst>
          </p:cNvPr>
          <p:cNvSpPr txBox="1"/>
          <p:nvPr/>
        </p:nvSpPr>
        <p:spPr>
          <a:xfrm>
            <a:off x="1805980" y="4525969"/>
            <a:ext cx="322905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๗๔,๑๔๔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B0A27AAC-0513-4BCB-B356-8E30BFCF3C45}"/>
              </a:ext>
            </a:extLst>
          </p:cNvPr>
          <p:cNvGrpSpPr/>
          <p:nvPr/>
        </p:nvGrpSpPr>
        <p:grpSpPr>
          <a:xfrm>
            <a:off x="6610701" y="2923153"/>
            <a:ext cx="4224939" cy="960532"/>
            <a:chOff x="1267813" y="4540344"/>
            <a:chExt cx="3882157" cy="960532"/>
          </a:xfrm>
        </p:grpSpPr>
        <p:sp>
          <p:nvSpPr>
            <p:cNvPr id="29" name="Google Shape;1092;p50">
              <a:extLst>
                <a:ext uri="{FF2B5EF4-FFF2-40B4-BE49-F238E27FC236}">
                  <a16:creationId xmlns:a16="http://schemas.microsoft.com/office/drawing/2014/main" id="{394614BD-71C7-46D1-BD5F-123289F42062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1475;p36">
              <a:extLst>
                <a:ext uri="{FF2B5EF4-FFF2-40B4-BE49-F238E27FC236}">
                  <a16:creationId xmlns:a16="http://schemas.microsoft.com/office/drawing/2014/main" id="{4022C855-CDF3-44B3-97B0-0C3C5298C1D6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74,144 + 25,856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= 100,000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14D1A2E0-A5A9-4F2C-8F04-2CD4107492B1}"/>
              </a:ext>
            </a:extLst>
          </p:cNvPr>
          <p:cNvSpPr txBox="1"/>
          <p:nvPr/>
        </p:nvSpPr>
        <p:spPr>
          <a:xfrm>
            <a:off x="1681043" y="2167948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D4825929-ED25-46AB-9C8A-93CDC9275B72}"/>
              </a:ext>
            </a:extLst>
          </p:cNvPr>
          <p:cNvSpPr txBox="1"/>
          <p:nvPr/>
        </p:nvSpPr>
        <p:spPr>
          <a:xfrm>
            <a:off x="4561880" y="3659722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C63C2C07-8369-4C5D-9F77-EC46A4EF6C06}"/>
              </a:ext>
            </a:extLst>
          </p:cNvPr>
          <p:cNvSpPr txBox="1"/>
          <p:nvPr/>
        </p:nvSpPr>
        <p:spPr>
          <a:xfrm>
            <a:off x="3885197" y="3664595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87F6B200-F36C-4F58-ACB0-1C9F83DE1F7C}"/>
              </a:ext>
            </a:extLst>
          </p:cNvPr>
          <p:cNvSpPr txBox="1"/>
          <p:nvPr/>
        </p:nvSpPr>
        <p:spPr>
          <a:xfrm>
            <a:off x="4194016" y="3659721"/>
            <a:ext cx="24197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A0393359-ACEE-44AE-A206-952EB6A73034}"/>
              </a:ext>
            </a:extLst>
          </p:cNvPr>
          <p:cNvGrpSpPr/>
          <p:nvPr/>
        </p:nvGrpSpPr>
        <p:grpSpPr>
          <a:xfrm>
            <a:off x="4551883" y="2646865"/>
            <a:ext cx="390448" cy="464784"/>
            <a:chOff x="3341773" y="2123670"/>
            <a:chExt cx="390448" cy="464784"/>
          </a:xfrm>
        </p:grpSpPr>
        <p:sp>
          <p:nvSpPr>
            <p:cNvPr id="36" name="กล่องข้อความ 35">
              <a:extLst>
                <a:ext uri="{FF2B5EF4-FFF2-40B4-BE49-F238E27FC236}">
                  <a16:creationId xmlns:a16="http://schemas.microsoft.com/office/drawing/2014/main" id="{C6AAEB0D-EB4D-4B91-B6E9-BD3DD3B381DC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B5897276-01EA-453D-BC44-4793CAFC07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1C25ACA3-7A94-4A04-BD19-0C78B5B1C102}"/>
              </a:ext>
            </a:extLst>
          </p:cNvPr>
          <p:cNvGrpSpPr/>
          <p:nvPr/>
        </p:nvGrpSpPr>
        <p:grpSpPr>
          <a:xfrm>
            <a:off x="4173564" y="2629613"/>
            <a:ext cx="390448" cy="470143"/>
            <a:chOff x="3006588" y="2106418"/>
            <a:chExt cx="390448" cy="470143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E1052B89-863E-44C5-8C72-9AEFC2674108}"/>
                </a:ext>
              </a:extLst>
            </p:cNvPr>
            <p:cNvSpPr txBox="1"/>
            <p:nvPr/>
          </p:nvSpPr>
          <p:spPr>
            <a:xfrm>
              <a:off x="3006588" y="2106418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2532241D-2095-4E78-92EC-97104AE6EC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EECB554-2312-438C-BEB0-1AF9A0A901E7}"/>
              </a:ext>
            </a:extLst>
          </p:cNvPr>
          <p:cNvGrpSpPr/>
          <p:nvPr/>
        </p:nvGrpSpPr>
        <p:grpSpPr>
          <a:xfrm>
            <a:off x="3850960" y="2629613"/>
            <a:ext cx="390448" cy="464784"/>
            <a:chOff x="3341773" y="2123670"/>
            <a:chExt cx="390448" cy="464784"/>
          </a:xfrm>
        </p:grpSpPr>
        <p:sp>
          <p:nvSpPr>
            <p:cNvPr id="42" name="กล่องข้อความ 41">
              <a:extLst>
                <a:ext uri="{FF2B5EF4-FFF2-40B4-BE49-F238E27FC236}">
                  <a16:creationId xmlns:a16="http://schemas.microsoft.com/office/drawing/2014/main" id="{07FC580A-1FBB-446B-9BA8-3E81C4E724AB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6CE195D7-9A84-45C9-87DE-791E848221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81C265EE-D3B5-4516-A384-610FDF402F28}"/>
              </a:ext>
            </a:extLst>
          </p:cNvPr>
          <p:cNvGrpSpPr/>
          <p:nvPr/>
        </p:nvGrpSpPr>
        <p:grpSpPr>
          <a:xfrm>
            <a:off x="3164230" y="2643993"/>
            <a:ext cx="390448" cy="470143"/>
            <a:chOff x="3024876" y="2106418"/>
            <a:chExt cx="390448" cy="470143"/>
          </a:xfrm>
        </p:grpSpPr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BC0BCA52-6E0D-4593-B506-76268A916C31}"/>
                </a:ext>
              </a:extLst>
            </p:cNvPr>
            <p:cNvSpPr txBox="1"/>
            <p:nvPr/>
          </p:nvSpPr>
          <p:spPr>
            <a:xfrm>
              <a:off x="3024876" y="2106418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47BF2C90-92BC-41CE-92F5-DF33E04E16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E354C372-C3BF-41A1-B767-FF008EBBA7A5}"/>
              </a:ext>
            </a:extLst>
          </p:cNvPr>
          <p:cNvGrpSpPr/>
          <p:nvPr/>
        </p:nvGrpSpPr>
        <p:grpSpPr>
          <a:xfrm>
            <a:off x="4184491" y="2411605"/>
            <a:ext cx="390448" cy="464784"/>
            <a:chOff x="3314341" y="2123670"/>
            <a:chExt cx="390448" cy="464784"/>
          </a:xfrm>
        </p:grpSpPr>
        <p:sp>
          <p:nvSpPr>
            <p:cNvPr id="48" name="กล่องข้อความ 47">
              <a:extLst>
                <a:ext uri="{FF2B5EF4-FFF2-40B4-BE49-F238E27FC236}">
                  <a16:creationId xmlns:a16="http://schemas.microsoft.com/office/drawing/2014/main" id="{9CCE1645-1EF5-4283-A80A-1EBBAADF2277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F11F6A02-7466-4BA4-98CF-FDB6E7F960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0A16D3BD-C05A-4ED6-BEF8-35770C94FCD8}"/>
              </a:ext>
            </a:extLst>
          </p:cNvPr>
          <p:cNvGrpSpPr/>
          <p:nvPr/>
        </p:nvGrpSpPr>
        <p:grpSpPr>
          <a:xfrm>
            <a:off x="3516376" y="2626511"/>
            <a:ext cx="390448" cy="464784"/>
            <a:chOff x="3341773" y="2123670"/>
            <a:chExt cx="390448" cy="464784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379D77C2-A958-4CF6-86B4-77DF04242870}"/>
                </a:ext>
              </a:extLst>
            </p:cNvPr>
            <p:cNvSpPr txBox="1"/>
            <p:nvPr/>
          </p:nvSpPr>
          <p:spPr>
            <a:xfrm>
              <a:off x="3341773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849CAE3F-E12F-4658-8944-1372C665155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09673065-685E-4BB5-895A-FBADDBD566CD}"/>
              </a:ext>
            </a:extLst>
          </p:cNvPr>
          <p:cNvGrpSpPr/>
          <p:nvPr/>
        </p:nvGrpSpPr>
        <p:grpSpPr>
          <a:xfrm>
            <a:off x="3842871" y="2399458"/>
            <a:ext cx="390448" cy="464784"/>
            <a:chOff x="3314341" y="2123670"/>
            <a:chExt cx="390448" cy="464784"/>
          </a:xfrm>
        </p:grpSpPr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3764C456-42A4-46B1-AF56-C921984B9E28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1DA66527-0FE7-488C-B4C7-06D83244375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5080A0A5-826D-4F25-BF12-807A4408813C}"/>
              </a:ext>
            </a:extLst>
          </p:cNvPr>
          <p:cNvGrpSpPr/>
          <p:nvPr/>
        </p:nvGrpSpPr>
        <p:grpSpPr>
          <a:xfrm>
            <a:off x="3527315" y="2422543"/>
            <a:ext cx="390448" cy="470143"/>
            <a:chOff x="3024876" y="2106418"/>
            <a:chExt cx="390448" cy="470143"/>
          </a:xfrm>
        </p:grpSpPr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2EE6DA52-799D-4B4B-A258-335113624B39}"/>
                </a:ext>
              </a:extLst>
            </p:cNvPr>
            <p:cNvSpPr txBox="1"/>
            <p:nvPr/>
          </p:nvSpPr>
          <p:spPr>
            <a:xfrm>
              <a:off x="3024876" y="2106418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3ECF2DF7-E20E-4B72-A210-708F314DEF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E8549E9-7BBA-40B5-B996-E0AEBA0A3CA2}"/>
              </a:ext>
            </a:extLst>
          </p:cNvPr>
          <p:cNvGrpSpPr/>
          <p:nvPr/>
        </p:nvGrpSpPr>
        <p:grpSpPr>
          <a:xfrm>
            <a:off x="3169694" y="2439780"/>
            <a:ext cx="390448" cy="470143"/>
            <a:chOff x="3024876" y="2106418"/>
            <a:chExt cx="390448" cy="470143"/>
          </a:xfrm>
        </p:grpSpPr>
        <p:sp>
          <p:nvSpPr>
            <p:cNvPr id="60" name="กล่องข้อความ 59">
              <a:extLst>
                <a:ext uri="{FF2B5EF4-FFF2-40B4-BE49-F238E27FC236}">
                  <a16:creationId xmlns:a16="http://schemas.microsoft.com/office/drawing/2014/main" id="{BD4DD418-BBF0-4087-97E3-49B4BCD8749B}"/>
                </a:ext>
              </a:extLst>
            </p:cNvPr>
            <p:cNvSpPr txBox="1"/>
            <p:nvPr/>
          </p:nvSpPr>
          <p:spPr>
            <a:xfrm>
              <a:off x="3024876" y="2106418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D972BC23-59B1-4FF1-8B53-ADF92786A65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7E71EB8C-425D-4E32-BB84-7E63D3A8220C}"/>
              </a:ext>
            </a:extLst>
          </p:cNvPr>
          <p:cNvGrpSpPr/>
          <p:nvPr/>
        </p:nvGrpSpPr>
        <p:grpSpPr>
          <a:xfrm>
            <a:off x="2821790" y="2629613"/>
            <a:ext cx="390448" cy="470143"/>
            <a:chOff x="3015732" y="2106418"/>
            <a:chExt cx="390448" cy="470143"/>
          </a:xfrm>
        </p:grpSpPr>
        <p:sp>
          <p:nvSpPr>
            <p:cNvPr id="63" name="กล่องข้อความ 62">
              <a:extLst>
                <a:ext uri="{FF2B5EF4-FFF2-40B4-BE49-F238E27FC236}">
                  <a16:creationId xmlns:a16="http://schemas.microsoft.com/office/drawing/2014/main" id="{88209EA2-82CE-478B-9014-9323AF83081D}"/>
                </a:ext>
              </a:extLst>
            </p:cNvPr>
            <p:cNvSpPr txBox="1"/>
            <p:nvPr/>
          </p:nvSpPr>
          <p:spPr>
            <a:xfrm>
              <a:off x="3015732" y="2106418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1A8EDEA7-4287-47CD-B8EA-55AC66EC67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45173" y="2360561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80AD9022-DD7C-498A-ACF7-84D966E3384C}"/>
              </a:ext>
            </a:extLst>
          </p:cNvPr>
          <p:cNvSpPr txBox="1"/>
          <p:nvPr/>
        </p:nvSpPr>
        <p:spPr>
          <a:xfrm>
            <a:off x="3535970" y="3670093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B71D405E-D11A-423F-8859-46B95C5BC947}"/>
              </a:ext>
            </a:extLst>
          </p:cNvPr>
          <p:cNvSpPr txBox="1"/>
          <p:nvPr/>
        </p:nvSpPr>
        <p:spPr>
          <a:xfrm>
            <a:off x="3205505" y="3659705"/>
            <a:ext cx="252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089917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32" grpId="0"/>
      <p:bldP spid="33" grpId="0"/>
      <p:bldP spid="34" grpId="0"/>
      <p:bldP spid="65" grpId="0"/>
      <p:bldP spid="6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3D7F934E-784E-40AD-860D-E925E1746F9D}"/>
              </a:ext>
            </a:extLst>
          </p:cNvPr>
          <p:cNvSpPr txBox="1"/>
          <p:nvPr/>
        </p:nvSpPr>
        <p:spPr>
          <a:xfrm>
            <a:off x="877719" y="47348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BDC47CC1-27A7-416C-AFF3-EE683C81B866}"/>
              </a:ext>
            </a:extLst>
          </p:cNvPr>
          <p:cNvGrpSpPr/>
          <p:nvPr/>
        </p:nvGrpSpPr>
        <p:grpSpPr>
          <a:xfrm rot="14045225">
            <a:off x="4695887" y="436470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917EF470-B13B-4F64-B95F-A2DE4C5A22AE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B0BDB1C8-B6C8-4B18-890D-3A623EE811D1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D226BAA2-2BE5-42D5-B206-245C6187D52E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523BE65E-C1EF-4703-A428-B7FDAF72A708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37AEE105-3FB6-4F84-A419-94E4D75CD51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E053EC91-85B8-498F-887B-C5D2C33376B1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E81DEF73-227A-4C8E-A82F-B316AF095AB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32EEEBE7-46FD-42C0-ADE2-B363592A8E5F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25B81AB6-B614-4071-A499-1C1C49B32ACB}"/>
              </a:ext>
            </a:extLst>
          </p:cNvPr>
          <p:cNvGrpSpPr/>
          <p:nvPr/>
        </p:nvGrpSpPr>
        <p:grpSpPr>
          <a:xfrm>
            <a:off x="1157573" y="3778438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48D06E27-6747-444A-9435-BE7E75E1BCB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CAA62CC0-41E1-420A-9E33-2A12BAD5AD6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47EF11C6-9D29-461B-8CB8-D4DF5F01A303}"/>
              </a:ext>
            </a:extLst>
          </p:cNvPr>
          <p:cNvSpPr txBox="1"/>
          <p:nvPr/>
        </p:nvSpPr>
        <p:spPr>
          <a:xfrm>
            <a:off x="1838155" y="3750770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60,003 – 1,853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C02CD919-07C1-44DC-B915-B93CF6F7B44A}"/>
              </a:ext>
            </a:extLst>
          </p:cNvPr>
          <p:cNvGrpSpPr/>
          <p:nvPr/>
        </p:nvGrpSpPr>
        <p:grpSpPr>
          <a:xfrm>
            <a:off x="6234398" y="3771466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64807178-9169-4D68-8F1A-C3DB4C2935B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20209F8E-BE11-4F82-A140-903856813E1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84556556-34F0-4858-9B2A-5C985D949062}"/>
              </a:ext>
            </a:extLst>
          </p:cNvPr>
          <p:cNvSpPr txBox="1"/>
          <p:nvPr/>
        </p:nvSpPr>
        <p:spPr>
          <a:xfrm>
            <a:off x="6914980" y="374379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50,009 – 37,668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7C445089-D468-4286-AC69-29AFA7E226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5481371"/>
              </p:ext>
            </p:extLst>
          </p:nvPr>
        </p:nvGraphicFramePr>
        <p:xfrm>
          <a:off x="2881694" y="4481230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2BC26A0E-F8C4-4D50-AC70-2871314DD01A}"/>
              </a:ext>
            </a:extLst>
          </p:cNvPr>
          <p:cNvSpPr txBox="1"/>
          <p:nvPr/>
        </p:nvSpPr>
        <p:spPr>
          <a:xfrm>
            <a:off x="4680732" y="4699948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CF0BDD56-ED5E-40D0-8C12-C5D8D3B6598D}"/>
              </a:ext>
            </a:extLst>
          </p:cNvPr>
          <p:cNvSpPr txBox="1"/>
          <p:nvPr/>
        </p:nvSpPr>
        <p:spPr>
          <a:xfrm>
            <a:off x="1838155" y="4421889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A064D717-22DA-4EB8-8B1D-063679A82C40}"/>
              </a:ext>
            </a:extLst>
          </p:cNvPr>
          <p:cNvCxnSpPr/>
          <p:nvPr/>
        </p:nvCxnSpPr>
        <p:spPr>
          <a:xfrm>
            <a:off x="2962509" y="518595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E679284A-BEE3-480F-BC04-73A2B5F22B98}"/>
              </a:ext>
            </a:extLst>
          </p:cNvPr>
          <p:cNvGrpSpPr/>
          <p:nvPr/>
        </p:nvGrpSpPr>
        <p:grpSpPr>
          <a:xfrm>
            <a:off x="2952984" y="5564262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DD8002BF-17EF-48E5-BD51-5C515D4FDA0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354939CC-E2FB-486B-82E5-46839C6A9F50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0B2EED31-1C75-451F-8870-C132DDC3B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6759297"/>
              </p:ext>
            </p:extLst>
          </p:nvPr>
        </p:nvGraphicFramePr>
        <p:xfrm>
          <a:off x="8012431" y="453161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A9BEB768-470A-4A7D-8775-DE6C3AE71C30}"/>
              </a:ext>
            </a:extLst>
          </p:cNvPr>
          <p:cNvSpPr txBox="1"/>
          <p:nvPr/>
        </p:nvSpPr>
        <p:spPr>
          <a:xfrm>
            <a:off x="9811469" y="475033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318F1CBF-28E4-42D4-8F20-C325506F1DB3}"/>
              </a:ext>
            </a:extLst>
          </p:cNvPr>
          <p:cNvSpPr txBox="1"/>
          <p:nvPr/>
        </p:nvSpPr>
        <p:spPr>
          <a:xfrm>
            <a:off x="6968892" y="447227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C0799B85-E9FF-433B-80EF-D7A15729E55B}"/>
              </a:ext>
            </a:extLst>
          </p:cNvPr>
          <p:cNvCxnSpPr/>
          <p:nvPr/>
        </p:nvCxnSpPr>
        <p:spPr>
          <a:xfrm>
            <a:off x="8079149" y="5227198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5D3EEE7D-DB0B-404A-83BC-432C1682E956}"/>
              </a:ext>
            </a:extLst>
          </p:cNvPr>
          <p:cNvGrpSpPr/>
          <p:nvPr/>
        </p:nvGrpSpPr>
        <p:grpSpPr>
          <a:xfrm>
            <a:off x="8060861" y="5605505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3E0FB76E-8828-4050-BB90-42E4F429C09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288B47D-E8F0-40D8-B852-C6D96E9A6A1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46" name="ตาราง 3">
            <a:extLst>
              <a:ext uri="{FF2B5EF4-FFF2-40B4-BE49-F238E27FC236}">
                <a16:creationId xmlns:a16="http://schemas.microsoft.com/office/drawing/2014/main" id="{D43B89D9-4D75-4A4D-AA88-9BA5C54AA9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6697052"/>
              </p:ext>
            </p:extLst>
          </p:nvPr>
        </p:nvGraphicFramePr>
        <p:xfrm>
          <a:off x="2370222" y="1988975"/>
          <a:ext cx="2160000" cy="82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EA284BA1-F5DC-4E13-B4C4-4DAF40D7F34F}"/>
              </a:ext>
            </a:extLst>
          </p:cNvPr>
          <p:cNvGrpSpPr/>
          <p:nvPr/>
        </p:nvGrpSpPr>
        <p:grpSpPr>
          <a:xfrm>
            <a:off x="1198481" y="1190072"/>
            <a:ext cx="4260491" cy="463053"/>
            <a:chOff x="1198481" y="809824"/>
            <a:chExt cx="4260491" cy="463053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17827887-B827-4450-9292-872612ABA69D}"/>
                </a:ext>
              </a:extLst>
            </p:cNvPr>
            <p:cNvGrpSpPr/>
            <p:nvPr/>
          </p:nvGrpSpPr>
          <p:grpSpPr>
            <a:xfrm>
              <a:off x="1198481" y="809824"/>
              <a:ext cx="4260491" cy="463053"/>
              <a:chOff x="3558882" y="4010119"/>
              <a:chExt cx="2069403" cy="112725"/>
            </a:xfrm>
          </p:grpSpPr>
          <p:sp>
            <p:nvSpPr>
              <p:cNvPr id="51" name="Google Shape;3832;p61">
                <a:extLst>
                  <a:ext uri="{FF2B5EF4-FFF2-40B4-BE49-F238E27FC236}">
                    <a16:creationId xmlns:a16="http://schemas.microsoft.com/office/drawing/2014/main" id="{DF3C987D-09AC-4D26-ABCD-3DEA9E910D11}"/>
                  </a:ext>
                </a:extLst>
              </p:cNvPr>
              <p:cNvSpPr/>
              <p:nvPr/>
            </p:nvSpPr>
            <p:spPr>
              <a:xfrm rot="5400000" flipH="1">
                <a:off x="4591143" y="3085586"/>
                <a:ext cx="112609" cy="1961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3833;p61">
                <a:extLst>
                  <a:ext uri="{FF2B5EF4-FFF2-40B4-BE49-F238E27FC236}">
                    <a16:creationId xmlns:a16="http://schemas.microsoft.com/office/drawing/2014/main" id="{73B4E497-9B9B-41D2-8F63-4C0FCBB6672B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91741A50-D898-4BBB-AC7F-1E62ACCB4C1B}"/>
                </a:ext>
              </a:extLst>
            </p:cNvPr>
            <p:cNvSpPr txBox="1"/>
            <p:nvPr/>
          </p:nvSpPr>
          <p:spPr>
            <a:xfrm>
              <a:off x="1282293" y="846151"/>
              <a:ext cx="12625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0" name="Google Shape;3842;p61">
              <a:extLst>
                <a:ext uri="{FF2B5EF4-FFF2-40B4-BE49-F238E27FC236}">
                  <a16:creationId xmlns:a16="http://schemas.microsoft.com/office/drawing/2014/main" id="{6C6AB713-6B52-4372-A4B7-79C8C7D2881F}"/>
                </a:ext>
              </a:extLst>
            </p:cNvPr>
            <p:cNvSpPr txBox="1"/>
            <p:nvPr/>
          </p:nvSpPr>
          <p:spPr>
            <a:xfrm>
              <a:off x="2630549" y="851203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31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,000 – 9,545 =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FCD7D64D-80C3-4822-A870-6E1B0560ACD4}"/>
              </a:ext>
            </a:extLst>
          </p:cNvPr>
          <p:cNvSpPr txBox="1"/>
          <p:nvPr/>
        </p:nvSpPr>
        <p:spPr>
          <a:xfrm>
            <a:off x="4481268" y="217970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cxnSp>
        <p:nvCxnSpPr>
          <p:cNvPr id="54" name="ตัวเชื่อมต่อตรง 53">
            <a:extLst>
              <a:ext uri="{FF2B5EF4-FFF2-40B4-BE49-F238E27FC236}">
                <a16:creationId xmlns:a16="http://schemas.microsoft.com/office/drawing/2014/main" id="{88C9BAA3-EA3E-4386-A934-33A471F15C74}"/>
              </a:ext>
            </a:extLst>
          </p:cNvPr>
          <p:cNvCxnSpPr/>
          <p:nvPr/>
        </p:nvCxnSpPr>
        <p:spPr>
          <a:xfrm>
            <a:off x="2515509" y="2695283"/>
            <a:ext cx="1872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3353DAF0-4354-42B6-A4AE-CF3D43E957BA}"/>
              </a:ext>
            </a:extLst>
          </p:cNvPr>
          <p:cNvGrpSpPr/>
          <p:nvPr/>
        </p:nvGrpSpPr>
        <p:grpSpPr>
          <a:xfrm>
            <a:off x="2510675" y="3072032"/>
            <a:ext cx="1872000" cy="20131"/>
            <a:chOff x="1764604" y="5115751"/>
            <a:chExt cx="2935229" cy="20131"/>
          </a:xfrm>
        </p:grpSpPr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0512E5E3-89BA-421B-8F33-56EB476BBAC1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137B1765-D6A5-41B4-A2B1-4ACAEB7065E9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9BCE75C9-CDA0-4D40-9898-07F04CE6C7C6}"/>
              </a:ext>
            </a:extLst>
          </p:cNvPr>
          <p:cNvSpPr txBox="1"/>
          <p:nvPr/>
        </p:nvSpPr>
        <p:spPr>
          <a:xfrm>
            <a:off x="1293661" y="324924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๒๑,๔๕๕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D2DEF824-8421-4651-840B-FF381C42C5C2}"/>
              </a:ext>
            </a:extLst>
          </p:cNvPr>
          <p:cNvSpPr txBox="1"/>
          <p:nvPr/>
        </p:nvSpPr>
        <p:spPr>
          <a:xfrm>
            <a:off x="1207630" y="1819869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C758CC2B-DCAD-46AA-8FD3-B479EA2D4254}"/>
              </a:ext>
            </a:extLst>
          </p:cNvPr>
          <p:cNvSpPr txBox="1"/>
          <p:nvPr/>
        </p:nvSpPr>
        <p:spPr>
          <a:xfrm>
            <a:off x="1876403" y="5711841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๕๘,๑๕๐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6A15980D-6C98-44C1-9BAE-F46CA550AD86}"/>
              </a:ext>
            </a:extLst>
          </p:cNvPr>
          <p:cNvSpPr txBox="1"/>
          <p:nvPr/>
        </p:nvSpPr>
        <p:spPr>
          <a:xfrm>
            <a:off x="7076291" y="578699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๑๒,๓๔๑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64159A9C-FD93-4305-A6FD-2100CA477DBA}"/>
              </a:ext>
            </a:extLst>
          </p:cNvPr>
          <p:cNvSpPr txBox="1"/>
          <p:nvPr/>
        </p:nvSpPr>
        <p:spPr>
          <a:xfrm>
            <a:off x="4152654" y="2729858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95D5FBF5-A73F-4C5A-95F3-BCE4FA150FE1}"/>
              </a:ext>
            </a:extLst>
          </p:cNvPr>
          <p:cNvSpPr txBox="1"/>
          <p:nvPr/>
        </p:nvSpPr>
        <p:spPr>
          <a:xfrm>
            <a:off x="3724163" y="27562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F68A347-D57F-4327-9665-EF7790365DC2}"/>
              </a:ext>
            </a:extLst>
          </p:cNvPr>
          <p:cNvSpPr txBox="1"/>
          <p:nvPr/>
        </p:nvSpPr>
        <p:spPr>
          <a:xfrm>
            <a:off x="3293940" y="2744721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DBFE8AAC-0477-4F26-A3EF-9BF15F2BBC2C}"/>
              </a:ext>
            </a:extLst>
          </p:cNvPr>
          <p:cNvSpPr txBox="1"/>
          <p:nvPr/>
        </p:nvSpPr>
        <p:spPr>
          <a:xfrm>
            <a:off x="2859347" y="27562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8C472A2-3A23-41B0-9C27-798777BBC8A6}"/>
              </a:ext>
            </a:extLst>
          </p:cNvPr>
          <p:cNvGrpSpPr/>
          <p:nvPr/>
        </p:nvGrpSpPr>
        <p:grpSpPr>
          <a:xfrm>
            <a:off x="6182686" y="2006461"/>
            <a:ext cx="3882157" cy="960532"/>
            <a:chOff x="1267813" y="4540344"/>
            <a:chExt cx="3882157" cy="960532"/>
          </a:xfrm>
        </p:grpSpPr>
        <p:sp>
          <p:nvSpPr>
            <p:cNvPr id="67" name="Google Shape;1092;p50">
              <a:extLst>
                <a:ext uri="{FF2B5EF4-FFF2-40B4-BE49-F238E27FC236}">
                  <a16:creationId xmlns:a16="http://schemas.microsoft.com/office/drawing/2014/main" id="{D1B9C1B0-575C-405A-A7A8-19753381394A}"/>
                </a:ext>
              </a:extLst>
            </p:cNvPr>
            <p:cNvSpPr/>
            <p:nvPr/>
          </p:nvSpPr>
          <p:spPr>
            <a:xfrm>
              <a:off x="1267813" y="4540344"/>
              <a:ext cx="3882157" cy="960532"/>
            </a:xfrm>
            <a:custGeom>
              <a:avLst/>
              <a:gdLst/>
              <a:ahLst/>
              <a:cxnLst/>
              <a:rect l="l" t="t" r="r" b="b"/>
              <a:pathLst>
                <a:path w="41833" h="8710" extrusionOk="0">
                  <a:moveTo>
                    <a:pt x="1829" y="0"/>
                  </a:moveTo>
                  <a:lnTo>
                    <a:pt x="1596" y="428"/>
                  </a:lnTo>
                  <a:cubicBezTo>
                    <a:pt x="1479" y="623"/>
                    <a:pt x="1470" y="671"/>
                    <a:pt x="1489" y="671"/>
                  </a:cubicBezTo>
                  <a:cubicBezTo>
                    <a:pt x="1491" y="671"/>
                    <a:pt x="1494" y="671"/>
                    <a:pt x="1498" y="669"/>
                  </a:cubicBezTo>
                  <a:lnTo>
                    <a:pt x="1498" y="669"/>
                  </a:lnTo>
                  <a:lnTo>
                    <a:pt x="662" y="1323"/>
                  </a:lnTo>
                  <a:lnTo>
                    <a:pt x="1" y="1401"/>
                  </a:lnTo>
                  <a:cubicBezTo>
                    <a:pt x="1" y="1401"/>
                    <a:pt x="1246" y="2102"/>
                    <a:pt x="1401" y="2179"/>
                  </a:cubicBezTo>
                  <a:cubicBezTo>
                    <a:pt x="1419" y="2188"/>
                    <a:pt x="1413" y="2191"/>
                    <a:pt x="1391" y="2191"/>
                  </a:cubicBezTo>
                  <a:cubicBezTo>
                    <a:pt x="1320" y="2191"/>
                    <a:pt x="1083" y="2159"/>
                    <a:pt x="876" y="2159"/>
                  </a:cubicBezTo>
                  <a:cubicBezTo>
                    <a:pt x="564" y="2159"/>
                    <a:pt x="319" y="2233"/>
                    <a:pt x="818" y="2607"/>
                  </a:cubicBezTo>
                  <a:cubicBezTo>
                    <a:pt x="1791" y="3347"/>
                    <a:pt x="1207" y="3697"/>
                    <a:pt x="1207" y="3697"/>
                  </a:cubicBezTo>
                  <a:lnTo>
                    <a:pt x="1246" y="3892"/>
                  </a:lnTo>
                  <a:lnTo>
                    <a:pt x="1285" y="4592"/>
                  </a:lnTo>
                  <a:lnTo>
                    <a:pt x="1285" y="5098"/>
                  </a:lnTo>
                  <a:cubicBezTo>
                    <a:pt x="1270" y="5270"/>
                    <a:pt x="1267" y="5315"/>
                    <a:pt x="1256" y="5315"/>
                  </a:cubicBezTo>
                  <a:cubicBezTo>
                    <a:pt x="1244" y="5315"/>
                    <a:pt x="1224" y="5262"/>
                    <a:pt x="1172" y="5262"/>
                  </a:cubicBezTo>
                  <a:cubicBezTo>
                    <a:pt x="1143" y="5262"/>
                    <a:pt x="1104" y="5278"/>
                    <a:pt x="1051" y="5331"/>
                  </a:cubicBezTo>
                  <a:cubicBezTo>
                    <a:pt x="857" y="5565"/>
                    <a:pt x="1012" y="5876"/>
                    <a:pt x="1012" y="5876"/>
                  </a:cubicBezTo>
                  <a:lnTo>
                    <a:pt x="1324" y="6693"/>
                  </a:lnTo>
                  <a:lnTo>
                    <a:pt x="1168" y="7160"/>
                  </a:lnTo>
                  <a:cubicBezTo>
                    <a:pt x="1168" y="7160"/>
                    <a:pt x="818" y="7511"/>
                    <a:pt x="934" y="7744"/>
                  </a:cubicBezTo>
                  <a:cubicBezTo>
                    <a:pt x="934" y="7744"/>
                    <a:pt x="584" y="7939"/>
                    <a:pt x="1090" y="8094"/>
                  </a:cubicBezTo>
                  <a:cubicBezTo>
                    <a:pt x="1272" y="8133"/>
                    <a:pt x="3784" y="8146"/>
                    <a:pt x="7053" y="8146"/>
                  </a:cubicBezTo>
                  <a:cubicBezTo>
                    <a:pt x="13590" y="8146"/>
                    <a:pt x="23154" y="8094"/>
                    <a:pt x="23154" y="8094"/>
                  </a:cubicBezTo>
                  <a:cubicBezTo>
                    <a:pt x="23154" y="8094"/>
                    <a:pt x="36529" y="8709"/>
                    <a:pt x="40130" y="8709"/>
                  </a:cubicBezTo>
                  <a:cubicBezTo>
                    <a:pt x="40580" y="8709"/>
                    <a:pt x="40877" y="8700"/>
                    <a:pt x="40976" y="8678"/>
                  </a:cubicBezTo>
                  <a:cubicBezTo>
                    <a:pt x="41833" y="8483"/>
                    <a:pt x="40626" y="8133"/>
                    <a:pt x="40626" y="8133"/>
                  </a:cubicBezTo>
                  <a:lnTo>
                    <a:pt x="40665" y="7199"/>
                  </a:lnTo>
                  <a:lnTo>
                    <a:pt x="40860" y="6732"/>
                  </a:lnTo>
                  <a:lnTo>
                    <a:pt x="40782" y="6187"/>
                  </a:lnTo>
                  <a:cubicBezTo>
                    <a:pt x="40751" y="5973"/>
                    <a:pt x="40745" y="5927"/>
                    <a:pt x="40741" y="5927"/>
                  </a:cubicBezTo>
                  <a:cubicBezTo>
                    <a:pt x="40738" y="5927"/>
                    <a:pt x="40737" y="5951"/>
                    <a:pt x="40729" y="5951"/>
                  </a:cubicBezTo>
                  <a:cubicBezTo>
                    <a:pt x="40720" y="5951"/>
                    <a:pt x="40702" y="5922"/>
                    <a:pt x="40665" y="5798"/>
                  </a:cubicBezTo>
                  <a:cubicBezTo>
                    <a:pt x="40587" y="5448"/>
                    <a:pt x="41093" y="4787"/>
                    <a:pt x="41171" y="4125"/>
                  </a:cubicBezTo>
                  <a:cubicBezTo>
                    <a:pt x="41249" y="3464"/>
                    <a:pt x="41171" y="4125"/>
                    <a:pt x="40938" y="3269"/>
                  </a:cubicBezTo>
                  <a:cubicBezTo>
                    <a:pt x="40837" y="2953"/>
                    <a:pt x="40811" y="2870"/>
                    <a:pt x="40816" y="2870"/>
                  </a:cubicBezTo>
                  <a:lnTo>
                    <a:pt x="40816" y="2870"/>
                  </a:lnTo>
                  <a:cubicBezTo>
                    <a:pt x="40821" y="2870"/>
                    <a:pt x="40864" y="2969"/>
                    <a:pt x="40887" y="2969"/>
                  </a:cubicBezTo>
                  <a:cubicBezTo>
                    <a:pt x="40900" y="2969"/>
                    <a:pt x="40907" y="2938"/>
                    <a:pt x="40899" y="2841"/>
                  </a:cubicBezTo>
                  <a:cubicBezTo>
                    <a:pt x="40860" y="2413"/>
                    <a:pt x="40938" y="740"/>
                    <a:pt x="40938" y="740"/>
                  </a:cubicBezTo>
                  <a:cubicBezTo>
                    <a:pt x="40938" y="740"/>
                    <a:pt x="39150" y="285"/>
                    <a:pt x="34185" y="285"/>
                  </a:cubicBezTo>
                  <a:cubicBezTo>
                    <a:pt x="33523" y="285"/>
                    <a:pt x="32805" y="293"/>
                    <a:pt x="32026" y="312"/>
                  </a:cubicBezTo>
                  <a:cubicBezTo>
                    <a:pt x="29915" y="361"/>
                    <a:pt x="28571" y="375"/>
                    <a:pt x="27595" y="375"/>
                  </a:cubicBezTo>
                  <a:cubicBezTo>
                    <a:pt x="26291" y="375"/>
                    <a:pt x="25643" y="350"/>
                    <a:pt x="24696" y="350"/>
                  </a:cubicBezTo>
                  <a:cubicBezTo>
                    <a:pt x="24119" y="350"/>
                    <a:pt x="23431" y="359"/>
                    <a:pt x="22415" y="389"/>
                  </a:cubicBezTo>
                  <a:cubicBezTo>
                    <a:pt x="20025" y="466"/>
                    <a:pt x="17076" y="611"/>
                    <a:pt x="14576" y="611"/>
                  </a:cubicBezTo>
                  <a:cubicBezTo>
                    <a:pt x="13288" y="611"/>
                    <a:pt x="12120" y="573"/>
                    <a:pt x="11208" y="467"/>
                  </a:cubicBezTo>
                  <a:cubicBezTo>
                    <a:pt x="8484" y="156"/>
                    <a:pt x="2219" y="78"/>
                    <a:pt x="1829" y="0"/>
                  </a:cubicBezTo>
                  <a:close/>
                </a:path>
              </a:pathLst>
            </a:custGeom>
            <a:solidFill>
              <a:srgbClr val="F7C4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475;p36">
              <a:extLst>
                <a:ext uri="{FF2B5EF4-FFF2-40B4-BE49-F238E27FC236}">
                  <a16:creationId xmlns:a16="http://schemas.microsoft.com/office/drawing/2014/main" id="{035DBBCA-B00E-4DBE-8BD2-937A038848E9}"/>
                </a:ext>
              </a:extLst>
            </p:cNvPr>
            <p:cNvSpPr txBox="1">
              <a:spLocks/>
            </p:cNvSpPr>
            <p:nvPr/>
          </p:nvSpPr>
          <p:spPr>
            <a:xfrm>
              <a:off x="1470464" y="4650581"/>
              <a:ext cx="3506978" cy="73089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1600" b="0" i="0" u="none" strike="noStrike" cap="none">
                  <a:solidFill>
                    <a:srgbClr val="FFFFFF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2800"/>
                <a:buFont typeface="Didact Gothic"/>
                <a:buNone/>
                <a:defRPr sz="2800" b="0" i="0" u="none" strike="noStrike" cap="none">
                  <a:solidFill>
                    <a:schemeClr val="lt2"/>
                  </a:solidFill>
                  <a:latin typeface="Didact Gothic"/>
                  <a:ea typeface="Didact Gothic"/>
                  <a:cs typeface="Didact Gothic"/>
                  <a:sym typeface="Didact Gothic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72D38"/>
                </a:buClr>
                <a:buSzPts val="2800"/>
                <a:buFont typeface="Didact Gothic"/>
                <a:buNone/>
                <a:tabLst>
                  <a:tab pos="630238" algn="l"/>
                </a:tabLst>
                <a:defRPr/>
              </a:pPr>
              <a:r>
                <a:rPr kumimoji="0" lang="th-TH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สังเกต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	 </a:t>
              </a: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BoonJot" panose="02000603000000000000" pitchFamily="2" charset="-34"/>
                  <a:cs typeface="BoonJot" panose="02000603000000000000" pitchFamily="2" charset="-34"/>
                  <a:sym typeface="Didact Gothic"/>
                </a:rPr>
                <a:t>ผลลบบวกตัวลบเท่ากับตัวตั้ง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BoonJot" panose="02000603000000000000" pitchFamily="2" charset="-34"/>
                <a:cs typeface="BoonJot" panose="02000603000000000000" pitchFamily="2" charset="-34"/>
                <a:sym typeface="Didact Gothic"/>
              </a:endParaRPr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8BA47E0D-68B3-400D-8D35-B5C875243398}"/>
              </a:ext>
            </a:extLst>
          </p:cNvPr>
          <p:cNvSpPr txBox="1"/>
          <p:nvPr/>
        </p:nvSpPr>
        <p:spPr>
          <a:xfrm>
            <a:off x="2438256" y="2744720"/>
            <a:ext cx="4032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FBF2F748-9676-4208-B13E-F13753F95970}"/>
              </a:ext>
            </a:extLst>
          </p:cNvPr>
          <p:cNvGrpSpPr/>
          <p:nvPr/>
        </p:nvGrpSpPr>
        <p:grpSpPr>
          <a:xfrm>
            <a:off x="3213427" y="4340412"/>
            <a:ext cx="403228" cy="464784"/>
            <a:chOff x="5248214" y="3666688"/>
            <a:chExt cx="403228" cy="464784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C605CA94-CA4C-4032-9C83-C5D479BF58A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339E4C4D-A935-4A50-97EA-E309C3E59A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11C97EF3-DAD8-4933-896D-8B30A8C6648A}"/>
              </a:ext>
            </a:extLst>
          </p:cNvPr>
          <p:cNvGrpSpPr/>
          <p:nvPr/>
        </p:nvGrpSpPr>
        <p:grpSpPr>
          <a:xfrm>
            <a:off x="8683002" y="4156457"/>
            <a:ext cx="403228" cy="464784"/>
            <a:chOff x="5220782" y="3666688"/>
            <a:chExt cx="403228" cy="464784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EAB1DC4E-7825-42D0-98C6-E46F0C1F97FA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F2CF805E-D06D-4011-9F52-FB27F5A330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B65C966E-297B-45CE-A989-6B6EF7DA998D}"/>
              </a:ext>
            </a:extLst>
          </p:cNvPr>
          <p:cNvGrpSpPr/>
          <p:nvPr/>
        </p:nvGrpSpPr>
        <p:grpSpPr>
          <a:xfrm>
            <a:off x="8345690" y="4401013"/>
            <a:ext cx="403228" cy="464784"/>
            <a:chOff x="5248214" y="3666688"/>
            <a:chExt cx="403228" cy="464784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56CD7898-3A39-4FC4-B8DE-9FFB8F6BD2F9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B5CE14DF-2676-41FB-865E-5F429E1B97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843E9846-BFC5-48EE-A77C-4ACF0979AEA2}"/>
              </a:ext>
            </a:extLst>
          </p:cNvPr>
          <p:cNvGrpSpPr/>
          <p:nvPr/>
        </p:nvGrpSpPr>
        <p:grpSpPr>
          <a:xfrm>
            <a:off x="3691718" y="1839711"/>
            <a:ext cx="390448" cy="464784"/>
            <a:chOff x="3314341" y="2123670"/>
            <a:chExt cx="390448" cy="464784"/>
          </a:xfrm>
        </p:grpSpPr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EAB1F7F6-9B98-4229-951E-9A72712E3530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24274762-6FD7-4A9C-B043-8D95F0D55C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33885C1B-F819-4A4A-9940-B40E6587628D}"/>
              </a:ext>
            </a:extLst>
          </p:cNvPr>
          <p:cNvGrpSpPr/>
          <p:nvPr/>
        </p:nvGrpSpPr>
        <p:grpSpPr>
          <a:xfrm>
            <a:off x="3249740" y="1855331"/>
            <a:ext cx="390448" cy="464784"/>
            <a:chOff x="3314341" y="2123670"/>
            <a:chExt cx="390448" cy="464784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430F7040-CEC9-4BE7-A5D0-D781E26E495A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977EC69B-B6FD-493D-8D59-9F6B00E1E8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B45FE07-BB40-4875-A107-2B813456BEBE}"/>
              </a:ext>
            </a:extLst>
          </p:cNvPr>
          <p:cNvGrpSpPr/>
          <p:nvPr/>
        </p:nvGrpSpPr>
        <p:grpSpPr>
          <a:xfrm>
            <a:off x="4106264" y="1842059"/>
            <a:ext cx="390448" cy="464784"/>
            <a:chOff x="3314341" y="2123670"/>
            <a:chExt cx="390448" cy="464784"/>
          </a:xfrm>
        </p:grpSpPr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2BEB60D2-2796-4A5C-9804-3406CFC81B59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2E2BF53B-0DD1-4D89-934B-B653B9CEE5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63B67C6-D05E-41A0-ADA9-2BEEC5199276}"/>
              </a:ext>
            </a:extLst>
          </p:cNvPr>
          <p:cNvGrpSpPr/>
          <p:nvPr/>
        </p:nvGrpSpPr>
        <p:grpSpPr>
          <a:xfrm>
            <a:off x="2826050" y="1845145"/>
            <a:ext cx="390448" cy="464784"/>
            <a:chOff x="3314341" y="2123670"/>
            <a:chExt cx="390448" cy="464784"/>
          </a:xfrm>
        </p:grpSpPr>
        <p:sp>
          <p:nvSpPr>
            <p:cNvPr id="89" name="กล่องข้อความ 88">
              <a:extLst>
                <a:ext uri="{FF2B5EF4-FFF2-40B4-BE49-F238E27FC236}">
                  <a16:creationId xmlns:a16="http://schemas.microsoft.com/office/drawing/2014/main" id="{D5E4E5A1-343E-4024-AEC1-E6288F3BB8D5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F90AC0A1-6645-40D8-8C4E-B862A75947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6A0D5C0-CC1A-4934-945B-44C52668BC5F}"/>
              </a:ext>
            </a:extLst>
          </p:cNvPr>
          <p:cNvGrpSpPr/>
          <p:nvPr/>
        </p:nvGrpSpPr>
        <p:grpSpPr>
          <a:xfrm>
            <a:off x="3593262" y="4134357"/>
            <a:ext cx="403228" cy="455640"/>
            <a:chOff x="5257358" y="3675832"/>
            <a:chExt cx="403228" cy="455640"/>
          </a:xfrm>
        </p:grpSpPr>
        <p:sp>
          <p:nvSpPr>
            <p:cNvPr id="92" name="กล่องข้อความ 91">
              <a:extLst>
                <a:ext uri="{FF2B5EF4-FFF2-40B4-BE49-F238E27FC236}">
                  <a16:creationId xmlns:a16="http://schemas.microsoft.com/office/drawing/2014/main" id="{860216B2-C424-4BC3-98A1-09FED643E932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86478717-83AE-4BFB-A60F-0C3B9958E4F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225349EE-7D29-42CB-B7C9-0E7136B1C738}"/>
              </a:ext>
            </a:extLst>
          </p:cNvPr>
          <p:cNvGrpSpPr/>
          <p:nvPr/>
        </p:nvGrpSpPr>
        <p:grpSpPr>
          <a:xfrm>
            <a:off x="2862388" y="4337133"/>
            <a:ext cx="403228" cy="464784"/>
            <a:chOff x="5248214" y="3666688"/>
            <a:chExt cx="403228" cy="464784"/>
          </a:xfrm>
        </p:grpSpPr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373FF2AB-52D2-402F-BC54-94115BA28634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3132EFE8-C76C-4D31-964D-643489C044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A3724DF9-39AA-49A2-A436-5B65B88DA7C3}"/>
              </a:ext>
            </a:extLst>
          </p:cNvPr>
          <p:cNvGrpSpPr/>
          <p:nvPr/>
        </p:nvGrpSpPr>
        <p:grpSpPr>
          <a:xfrm>
            <a:off x="9029007" y="4387192"/>
            <a:ext cx="403228" cy="464784"/>
            <a:chOff x="5220782" y="3666688"/>
            <a:chExt cx="403228" cy="464784"/>
          </a:xfrm>
        </p:grpSpPr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5EF5FD17-4E5E-4BBC-95FB-687090831F05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9" name="ตัวเชื่อมต่อตรง 98">
              <a:extLst>
                <a:ext uri="{FF2B5EF4-FFF2-40B4-BE49-F238E27FC236}">
                  <a16:creationId xmlns:a16="http://schemas.microsoft.com/office/drawing/2014/main" id="{82E0946C-90A6-4FF9-A029-9FF8EEE961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D9306927-0D32-4FC4-8D8F-888BC0943D2D}"/>
              </a:ext>
            </a:extLst>
          </p:cNvPr>
          <p:cNvGrpSpPr/>
          <p:nvPr/>
        </p:nvGrpSpPr>
        <p:grpSpPr>
          <a:xfrm>
            <a:off x="8327159" y="4163606"/>
            <a:ext cx="403228" cy="464784"/>
            <a:chOff x="5220782" y="3666688"/>
            <a:chExt cx="403228" cy="464784"/>
          </a:xfrm>
        </p:grpSpPr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47F4939C-6C71-414D-8470-CBC9AF7B1EFB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2" name="ตัวเชื่อมต่อตรง 101">
              <a:extLst>
                <a:ext uri="{FF2B5EF4-FFF2-40B4-BE49-F238E27FC236}">
                  <a16:creationId xmlns:a16="http://schemas.microsoft.com/office/drawing/2014/main" id="{3E068666-D9EC-4D41-BC5E-9B7079DFA86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531CF5AC-C882-4672-8639-7C425E6E876A}"/>
              </a:ext>
            </a:extLst>
          </p:cNvPr>
          <p:cNvGrpSpPr/>
          <p:nvPr/>
        </p:nvGrpSpPr>
        <p:grpSpPr>
          <a:xfrm>
            <a:off x="3687248" y="1644901"/>
            <a:ext cx="390448" cy="464784"/>
            <a:chOff x="3314341" y="2123670"/>
            <a:chExt cx="390448" cy="464784"/>
          </a:xfrm>
        </p:grpSpPr>
        <p:sp>
          <p:nvSpPr>
            <p:cNvPr id="104" name="กล่องข้อความ 103">
              <a:extLst>
                <a:ext uri="{FF2B5EF4-FFF2-40B4-BE49-F238E27FC236}">
                  <a16:creationId xmlns:a16="http://schemas.microsoft.com/office/drawing/2014/main" id="{5373FEAD-2339-4DF2-9401-2321FBE729D9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5" name="ตัวเชื่อมต่อตรง 104">
              <a:extLst>
                <a:ext uri="{FF2B5EF4-FFF2-40B4-BE49-F238E27FC236}">
                  <a16:creationId xmlns:a16="http://schemas.microsoft.com/office/drawing/2014/main" id="{74B3FC71-A1F7-4AB1-A98D-7B7D9E44B51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E45C5FF4-DD37-4AC5-B208-BC57F884E3BD}"/>
              </a:ext>
            </a:extLst>
          </p:cNvPr>
          <p:cNvGrpSpPr/>
          <p:nvPr/>
        </p:nvGrpSpPr>
        <p:grpSpPr>
          <a:xfrm>
            <a:off x="3245425" y="1640398"/>
            <a:ext cx="390448" cy="464784"/>
            <a:chOff x="3314341" y="2123670"/>
            <a:chExt cx="390448" cy="464784"/>
          </a:xfrm>
        </p:grpSpPr>
        <p:sp>
          <p:nvSpPr>
            <p:cNvPr id="107" name="กล่องข้อความ 106">
              <a:extLst>
                <a:ext uri="{FF2B5EF4-FFF2-40B4-BE49-F238E27FC236}">
                  <a16:creationId xmlns:a16="http://schemas.microsoft.com/office/drawing/2014/main" id="{DDAEEF59-C32C-494E-9F57-A364F6B4A9CC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8" name="ตัวเชื่อมต่อตรง 107">
              <a:extLst>
                <a:ext uri="{FF2B5EF4-FFF2-40B4-BE49-F238E27FC236}">
                  <a16:creationId xmlns:a16="http://schemas.microsoft.com/office/drawing/2014/main" id="{1A9C5F58-F760-4AC0-9C89-39B0A46AEFF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6D48BF94-619B-4316-80C2-D9348D3CF1B2}"/>
              </a:ext>
            </a:extLst>
          </p:cNvPr>
          <p:cNvGrpSpPr/>
          <p:nvPr/>
        </p:nvGrpSpPr>
        <p:grpSpPr>
          <a:xfrm>
            <a:off x="8679482" y="4375781"/>
            <a:ext cx="403228" cy="464784"/>
            <a:chOff x="5229926" y="3666688"/>
            <a:chExt cx="403228" cy="464784"/>
          </a:xfrm>
        </p:grpSpPr>
        <p:sp>
          <p:nvSpPr>
            <p:cNvPr id="110" name="กล่องข้อความ 109">
              <a:extLst>
                <a:ext uri="{FF2B5EF4-FFF2-40B4-BE49-F238E27FC236}">
                  <a16:creationId xmlns:a16="http://schemas.microsoft.com/office/drawing/2014/main" id="{7333E75F-2D48-4DEC-907C-96E1468325CE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11" name="ตัวเชื่อมต่อตรง 110">
              <a:extLst>
                <a:ext uri="{FF2B5EF4-FFF2-40B4-BE49-F238E27FC236}">
                  <a16:creationId xmlns:a16="http://schemas.microsoft.com/office/drawing/2014/main" id="{2328DCD6-BBD3-4B89-AE01-61036EBFC78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6D78416B-7ADA-4FF2-B700-5CFBF512DAE7}"/>
              </a:ext>
            </a:extLst>
          </p:cNvPr>
          <p:cNvGrpSpPr/>
          <p:nvPr/>
        </p:nvGrpSpPr>
        <p:grpSpPr>
          <a:xfrm>
            <a:off x="7974399" y="4384144"/>
            <a:ext cx="403228" cy="464784"/>
            <a:chOff x="5220782" y="3666688"/>
            <a:chExt cx="403228" cy="464784"/>
          </a:xfrm>
        </p:grpSpPr>
        <p:sp>
          <p:nvSpPr>
            <p:cNvPr id="113" name="กล่องข้อความ 112">
              <a:extLst>
                <a:ext uri="{FF2B5EF4-FFF2-40B4-BE49-F238E27FC236}">
                  <a16:creationId xmlns:a16="http://schemas.microsoft.com/office/drawing/2014/main" id="{4909B0E2-74B8-45C8-9F29-1E48CCC9EB6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4" name="ตัวเชื่อมต่อตรง 113">
              <a:extLst>
                <a:ext uri="{FF2B5EF4-FFF2-40B4-BE49-F238E27FC236}">
                  <a16:creationId xmlns:a16="http://schemas.microsoft.com/office/drawing/2014/main" id="{6AD94008-C691-4E3F-8BA7-1372F25743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D2D3B3D0-F69A-4185-BC29-1AC8BB2966B3}"/>
              </a:ext>
            </a:extLst>
          </p:cNvPr>
          <p:cNvGrpSpPr/>
          <p:nvPr/>
        </p:nvGrpSpPr>
        <p:grpSpPr>
          <a:xfrm>
            <a:off x="2393768" y="1841767"/>
            <a:ext cx="390448" cy="464784"/>
            <a:chOff x="3314341" y="2123670"/>
            <a:chExt cx="390448" cy="464784"/>
          </a:xfrm>
        </p:grpSpPr>
        <p:sp>
          <p:nvSpPr>
            <p:cNvPr id="116" name="กล่องข้อความ 115">
              <a:extLst>
                <a:ext uri="{FF2B5EF4-FFF2-40B4-BE49-F238E27FC236}">
                  <a16:creationId xmlns:a16="http://schemas.microsoft.com/office/drawing/2014/main" id="{096D74A3-584E-40AD-822B-A63314C686FE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6E5BAF24-0DE0-4479-88EE-3BB6B7E66B4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6BFCABBE-3D3C-4D64-B6C8-833054CE7A79}"/>
              </a:ext>
            </a:extLst>
          </p:cNvPr>
          <p:cNvGrpSpPr/>
          <p:nvPr/>
        </p:nvGrpSpPr>
        <p:grpSpPr>
          <a:xfrm>
            <a:off x="2801952" y="1646615"/>
            <a:ext cx="390448" cy="464784"/>
            <a:chOff x="3314341" y="2123670"/>
            <a:chExt cx="390448" cy="464784"/>
          </a:xfrm>
        </p:grpSpPr>
        <p:sp>
          <p:nvSpPr>
            <p:cNvPr id="119" name="กล่องข้อความ 118">
              <a:extLst>
                <a:ext uri="{FF2B5EF4-FFF2-40B4-BE49-F238E27FC236}">
                  <a16:creationId xmlns:a16="http://schemas.microsoft.com/office/drawing/2014/main" id="{D7A32F4F-0D93-4DD0-B567-B45713B67E26}"/>
                </a:ext>
              </a:extLst>
            </p:cNvPr>
            <p:cNvSpPr txBox="1"/>
            <p:nvPr/>
          </p:nvSpPr>
          <p:spPr>
            <a:xfrm>
              <a:off x="3314341" y="2123670"/>
              <a:ext cx="39044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CB305EDD-5793-401E-B1B8-F94F28852A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67300" y="2372454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559FEAC0-3A48-44AE-A386-9C95C43DC5B6}"/>
              </a:ext>
            </a:extLst>
          </p:cNvPr>
          <p:cNvGrpSpPr/>
          <p:nvPr/>
        </p:nvGrpSpPr>
        <p:grpSpPr>
          <a:xfrm>
            <a:off x="3575590" y="4329777"/>
            <a:ext cx="403228" cy="464784"/>
            <a:chOff x="5248214" y="3666688"/>
            <a:chExt cx="403228" cy="464784"/>
          </a:xfrm>
        </p:grpSpPr>
        <p:sp>
          <p:nvSpPr>
            <p:cNvPr id="122" name="กล่องข้อความ 121">
              <a:extLst>
                <a:ext uri="{FF2B5EF4-FFF2-40B4-BE49-F238E27FC236}">
                  <a16:creationId xmlns:a16="http://schemas.microsoft.com/office/drawing/2014/main" id="{931C2BC3-B707-4D2C-9291-16D907DA729F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03C3F888-902B-476C-8E62-A86405A508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ED8B07CD-6082-484B-AE13-D7228AB48CBB}"/>
              </a:ext>
            </a:extLst>
          </p:cNvPr>
          <p:cNvGrpSpPr/>
          <p:nvPr/>
        </p:nvGrpSpPr>
        <p:grpSpPr>
          <a:xfrm>
            <a:off x="3922784" y="4328044"/>
            <a:ext cx="403228" cy="464784"/>
            <a:chOff x="5248214" y="3666688"/>
            <a:chExt cx="403228" cy="464784"/>
          </a:xfrm>
        </p:grpSpPr>
        <p:sp>
          <p:nvSpPr>
            <p:cNvPr id="125" name="กล่องข้อความ 124">
              <a:extLst>
                <a:ext uri="{FF2B5EF4-FFF2-40B4-BE49-F238E27FC236}">
                  <a16:creationId xmlns:a16="http://schemas.microsoft.com/office/drawing/2014/main" id="{DB4072ED-EC51-44F1-9553-C5129FC4915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5DE5795F-F334-44DE-B974-AE8F2DDA06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1A68774C-63A8-40CD-A2D1-139BD362287A}"/>
              </a:ext>
            </a:extLst>
          </p:cNvPr>
          <p:cNvGrpSpPr/>
          <p:nvPr/>
        </p:nvGrpSpPr>
        <p:grpSpPr>
          <a:xfrm>
            <a:off x="3252435" y="4159983"/>
            <a:ext cx="403228" cy="455640"/>
            <a:chOff x="5257358" y="3675832"/>
            <a:chExt cx="403228" cy="455640"/>
          </a:xfrm>
        </p:grpSpPr>
        <p:sp>
          <p:nvSpPr>
            <p:cNvPr id="128" name="กล่องข้อความ 127">
              <a:extLst>
                <a:ext uri="{FF2B5EF4-FFF2-40B4-BE49-F238E27FC236}">
                  <a16:creationId xmlns:a16="http://schemas.microsoft.com/office/drawing/2014/main" id="{DACE02C4-E933-49D4-ADC4-A50FEBEAD6E6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9" name="ตัวเชื่อมต่อตรง 128">
              <a:extLst>
                <a:ext uri="{FF2B5EF4-FFF2-40B4-BE49-F238E27FC236}">
                  <a16:creationId xmlns:a16="http://schemas.microsoft.com/office/drawing/2014/main" id="{9754B49B-4853-4F84-BCC3-2FF71A74F01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72961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"/>
                            </p:stCondLst>
                            <p:childTnLst>
                              <p:par>
                                <p:cTn id="9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53" grpId="0"/>
      <p:bldP spid="58" grpId="0"/>
      <p:bldP spid="60" grpId="0"/>
      <p:bldP spid="61" grpId="0"/>
      <p:bldP spid="62" grpId="0"/>
      <p:bldP spid="63" grpId="0"/>
      <p:bldP spid="64" grpId="0"/>
      <p:bldP spid="65" grpId="0"/>
      <p:bldP spid="69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67377D41-A607-4A27-BD47-A847188BC420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8A2177D0-5295-4AA4-A0C2-947EC490B04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B2E21B55-921B-4758-BB86-752B7A64C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0162AAC7-4544-4A05-BBCF-76416223DB6A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94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 –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48,122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72C4B668-4AA1-4BE4-ABC4-977C9C4A9AFC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34389F6E-CB8B-4F2A-8652-E27E513EEC3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F6D57FDC-B327-4701-8BEC-EAE79A86920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463BA57C-3B70-4DF0-B888-A4EFC82D969A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70,000 – 4,619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08235536-FC7B-41F9-B90C-89BA3471B089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0F39308C-BD9E-4361-B07A-8FAF76BBE94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318FF791-5D94-48E0-9985-3190ECD7855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5A9B81B9-C5B8-4AEC-BFFE-87946DDF80F1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10,004 – 68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CDD02661-47C4-430C-AAD9-83F4D24796C9}"/>
              </a:ext>
            </a:extLst>
          </p:cNvPr>
          <p:cNvGrpSpPr/>
          <p:nvPr/>
        </p:nvGrpSpPr>
        <p:grpSpPr>
          <a:xfrm>
            <a:off x="6216110" y="3579492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E5FF1EE7-8B76-424F-81E2-224F7DF39BD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AD3DE9F9-157E-4F5E-8B77-37DE22082F1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317FD8B8-03E3-4711-A672-07C7B910B16F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 – 685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B22DE8F7-D0B1-43F4-94BE-F1B7A22DAD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4537381"/>
              </p:ext>
            </p:extLst>
          </p:nvPr>
        </p:nvGraphicFramePr>
        <p:xfrm>
          <a:off x="2874142" y="1563557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E10339D-671F-4720-8649-DFB716AE7F6E}"/>
              </a:ext>
            </a:extLst>
          </p:cNvPr>
          <p:cNvSpPr txBox="1"/>
          <p:nvPr/>
        </p:nvSpPr>
        <p:spPr>
          <a:xfrm>
            <a:off x="4673180" y="178227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F6901C0C-D6F7-4027-A608-D16FCF1060E7}"/>
              </a:ext>
            </a:extLst>
          </p:cNvPr>
          <p:cNvSpPr txBox="1"/>
          <p:nvPr/>
        </p:nvSpPr>
        <p:spPr>
          <a:xfrm>
            <a:off x="1830603" y="150421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05B0DFDF-6A17-4C90-A7E5-E47F0127577E}"/>
              </a:ext>
            </a:extLst>
          </p:cNvPr>
          <p:cNvCxnSpPr/>
          <p:nvPr/>
        </p:nvCxnSpPr>
        <p:spPr>
          <a:xfrm>
            <a:off x="2954957" y="226828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877BD859-7195-4863-884E-C729465EE7DA}"/>
              </a:ext>
            </a:extLst>
          </p:cNvPr>
          <p:cNvGrpSpPr/>
          <p:nvPr/>
        </p:nvGrpSpPr>
        <p:grpSpPr>
          <a:xfrm>
            <a:off x="2945432" y="2646589"/>
            <a:ext cx="1656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3B58CA02-124C-48DF-B037-0F3B2FAE142A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47C615E7-AC7E-4417-8813-424F0EADBC94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7" name="ตาราง 3">
            <a:extLst>
              <a:ext uri="{FF2B5EF4-FFF2-40B4-BE49-F238E27FC236}">
                <a16:creationId xmlns:a16="http://schemas.microsoft.com/office/drawing/2014/main" id="{8CD3BC00-B804-4630-BB32-2B45B3FA25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1800681"/>
              </p:ext>
            </p:extLst>
          </p:nvPr>
        </p:nvGraphicFramePr>
        <p:xfrm>
          <a:off x="8004879" y="1613944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8" name="กล่องข้อความ 37">
            <a:extLst>
              <a:ext uri="{FF2B5EF4-FFF2-40B4-BE49-F238E27FC236}">
                <a16:creationId xmlns:a16="http://schemas.microsoft.com/office/drawing/2014/main" id="{A3802BB8-DE28-423B-BD28-B8FA998E5D2C}"/>
              </a:ext>
            </a:extLst>
          </p:cNvPr>
          <p:cNvSpPr txBox="1"/>
          <p:nvPr/>
        </p:nvSpPr>
        <p:spPr>
          <a:xfrm>
            <a:off x="9803917" y="183266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669BA045-BA86-4BF7-82DF-D32BB4E91C9B}"/>
              </a:ext>
            </a:extLst>
          </p:cNvPr>
          <p:cNvSpPr txBox="1"/>
          <p:nvPr/>
        </p:nvSpPr>
        <p:spPr>
          <a:xfrm>
            <a:off x="6961340" y="155460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0" name="ตัวเชื่อมต่อตรง 39">
            <a:extLst>
              <a:ext uri="{FF2B5EF4-FFF2-40B4-BE49-F238E27FC236}">
                <a16:creationId xmlns:a16="http://schemas.microsoft.com/office/drawing/2014/main" id="{29442408-E6B8-42C8-9995-9D2962C93D7E}"/>
              </a:ext>
            </a:extLst>
          </p:cNvPr>
          <p:cNvCxnSpPr/>
          <p:nvPr/>
        </p:nvCxnSpPr>
        <p:spPr>
          <a:xfrm>
            <a:off x="8071597" y="230952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26568B12-66CF-4CA3-97BB-54615258D4F9}"/>
              </a:ext>
            </a:extLst>
          </p:cNvPr>
          <p:cNvGrpSpPr/>
          <p:nvPr/>
        </p:nvGrpSpPr>
        <p:grpSpPr>
          <a:xfrm>
            <a:off x="8053309" y="2687832"/>
            <a:ext cx="1656000" cy="32792"/>
            <a:chOff x="2837762" y="4290467"/>
            <a:chExt cx="1296000" cy="32792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85896024-C13B-451D-8A32-9180967F476A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38F036F3-965A-4FA8-9EE9-1BE67DE32E72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2811652B-484B-49CA-88EB-8B37D041F0B0}"/>
              </a:ext>
            </a:extLst>
          </p:cNvPr>
          <p:cNvSpPr txBox="1"/>
          <p:nvPr/>
        </p:nvSpPr>
        <p:spPr>
          <a:xfrm>
            <a:off x="1868851" y="2794168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๔๕,๘๗๘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309A0045-D763-4389-9CC1-97DEB925F6FD}"/>
              </a:ext>
            </a:extLst>
          </p:cNvPr>
          <p:cNvSpPr txBox="1"/>
          <p:nvPr/>
        </p:nvSpPr>
        <p:spPr>
          <a:xfrm>
            <a:off x="7068739" y="286932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๖๕,๓๘๑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3C8520E2-5D6D-4018-9BDA-77FC6E76883E}"/>
              </a:ext>
            </a:extLst>
          </p:cNvPr>
          <p:cNvGrpSpPr/>
          <p:nvPr/>
        </p:nvGrpSpPr>
        <p:grpSpPr>
          <a:xfrm>
            <a:off x="4267365" y="1407897"/>
            <a:ext cx="403228" cy="464784"/>
            <a:chOff x="5239070" y="3666688"/>
            <a:chExt cx="403228" cy="464784"/>
          </a:xfrm>
        </p:grpSpPr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DBA19764-5E44-462D-816D-049E4860552F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E4314EB9-8908-4393-BFCB-60CCCB723E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56D3D967-D807-41DD-8D79-B1D0292127E9}"/>
              </a:ext>
            </a:extLst>
          </p:cNvPr>
          <p:cNvGrpSpPr/>
          <p:nvPr/>
        </p:nvGrpSpPr>
        <p:grpSpPr>
          <a:xfrm>
            <a:off x="3205875" y="1422739"/>
            <a:ext cx="403228" cy="464784"/>
            <a:chOff x="5248214" y="3666688"/>
            <a:chExt cx="403228" cy="464784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9B916B3E-9A2D-4DC3-9D7E-740CB8AF392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80484582-210C-4383-8F62-5D5F6A7E141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2B352A4-19FA-418B-B586-197826A9D881}"/>
              </a:ext>
            </a:extLst>
          </p:cNvPr>
          <p:cNvGrpSpPr/>
          <p:nvPr/>
        </p:nvGrpSpPr>
        <p:grpSpPr>
          <a:xfrm>
            <a:off x="9013778" y="1238784"/>
            <a:ext cx="403228" cy="464784"/>
            <a:chOff x="5220782" y="3666688"/>
            <a:chExt cx="403228" cy="464784"/>
          </a:xfrm>
        </p:grpSpPr>
        <p:sp>
          <p:nvSpPr>
            <p:cNvPr id="53" name="กล่องข้อความ 52">
              <a:extLst>
                <a:ext uri="{FF2B5EF4-FFF2-40B4-BE49-F238E27FC236}">
                  <a16:creationId xmlns:a16="http://schemas.microsoft.com/office/drawing/2014/main" id="{4CF3870F-924A-41D1-BF60-5C087CD2C7CC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B89F8F27-A033-4EB2-91CB-52645D2FA1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E8222712-6018-4277-A3B7-3E30F5496834}"/>
              </a:ext>
            </a:extLst>
          </p:cNvPr>
          <p:cNvGrpSpPr/>
          <p:nvPr/>
        </p:nvGrpSpPr>
        <p:grpSpPr>
          <a:xfrm>
            <a:off x="8338138" y="1483340"/>
            <a:ext cx="403228" cy="464784"/>
            <a:chOff x="5248214" y="3666688"/>
            <a:chExt cx="403228" cy="464784"/>
          </a:xfrm>
        </p:grpSpPr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693A46B1-7724-4F58-B42B-D25BACB2529A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119CF5D5-E139-4941-A0DE-A9AA51954F3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E60F60B6-F3E8-410D-AE0D-75E0B2A7241C}"/>
              </a:ext>
            </a:extLst>
          </p:cNvPr>
          <p:cNvGrpSpPr/>
          <p:nvPr/>
        </p:nvGrpSpPr>
        <p:grpSpPr>
          <a:xfrm>
            <a:off x="3585710" y="1216684"/>
            <a:ext cx="403228" cy="455640"/>
            <a:chOff x="5257358" y="3675832"/>
            <a:chExt cx="403228" cy="455640"/>
          </a:xfrm>
        </p:grpSpPr>
        <p:sp>
          <p:nvSpPr>
            <p:cNvPr id="59" name="กล่องข้อความ 58">
              <a:extLst>
                <a:ext uri="{FF2B5EF4-FFF2-40B4-BE49-F238E27FC236}">
                  <a16:creationId xmlns:a16="http://schemas.microsoft.com/office/drawing/2014/main" id="{7EFE0E29-6B10-42FC-8276-8DC4BD4E5BFF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D9992DB5-F5DD-4727-8D65-FB47752B264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63AC4134-3245-463E-9058-88602A292BAF}"/>
              </a:ext>
            </a:extLst>
          </p:cNvPr>
          <p:cNvGrpSpPr/>
          <p:nvPr/>
        </p:nvGrpSpPr>
        <p:grpSpPr>
          <a:xfrm>
            <a:off x="2854836" y="1419460"/>
            <a:ext cx="403228" cy="464784"/>
            <a:chOff x="5248214" y="3666688"/>
            <a:chExt cx="403228" cy="464784"/>
          </a:xfrm>
        </p:grpSpPr>
        <p:sp>
          <p:nvSpPr>
            <p:cNvPr id="62" name="กล่องข้อความ 61">
              <a:extLst>
                <a:ext uri="{FF2B5EF4-FFF2-40B4-BE49-F238E27FC236}">
                  <a16:creationId xmlns:a16="http://schemas.microsoft.com/office/drawing/2014/main" id="{450FFE08-E856-4934-82C4-ABD1C339572B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AEE1E009-E4BB-47F4-B5CB-9190FC6949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81F41DBD-1F5C-4B01-BBDC-8D8B815C20F9}"/>
              </a:ext>
            </a:extLst>
          </p:cNvPr>
          <p:cNvGrpSpPr/>
          <p:nvPr/>
        </p:nvGrpSpPr>
        <p:grpSpPr>
          <a:xfrm>
            <a:off x="9405503" y="1469519"/>
            <a:ext cx="403228" cy="464784"/>
            <a:chOff x="5220782" y="3666688"/>
            <a:chExt cx="403228" cy="464784"/>
          </a:xfrm>
        </p:grpSpPr>
        <p:sp>
          <p:nvSpPr>
            <p:cNvPr id="65" name="กล่องข้อความ 64">
              <a:extLst>
                <a:ext uri="{FF2B5EF4-FFF2-40B4-BE49-F238E27FC236}">
                  <a16:creationId xmlns:a16="http://schemas.microsoft.com/office/drawing/2014/main" id="{E41BA3F4-950F-482C-9BAC-14C123CF7660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474B5F37-B110-42C9-B785-33CA96EF2C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74030610-4FD9-48B1-B292-32B6E7F96C99}"/>
              </a:ext>
            </a:extLst>
          </p:cNvPr>
          <p:cNvGrpSpPr/>
          <p:nvPr/>
        </p:nvGrpSpPr>
        <p:grpSpPr>
          <a:xfrm>
            <a:off x="8319607" y="1245933"/>
            <a:ext cx="403228" cy="464784"/>
            <a:chOff x="5220782" y="3666688"/>
            <a:chExt cx="403228" cy="464784"/>
          </a:xfrm>
        </p:grpSpPr>
        <p:sp>
          <p:nvSpPr>
            <p:cNvPr id="68" name="กล่องข้อความ 67">
              <a:extLst>
                <a:ext uri="{FF2B5EF4-FFF2-40B4-BE49-F238E27FC236}">
                  <a16:creationId xmlns:a16="http://schemas.microsoft.com/office/drawing/2014/main" id="{59ABBE80-A7A4-414B-BF32-C58B59CD157F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FB731EE9-DBA2-48FD-B128-FA758A3611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DF32232-1508-4DA2-ABA6-BAFCC0C43932}"/>
              </a:ext>
            </a:extLst>
          </p:cNvPr>
          <p:cNvGrpSpPr/>
          <p:nvPr/>
        </p:nvGrpSpPr>
        <p:grpSpPr>
          <a:xfrm>
            <a:off x="8671930" y="1458108"/>
            <a:ext cx="403228" cy="464784"/>
            <a:chOff x="5229926" y="3666688"/>
            <a:chExt cx="403228" cy="464784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BA61AE74-CF63-4AB5-8A74-11F1BC2D221C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7A42BB96-C1F0-4572-A87B-11A8061317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7820AE6A-A51B-46D6-8E32-85F4190A12F0}"/>
              </a:ext>
            </a:extLst>
          </p:cNvPr>
          <p:cNvGrpSpPr/>
          <p:nvPr/>
        </p:nvGrpSpPr>
        <p:grpSpPr>
          <a:xfrm>
            <a:off x="7966847" y="1466471"/>
            <a:ext cx="403228" cy="464784"/>
            <a:chOff x="5220782" y="3666688"/>
            <a:chExt cx="403228" cy="464784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1F541350-C00B-4833-94F3-84E9570D3AA9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544FAE6F-843E-4A08-ADEE-DFD1A952EB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8B2DA60-B88C-48A7-9E2A-973CABC046F6}"/>
              </a:ext>
            </a:extLst>
          </p:cNvPr>
          <p:cNvGrpSpPr/>
          <p:nvPr/>
        </p:nvGrpSpPr>
        <p:grpSpPr>
          <a:xfrm>
            <a:off x="3568038" y="1412104"/>
            <a:ext cx="403228" cy="464784"/>
            <a:chOff x="5248214" y="3666688"/>
            <a:chExt cx="403228" cy="464784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732A6C82-BAAC-4A3B-9041-0AC40B053B9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6E05FC15-1C67-478E-893A-D8038FFF5B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0493F761-4C41-4040-B8A0-B1F1FADDBE2A}"/>
              </a:ext>
            </a:extLst>
          </p:cNvPr>
          <p:cNvGrpSpPr/>
          <p:nvPr/>
        </p:nvGrpSpPr>
        <p:grpSpPr>
          <a:xfrm>
            <a:off x="3915232" y="1410371"/>
            <a:ext cx="403228" cy="464784"/>
            <a:chOff x="5248214" y="3666688"/>
            <a:chExt cx="403228" cy="464784"/>
          </a:xfrm>
        </p:grpSpPr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3F23AFE2-9CBE-480F-BC3C-9F71673F4F23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41E01D41-9C8B-4F1A-B259-A017F418E9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281A640-A0AE-40AD-905E-1696EF86DF13}"/>
              </a:ext>
            </a:extLst>
          </p:cNvPr>
          <p:cNvGrpSpPr/>
          <p:nvPr/>
        </p:nvGrpSpPr>
        <p:grpSpPr>
          <a:xfrm>
            <a:off x="3226595" y="1233166"/>
            <a:ext cx="403228" cy="455640"/>
            <a:chOff x="5257358" y="3675832"/>
            <a:chExt cx="403228" cy="455640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1D2557F6-8889-4BDD-8903-2737AD7B48E5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172AE8F7-0D20-4C78-A630-5DB8786073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5" name="ตาราง 3">
            <a:extLst>
              <a:ext uri="{FF2B5EF4-FFF2-40B4-BE49-F238E27FC236}">
                <a16:creationId xmlns:a16="http://schemas.microsoft.com/office/drawing/2014/main" id="{D8BB0EE1-2334-4ECC-B7A0-0A4D96B333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058253"/>
              </p:ext>
            </p:extLst>
          </p:nvPr>
        </p:nvGraphicFramePr>
        <p:xfrm>
          <a:off x="2874142" y="4464935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256E204B-8763-4EE7-A6CB-75153E1C2ED2}"/>
              </a:ext>
            </a:extLst>
          </p:cNvPr>
          <p:cNvSpPr txBox="1"/>
          <p:nvPr/>
        </p:nvSpPr>
        <p:spPr>
          <a:xfrm>
            <a:off x="4673180" y="4683653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486251A8-EB15-44CD-9153-A6D113C27D01}"/>
              </a:ext>
            </a:extLst>
          </p:cNvPr>
          <p:cNvSpPr txBox="1"/>
          <p:nvPr/>
        </p:nvSpPr>
        <p:spPr>
          <a:xfrm>
            <a:off x="1830603" y="4405594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88" name="ตัวเชื่อมต่อตรง 87">
            <a:extLst>
              <a:ext uri="{FF2B5EF4-FFF2-40B4-BE49-F238E27FC236}">
                <a16:creationId xmlns:a16="http://schemas.microsoft.com/office/drawing/2014/main" id="{29DEB00C-55B3-4F35-BBBA-9AFD6095FF80}"/>
              </a:ext>
            </a:extLst>
          </p:cNvPr>
          <p:cNvCxnSpPr/>
          <p:nvPr/>
        </p:nvCxnSpPr>
        <p:spPr>
          <a:xfrm>
            <a:off x="2954957" y="516966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43FC7D07-5613-46E6-97E1-E21C6919E362}"/>
              </a:ext>
            </a:extLst>
          </p:cNvPr>
          <p:cNvGrpSpPr/>
          <p:nvPr/>
        </p:nvGrpSpPr>
        <p:grpSpPr>
          <a:xfrm>
            <a:off x="2945432" y="5547967"/>
            <a:ext cx="1656000" cy="32792"/>
            <a:chOff x="2837762" y="4290467"/>
            <a:chExt cx="1296000" cy="32792"/>
          </a:xfrm>
        </p:grpSpPr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DD4BF509-1685-4709-8545-70C67F58CD8F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8DEB738C-6056-40A8-9C96-6DC672EFF31C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92" name="ตาราง 3">
            <a:extLst>
              <a:ext uri="{FF2B5EF4-FFF2-40B4-BE49-F238E27FC236}">
                <a16:creationId xmlns:a16="http://schemas.microsoft.com/office/drawing/2014/main" id="{8DF6C589-2092-4D7A-8050-7512107384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5719473"/>
              </p:ext>
            </p:extLst>
          </p:nvPr>
        </p:nvGraphicFramePr>
        <p:xfrm>
          <a:off x="8004879" y="4515322"/>
          <a:ext cx="2091648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86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945578344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FED3D62B-36B2-41A3-B0C7-464CDAEE68E6}"/>
              </a:ext>
            </a:extLst>
          </p:cNvPr>
          <p:cNvSpPr txBox="1"/>
          <p:nvPr/>
        </p:nvSpPr>
        <p:spPr>
          <a:xfrm>
            <a:off x="10096525" y="4734040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E06234F6-483E-4DD7-8D53-87D133123311}"/>
              </a:ext>
            </a:extLst>
          </p:cNvPr>
          <p:cNvSpPr txBox="1"/>
          <p:nvPr/>
        </p:nvSpPr>
        <p:spPr>
          <a:xfrm>
            <a:off x="6961340" y="445598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95" name="ตัวเชื่อมต่อตรง 94">
            <a:extLst>
              <a:ext uri="{FF2B5EF4-FFF2-40B4-BE49-F238E27FC236}">
                <a16:creationId xmlns:a16="http://schemas.microsoft.com/office/drawing/2014/main" id="{2EADAC46-6BBE-4D66-BBE6-69A8CE3BF62F}"/>
              </a:ext>
            </a:extLst>
          </p:cNvPr>
          <p:cNvCxnSpPr/>
          <p:nvPr/>
        </p:nvCxnSpPr>
        <p:spPr>
          <a:xfrm>
            <a:off x="8071597" y="5210903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D6A79ABA-909D-4869-861A-D45646C35099}"/>
              </a:ext>
            </a:extLst>
          </p:cNvPr>
          <p:cNvGrpSpPr/>
          <p:nvPr/>
        </p:nvGrpSpPr>
        <p:grpSpPr>
          <a:xfrm>
            <a:off x="8053309" y="5589210"/>
            <a:ext cx="1944000" cy="32792"/>
            <a:chOff x="2837762" y="4290467"/>
            <a:chExt cx="1296000" cy="32792"/>
          </a:xfrm>
        </p:grpSpPr>
        <p:cxnSp>
          <p:nvCxnSpPr>
            <p:cNvPr id="97" name="ตัวเชื่อมต่อตรง 96">
              <a:extLst>
                <a:ext uri="{FF2B5EF4-FFF2-40B4-BE49-F238E27FC236}">
                  <a16:creationId xmlns:a16="http://schemas.microsoft.com/office/drawing/2014/main" id="{35CFBDAE-B2E9-4BAC-B468-1D758E07002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ตัวเชื่อมต่อตรง 97">
              <a:extLst>
                <a:ext uri="{FF2B5EF4-FFF2-40B4-BE49-F238E27FC236}">
                  <a16:creationId xmlns:a16="http://schemas.microsoft.com/office/drawing/2014/main" id="{EAE0D9B0-5240-4490-86FF-D02267D38F09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Google Shape;3842;p61">
            <a:extLst>
              <a:ext uri="{FF2B5EF4-FFF2-40B4-BE49-F238E27FC236}">
                <a16:creationId xmlns:a16="http://schemas.microsoft.com/office/drawing/2014/main" id="{825F49EE-89D6-4D28-B726-DB361EE4DB5D}"/>
              </a:ext>
            </a:extLst>
          </p:cNvPr>
          <p:cNvSpPr txBox="1"/>
          <p:nvPr/>
        </p:nvSpPr>
        <p:spPr>
          <a:xfrm>
            <a:off x="1868851" y="5695546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lang="th-TH" sz="24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๙,๙๓๖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00" name="Google Shape;3842;p61">
            <a:extLst>
              <a:ext uri="{FF2B5EF4-FFF2-40B4-BE49-F238E27FC236}">
                <a16:creationId xmlns:a16="http://schemas.microsoft.com/office/drawing/2014/main" id="{0421B2B7-31CD-4FB3-B56E-7F5BFA6138F8}"/>
              </a:ext>
            </a:extLst>
          </p:cNvPr>
          <p:cNvSpPr txBox="1"/>
          <p:nvPr/>
        </p:nvSpPr>
        <p:spPr>
          <a:xfrm>
            <a:off x="7068739" y="5770700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๙๙,๓๑๕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E2119939-B2CC-46AD-9E45-85382FD8950C}"/>
              </a:ext>
            </a:extLst>
          </p:cNvPr>
          <p:cNvGrpSpPr/>
          <p:nvPr/>
        </p:nvGrpSpPr>
        <p:grpSpPr>
          <a:xfrm>
            <a:off x="4285653" y="4318419"/>
            <a:ext cx="403228" cy="464784"/>
            <a:chOff x="5239070" y="3666688"/>
            <a:chExt cx="403228" cy="464784"/>
          </a:xfrm>
        </p:grpSpPr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5C7E2AE5-A16B-4CF0-80A8-1790DD5742C2}"/>
                </a:ext>
              </a:extLst>
            </p:cNvPr>
            <p:cNvSpPr txBox="1"/>
            <p:nvPr/>
          </p:nvSpPr>
          <p:spPr>
            <a:xfrm>
              <a:off x="5239070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14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1FC5CF41-1AA5-4B3B-AF6B-EDE267A23A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5069C1F-2791-4FA8-AEE5-DE0C942A2F60}"/>
              </a:ext>
            </a:extLst>
          </p:cNvPr>
          <p:cNvGrpSpPr/>
          <p:nvPr/>
        </p:nvGrpSpPr>
        <p:grpSpPr>
          <a:xfrm>
            <a:off x="3205875" y="4324117"/>
            <a:ext cx="403228" cy="464784"/>
            <a:chOff x="5248214" y="3666688"/>
            <a:chExt cx="403228" cy="464784"/>
          </a:xfrm>
        </p:grpSpPr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F3862E39-E8DE-4096-B748-264E87B46611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DACBFCDC-CB01-4FAA-9C87-5C56AF8B82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8F0FFAAD-D6D6-49FB-8420-432568C6E87C}"/>
              </a:ext>
            </a:extLst>
          </p:cNvPr>
          <p:cNvGrpSpPr/>
          <p:nvPr/>
        </p:nvGrpSpPr>
        <p:grpSpPr>
          <a:xfrm>
            <a:off x="9361250" y="4140162"/>
            <a:ext cx="403228" cy="464784"/>
            <a:chOff x="5220782" y="3666688"/>
            <a:chExt cx="403228" cy="464784"/>
          </a:xfrm>
        </p:grpSpPr>
        <p:sp>
          <p:nvSpPr>
            <p:cNvPr id="108" name="กล่องข้อความ 107">
              <a:extLst>
                <a:ext uri="{FF2B5EF4-FFF2-40B4-BE49-F238E27FC236}">
                  <a16:creationId xmlns:a16="http://schemas.microsoft.com/office/drawing/2014/main" id="{5A24BA97-28E3-4E3D-AEDA-C2D4E1C23948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D19A4870-A925-4ED2-AE2B-C7D42C82CFA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DDCEF98A-C099-476C-9729-CD632614C731}"/>
              </a:ext>
            </a:extLst>
          </p:cNvPr>
          <p:cNvGrpSpPr/>
          <p:nvPr/>
        </p:nvGrpSpPr>
        <p:grpSpPr>
          <a:xfrm>
            <a:off x="8338138" y="4384718"/>
            <a:ext cx="403228" cy="464784"/>
            <a:chOff x="5248214" y="3666688"/>
            <a:chExt cx="403228" cy="464784"/>
          </a:xfrm>
        </p:grpSpPr>
        <p:sp>
          <p:nvSpPr>
            <p:cNvPr id="111" name="กล่องข้อความ 110">
              <a:extLst>
                <a:ext uri="{FF2B5EF4-FFF2-40B4-BE49-F238E27FC236}">
                  <a16:creationId xmlns:a16="http://schemas.microsoft.com/office/drawing/2014/main" id="{AA5F7432-67B0-4D71-B9FF-DDD107FB852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FBDFDD41-2EAC-4D99-BBCE-9CF3B4D930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6840252A-A7A5-4862-95A1-67F927B92B13}"/>
              </a:ext>
            </a:extLst>
          </p:cNvPr>
          <p:cNvGrpSpPr/>
          <p:nvPr/>
        </p:nvGrpSpPr>
        <p:grpSpPr>
          <a:xfrm>
            <a:off x="3953254" y="4107653"/>
            <a:ext cx="403228" cy="455640"/>
            <a:chOff x="5257358" y="3675832"/>
            <a:chExt cx="403228" cy="455640"/>
          </a:xfrm>
        </p:grpSpPr>
        <p:sp>
          <p:nvSpPr>
            <p:cNvPr id="114" name="กล่องข้อความ 113">
              <a:extLst>
                <a:ext uri="{FF2B5EF4-FFF2-40B4-BE49-F238E27FC236}">
                  <a16:creationId xmlns:a16="http://schemas.microsoft.com/office/drawing/2014/main" id="{107C05CC-5129-40BE-AFDC-4F020B565F31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B9E47FC0-9C3A-46A9-B8BA-B3E5B03D858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C6F1B614-606B-4BF7-A8AF-5E9B4B68F9FC}"/>
              </a:ext>
            </a:extLst>
          </p:cNvPr>
          <p:cNvGrpSpPr/>
          <p:nvPr/>
        </p:nvGrpSpPr>
        <p:grpSpPr>
          <a:xfrm>
            <a:off x="2854836" y="4320838"/>
            <a:ext cx="403228" cy="464784"/>
            <a:chOff x="5248214" y="3666688"/>
            <a:chExt cx="403228" cy="464784"/>
          </a:xfrm>
        </p:grpSpPr>
        <p:sp>
          <p:nvSpPr>
            <p:cNvPr id="117" name="กล่องข้อความ 116">
              <a:extLst>
                <a:ext uri="{FF2B5EF4-FFF2-40B4-BE49-F238E27FC236}">
                  <a16:creationId xmlns:a16="http://schemas.microsoft.com/office/drawing/2014/main" id="{E0A22A22-2EB0-468E-AAB9-F6756D71F7C8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6FC0CF49-D62B-4715-9392-11E6103554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A0392A3D-F9BD-471F-88CC-3C001D54C667}"/>
              </a:ext>
            </a:extLst>
          </p:cNvPr>
          <p:cNvGrpSpPr/>
          <p:nvPr/>
        </p:nvGrpSpPr>
        <p:grpSpPr>
          <a:xfrm>
            <a:off x="9707255" y="4370897"/>
            <a:ext cx="403228" cy="464784"/>
            <a:chOff x="5220782" y="3666688"/>
            <a:chExt cx="403228" cy="464784"/>
          </a:xfrm>
        </p:grpSpPr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FB2E707A-443A-46D3-B63C-71163C291666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F5697BDD-D309-4CDF-93C7-33EC9D861FD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942E5CDD-6801-4230-826E-53CD2EB23C0F}"/>
              </a:ext>
            </a:extLst>
          </p:cNvPr>
          <p:cNvGrpSpPr/>
          <p:nvPr/>
        </p:nvGrpSpPr>
        <p:grpSpPr>
          <a:xfrm>
            <a:off x="8319607" y="4147311"/>
            <a:ext cx="403228" cy="464784"/>
            <a:chOff x="5220782" y="3666688"/>
            <a:chExt cx="403228" cy="464784"/>
          </a:xfrm>
        </p:grpSpPr>
        <p:sp>
          <p:nvSpPr>
            <p:cNvPr id="123" name="กล่องข้อความ 122">
              <a:extLst>
                <a:ext uri="{FF2B5EF4-FFF2-40B4-BE49-F238E27FC236}">
                  <a16:creationId xmlns:a16="http://schemas.microsoft.com/office/drawing/2014/main" id="{14DA9818-FD68-45C3-A483-AD6037977D1C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368AB85D-1DE6-4D60-9E36-BCAB0ED56FB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68E5905E-5D8C-41EA-9EF4-AB5193C3CB88}"/>
              </a:ext>
            </a:extLst>
          </p:cNvPr>
          <p:cNvGrpSpPr/>
          <p:nvPr/>
        </p:nvGrpSpPr>
        <p:grpSpPr>
          <a:xfrm>
            <a:off x="9357730" y="4359486"/>
            <a:ext cx="403228" cy="464784"/>
            <a:chOff x="5229926" y="3666688"/>
            <a:chExt cx="403228" cy="464784"/>
          </a:xfrm>
        </p:grpSpPr>
        <p:sp>
          <p:nvSpPr>
            <p:cNvPr id="126" name="กล่องข้อความ 125">
              <a:extLst>
                <a:ext uri="{FF2B5EF4-FFF2-40B4-BE49-F238E27FC236}">
                  <a16:creationId xmlns:a16="http://schemas.microsoft.com/office/drawing/2014/main" id="{620744E5-0431-40C9-A594-9FDECD8870E8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EC6828FB-DC58-47A0-BA8A-28F16C2757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607AB994-3229-47F8-8583-487BEB5F267A}"/>
              </a:ext>
            </a:extLst>
          </p:cNvPr>
          <p:cNvGrpSpPr/>
          <p:nvPr/>
        </p:nvGrpSpPr>
        <p:grpSpPr>
          <a:xfrm>
            <a:off x="7966847" y="4367849"/>
            <a:ext cx="403228" cy="464784"/>
            <a:chOff x="5220782" y="3666688"/>
            <a:chExt cx="403228" cy="464784"/>
          </a:xfrm>
        </p:grpSpPr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DA572A37-8F43-4DA8-8308-7E35FC53E4DB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0" name="ตัวเชื่อมต่อตรง 129">
              <a:extLst>
                <a:ext uri="{FF2B5EF4-FFF2-40B4-BE49-F238E27FC236}">
                  <a16:creationId xmlns:a16="http://schemas.microsoft.com/office/drawing/2014/main" id="{F79FA6B7-93B8-4182-A369-B816D88088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800CCAD7-E9BB-4C49-A9E2-CE1BC9443C46}"/>
              </a:ext>
            </a:extLst>
          </p:cNvPr>
          <p:cNvGrpSpPr/>
          <p:nvPr/>
        </p:nvGrpSpPr>
        <p:grpSpPr>
          <a:xfrm>
            <a:off x="3568038" y="4313482"/>
            <a:ext cx="403228" cy="464784"/>
            <a:chOff x="5248214" y="3666688"/>
            <a:chExt cx="403228" cy="464784"/>
          </a:xfrm>
        </p:grpSpPr>
        <p:sp>
          <p:nvSpPr>
            <p:cNvPr id="132" name="กล่องข้อความ 131">
              <a:extLst>
                <a:ext uri="{FF2B5EF4-FFF2-40B4-BE49-F238E27FC236}">
                  <a16:creationId xmlns:a16="http://schemas.microsoft.com/office/drawing/2014/main" id="{78750BCE-F68B-4F27-82A1-AD263954DB3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FAFAF25A-BFA9-4310-9B06-F62A55E62FE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57444AB1-1AFC-415A-88F2-520275CA3C05}"/>
              </a:ext>
            </a:extLst>
          </p:cNvPr>
          <p:cNvGrpSpPr/>
          <p:nvPr/>
        </p:nvGrpSpPr>
        <p:grpSpPr>
          <a:xfrm>
            <a:off x="3915232" y="4311749"/>
            <a:ext cx="403228" cy="464784"/>
            <a:chOff x="5248214" y="3666688"/>
            <a:chExt cx="403228" cy="464784"/>
          </a:xfrm>
        </p:grpSpPr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F83158C-6F71-4664-8EAC-88E253A07C82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EBE48E9C-54A5-4D4F-ACD8-CEFA4C78A2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กลุ่ม 136">
            <a:extLst>
              <a:ext uri="{FF2B5EF4-FFF2-40B4-BE49-F238E27FC236}">
                <a16:creationId xmlns:a16="http://schemas.microsoft.com/office/drawing/2014/main" id="{F6608E18-6014-4C67-AD16-E023AE251706}"/>
              </a:ext>
            </a:extLst>
          </p:cNvPr>
          <p:cNvGrpSpPr/>
          <p:nvPr/>
        </p:nvGrpSpPr>
        <p:grpSpPr>
          <a:xfrm>
            <a:off x="3592774" y="4126264"/>
            <a:ext cx="403228" cy="455640"/>
            <a:chOff x="5257358" y="3675832"/>
            <a:chExt cx="403228" cy="455640"/>
          </a:xfrm>
        </p:grpSpPr>
        <p:sp>
          <p:nvSpPr>
            <p:cNvPr id="138" name="กล่องข้อความ 137">
              <a:extLst>
                <a:ext uri="{FF2B5EF4-FFF2-40B4-BE49-F238E27FC236}">
                  <a16:creationId xmlns:a16="http://schemas.microsoft.com/office/drawing/2014/main" id="{ADBACBEC-0650-46FF-8029-9C56923EBB2D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9" name="ตัวเชื่อมต่อตรง 138">
              <a:extLst>
                <a:ext uri="{FF2B5EF4-FFF2-40B4-BE49-F238E27FC236}">
                  <a16:creationId xmlns:a16="http://schemas.microsoft.com/office/drawing/2014/main" id="{1E2FCCE1-0ECD-45A3-AE07-989CEEFB17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0B646BF8-BBE5-4329-AC9D-BCCBC0972C0E}"/>
              </a:ext>
            </a:extLst>
          </p:cNvPr>
          <p:cNvGrpSpPr/>
          <p:nvPr/>
        </p:nvGrpSpPr>
        <p:grpSpPr>
          <a:xfrm>
            <a:off x="3949418" y="1221391"/>
            <a:ext cx="403228" cy="455640"/>
            <a:chOff x="5257358" y="3675832"/>
            <a:chExt cx="403228" cy="455640"/>
          </a:xfrm>
        </p:grpSpPr>
        <p:sp>
          <p:nvSpPr>
            <p:cNvPr id="141" name="กล่องข้อความ 140">
              <a:extLst>
                <a:ext uri="{FF2B5EF4-FFF2-40B4-BE49-F238E27FC236}">
                  <a16:creationId xmlns:a16="http://schemas.microsoft.com/office/drawing/2014/main" id="{2181D9A9-15A9-40F6-B7CB-133246AB70E3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2" name="ตัวเชื่อมต่อตรง 141">
              <a:extLst>
                <a:ext uri="{FF2B5EF4-FFF2-40B4-BE49-F238E27FC236}">
                  <a16:creationId xmlns:a16="http://schemas.microsoft.com/office/drawing/2014/main" id="{5BA44864-BA57-43E7-9FCB-458FB900C0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3" name="กลุ่ม 142">
            <a:extLst>
              <a:ext uri="{FF2B5EF4-FFF2-40B4-BE49-F238E27FC236}">
                <a16:creationId xmlns:a16="http://schemas.microsoft.com/office/drawing/2014/main" id="{0CBEFB45-BC6A-4B4C-A7E8-D46C2A9E5116}"/>
              </a:ext>
            </a:extLst>
          </p:cNvPr>
          <p:cNvGrpSpPr/>
          <p:nvPr/>
        </p:nvGrpSpPr>
        <p:grpSpPr>
          <a:xfrm>
            <a:off x="9017794" y="1457113"/>
            <a:ext cx="403228" cy="464784"/>
            <a:chOff x="5220782" y="3666688"/>
            <a:chExt cx="403228" cy="464784"/>
          </a:xfrm>
        </p:grpSpPr>
        <p:sp>
          <p:nvSpPr>
            <p:cNvPr id="144" name="กล่องข้อความ 143">
              <a:extLst>
                <a:ext uri="{FF2B5EF4-FFF2-40B4-BE49-F238E27FC236}">
                  <a16:creationId xmlns:a16="http://schemas.microsoft.com/office/drawing/2014/main" id="{B8869A37-75E0-4E4B-9A04-7531FDC79574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5" name="ตัวเชื่อมต่อตรง 144">
              <a:extLst>
                <a:ext uri="{FF2B5EF4-FFF2-40B4-BE49-F238E27FC236}">
                  <a16:creationId xmlns:a16="http://schemas.microsoft.com/office/drawing/2014/main" id="{183E3D5F-1AE0-4DB8-BEF0-4DFA6CDB1B4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8ABDA01A-706A-4A65-9AFF-D62A4F0CACCE}"/>
              </a:ext>
            </a:extLst>
          </p:cNvPr>
          <p:cNvGrpSpPr/>
          <p:nvPr/>
        </p:nvGrpSpPr>
        <p:grpSpPr>
          <a:xfrm>
            <a:off x="8664220" y="1234777"/>
            <a:ext cx="403228" cy="464784"/>
            <a:chOff x="5220782" y="3666688"/>
            <a:chExt cx="403228" cy="464784"/>
          </a:xfrm>
        </p:grpSpPr>
        <p:sp>
          <p:nvSpPr>
            <p:cNvPr id="147" name="กล่องข้อความ 146">
              <a:extLst>
                <a:ext uri="{FF2B5EF4-FFF2-40B4-BE49-F238E27FC236}">
                  <a16:creationId xmlns:a16="http://schemas.microsoft.com/office/drawing/2014/main" id="{1EB42BF3-1414-4F4B-9A88-6DE3E98B15FD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42848E7D-E2C0-4FAF-B588-5E067165C85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2AAD1FC8-6125-4CF4-8D2C-27FEA2A4868B}"/>
              </a:ext>
            </a:extLst>
          </p:cNvPr>
          <p:cNvGrpSpPr/>
          <p:nvPr/>
        </p:nvGrpSpPr>
        <p:grpSpPr>
          <a:xfrm>
            <a:off x="3234146" y="4105336"/>
            <a:ext cx="403228" cy="455640"/>
            <a:chOff x="5257358" y="3675832"/>
            <a:chExt cx="403228" cy="455640"/>
          </a:xfrm>
        </p:grpSpPr>
        <p:sp>
          <p:nvSpPr>
            <p:cNvPr id="150" name="กล่องข้อความ 149">
              <a:extLst>
                <a:ext uri="{FF2B5EF4-FFF2-40B4-BE49-F238E27FC236}">
                  <a16:creationId xmlns:a16="http://schemas.microsoft.com/office/drawing/2014/main" id="{8E8D9298-071F-4BCF-8EC4-2F9E9FC96C04}"/>
                </a:ext>
              </a:extLst>
            </p:cNvPr>
            <p:cNvSpPr txBox="1"/>
            <p:nvPr/>
          </p:nvSpPr>
          <p:spPr>
            <a:xfrm>
              <a:off x="5257358" y="3675832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7A21AA15-0EFA-4A21-A43B-8932C9F29A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0B4C4E2B-DD94-4524-98AE-43C82CDC3AB1}"/>
              </a:ext>
            </a:extLst>
          </p:cNvPr>
          <p:cNvGrpSpPr/>
          <p:nvPr/>
        </p:nvGrpSpPr>
        <p:grpSpPr>
          <a:xfrm>
            <a:off x="9011725" y="4147311"/>
            <a:ext cx="403228" cy="464784"/>
            <a:chOff x="5220782" y="3666688"/>
            <a:chExt cx="403228" cy="464784"/>
          </a:xfrm>
        </p:grpSpPr>
        <p:sp>
          <p:nvSpPr>
            <p:cNvPr id="153" name="กล่องข้อความ 152">
              <a:extLst>
                <a:ext uri="{FF2B5EF4-FFF2-40B4-BE49-F238E27FC236}">
                  <a16:creationId xmlns:a16="http://schemas.microsoft.com/office/drawing/2014/main" id="{57293644-C818-4791-9A90-660E4B444D3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F86FA405-CCEC-4220-9D3E-E9B7725EBE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0BB5255C-5E68-4FDC-8AB3-6B3816C878FE}"/>
              </a:ext>
            </a:extLst>
          </p:cNvPr>
          <p:cNvGrpSpPr/>
          <p:nvPr/>
        </p:nvGrpSpPr>
        <p:grpSpPr>
          <a:xfrm>
            <a:off x="9008205" y="4366635"/>
            <a:ext cx="403228" cy="464784"/>
            <a:chOff x="5229926" y="3666688"/>
            <a:chExt cx="403228" cy="464784"/>
          </a:xfrm>
        </p:grpSpPr>
        <p:sp>
          <p:nvSpPr>
            <p:cNvPr id="156" name="กล่องข้อความ 155">
              <a:extLst>
                <a:ext uri="{FF2B5EF4-FFF2-40B4-BE49-F238E27FC236}">
                  <a16:creationId xmlns:a16="http://schemas.microsoft.com/office/drawing/2014/main" id="{E881DD8F-7954-4AB5-B005-681E11229EF9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18935BB5-F761-4C0B-BF77-DF6A1E001D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AA5521A5-F012-49A8-982D-95ACCFDD7369}"/>
              </a:ext>
            </a:extLst>
          </p:cNvPr>
          <p:cNvGrpSpPr/>
          <p:nvPr/>
        </p:nvGrpSpPr>
        <p:grpSpPr>
          <a:xfrm>
            <a:off x="8660852" y="4154914"/>
            <a:ext cx="403228" cy="464784"/>
            <a:chOff x="5220782" y="3666688"/>
            <a:chExt cx="403228" cy="464784"/>
          </a:xfrm>
        </p:grpSpPr>
        <p:sp>
          <p:nvSpPr>
            <p:cNvPr id="159" name="กล่องข้อความ 158">
              <a:extLst>
                <a:ext uri="{FF2B5EF4-FFF2-40B4-BE49-F238E27FC236}">
                  <a16:creationId xmlns:a16="http://schemas.microsoft.com/office/drawing/2014/main" id="{3FDCFC93-9482-4301-BE1F-B1CEB51114B8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BC400E64-754C-4F67-AA05-3BE76C8F535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0F75CEC4-79D1-46CF-AAF2-6460645A7A9B}"/>
              </a:ext>
            </a:extLst>
          </p:cNvPr>
          <p:cNvGrpSpPr/>
          <p:nvPr/>
        </p:nvGrpSpPr>
        <p:grpSpPr>
          <a:xfrm>
            <a:off x="8657332" y="4374238"/>
            <a:ext cx="403228" cy="464784"/>
            <a:chOff x="5229926" y="3666688"/>
            <a:chExt cx="403228" cy="464784"/>
          </a:xfrm>
        </p:grpSpPr>
        <p:sp>
          <p:nvSpPr>
            <p:cNvPr id="162" name="กล่องข้อความ 161">
              <a:extLst>
                <a:ext uri="{FF2B5EF4-FFF2-40B4-BE49-F238E27FC236}">
                  <a16:creationId xmlns:a16="http://schemas.microsoft.com/office/drawing/2014/main" id="{05105F86-37A7-400E-8077-72A2E35D0C7A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8FEA2AF5-8AE1-4CCE-8319-A7FF90E039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00625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8" grpId="0"/>
      <p:bldP spid="39" grpId="0"/>
      <p:bldP spid="44" grpId="0"/>
      <p:bldP spid="45" grpId="0"/>
      <p:bldP spid="86" grpId="0"/>
      <p:bldP spid="87" grpId="0"/>
      <p:bldP spid="93" grpId="0"/>
      <p:bldP spid="94" grpId="0"/>
      <p:bldP spid="99" grpId="0"/>
      <p:bldP spid="100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4F76C0FD-6DE6-4B27-96DE-52AB38EE6126}"/>
              </a:ext>
            </a:extLst>
          </p:cNvPr>
          <p:cNvGrpSpPr/>
          <p:nvPr/>
        </p:nvGrpSpPr>
        <p:grpSpPr>
          <a:xfrm>
            <a:off x="1139285" y="789213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44073FA1-2486-45FF-A645-42ACA81B9D3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62565480-02CF-423B-B0B8-62A8897F04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3410ED06-F90C-4F7E-80DB-A49F390F0BE4}"/>
              </a:ext>
            </a:extLst>
          </p:cNvPr>
          <p:cNvSpPr txBox="1"/>
          <p:nvPr/>
        </p:nvSpPr>
        <p:spPr>
          <a:xfrm>
            <a:off x="1819867" y="81640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 – 19,235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6D39D2CB-A812-4213-8110-38C65217E6E2}"/>
              </a:ext>
            </a:extLst>
          </p:cNvPr>
          <p:cNvGrpSpPr/>
          <p:nvPr/>
        </p:nvGrpSpPr>
        <p:grpSpPr>
          <a:xfrm>
            <a:off x="6216110" y="773097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A53F5BC1-EC07-44AA-B99C-68285AFC9DA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9B956D77-9A9B-4A03-969B-0A024AF779A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BAE0A5B2-C129-4262-A869-2CC2A66FF1ED}"/>
              </a:ext>
            </a:extLst>
          </p:cNvPr>
          <p:cNvSpPr txBox="1"/>
          <p:nvPr/>
        </p:nvSpPr>
        <p:spPr>
          <a:xfrm>
            <a:off x="6896692" y="82772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25,007 – 7,225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">
            <a:extLst>
              <a:ext uri="{FF2B5EF4-FFF2-40B4-BE49-F238E27FC236}">
                <a16:creationId xmlns:a16="http://schemas.microsoft.com/office/drawing/2014/main" id="{B19864D9-AB9F-4856-9D32-E3DDF71CA840}"/>
              </a:ext>
            </a:extLst>
          </p:cNvPr>
          <p:cNvGrpSpPr/>
          <p:nvPr/>
        </p:nvGrpSpPr>
        <p:grpSpPr>
          <a:xfrm>
            <a:off x="1139285" y="3595608"/>
            <a:ext cx="468000" cy="468000"/>
            <a:chOff x="1239484" y="1722687"/>
            <a:chExt cx="468000" cy="468000"/>
          </a:xfrm>
        </p:grpSpPr>
        <p:sp>
          <p:nvSpPr>
            <p:cNvPr id="23" name="Google Shape;523;p27">
              <a:extLst>
                <a:ext uri="{FF2B5EF4-FFF2-40B4-BE49-F238E27FC236}">
                  <a16:creationId xmlns:a16="http://schemas.microsoft.com/office/drawing/2014/main" id="{6ACACFF9-3ADF-4CB4-9F43-B1356FC299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656;p49">
              <a:extLst>
                <a:ext uri="{FF2B5EF4-FFF2-40B4-BE49-F238E27FC236}">
                  <a16:creationId xmlns:a16="http://schemas.microsoft.com/office/drawing/2014/main" id="{D5D5C008-12C5-4504-8919-C4C50CD6DD4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5" name="กล่องข้อความ 24">
            <a:extLst>
              <a:ext uri="{FF2B5EF4-FFF2-40B4-BE49-F238E27FC236}">
                <a16:creationId xmlns:a16="http://schemas.microsoft.com/office/drawing/2014/main" id="{7F93143D-FE3E-4F6F-BFA2-2B13591F8B0A}"/>
              </a:ext>
            </a:extLst>
          </p:cNvPr>
          <p:cNvSpPr txBox="1"/>
          <p:nvPr/>
        </p:nvSpPr>
        <p:spPr>
          <a:xfrm>
            <a:off x="1819867" y="362280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99,500 – 54,695 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75EA66E2-31E5-4EC6-8E49-623D426CD520}"/>
              </a:ext>
            </a:extLst>
          </p:cNvPr>
          <p:cNvGrpSpPr/>
          <p:nvPr/>
        </p:nvGrpSpPr>
        <p:grpSpPr>
          <a:xfrm>
            <a:off x="6140386" y="3579492"/>
            <a:ext cx="620174" cy="468000"/>
            <a:chOff x="1163760" y="1722687"/>
            <a:chExt cx="620174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3CB14FA1-8265-4A70-872C-28D08780B62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2657FB77-FB88-461E-9C63-B2CE5E687340}"/>
                </a:ext>
              </a:extLst>
            </p:cNvPr>
            <p:cNvSpPr txBox="1"/>
            <p:nvPr/>
          </p:nvSpPr>
          <p:spPr>
            <a:xfrm>
              <a:off x="1163760" y="1770669"/>
              <a:ext cx="62017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0ED181D8-8002-4E1B-8C46-E5E293E67F59}"/>
              </a:ext>
            </a:extLst>
          </p:cNvPr>
          <p:cNvSpPr txBox="1"/>
          <p:nvPr/>
        </p:nvSpPr>
        <p:spPr>
          <a:xfrm>
            <a:off x="6896692" y="36066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80,096 – 79,788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30" name="ตาราง 3">
            <a:extLst>
              <a:ext uri="{FF2B5EF4-FFF2-40B4-BE49-F238E27FC236}">
                <a16:creationId xmlns:a16="http://schemas.microsoft.com/office/drawing/2014/main" id="{65680B13-3419-4857-81C4-A3F85FF4F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3514045"/>
              </p:ext>
            </p:extLst>
          </p:nvPr>
        </p:nvGraphicFramePr>
        <p:xfrm>
          <a:off x="2912390" y="1645427"/>
          <a:ext cx="2091648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86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945578344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48608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D228CB86-218A-4AF6-8393-E000DDA8240E}"/>
              </a:ext>
            </a:extLst>
          </p:cNvPr>
          <p:cNvSpPr txBox="1"/>
          <p:nvPr/>
        </p:nvSpPr>
        <p:spPr>
          <a:xfrm>
            <a:off x="5004036" y="1864145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6233524D-6C68-42F1-8D1D-D9A3931E8DFC}"/>
              </a:ext>
            </a:extLst>
          </p:cNvPr>
          <p:cNvSpPr txBox="1"/>
          <p:nvPr/>
        </p:nvSpPr>
        <p:spPr>
          <a:xfrm>
            <a:off x="1868851" y="1586086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3" name="ตัวเชื่อมต่อตรง 32">
            <a:extLst>
              <a:ext uri="{FF2B5EF4-FFF2-40B4-BE49-F238E27FC236}">
                <a16:creationId xmlns:a16="http://schemas.microsoft.com/office/drawing/2014/main" id="{CCB070A0-DEFB-434F-8970-E6AA8BD7F181}"/>
              </a:ext>
            </a:extLst>
          </p:cNvPr>
          <p:cNvCxnSpPr/>
          <p:nvPr/>
        </p:nvCxnSpPr>
        <p:spPr>
          <a:xfrm>
            <a:off x="2979108" y="2341008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51F509E8-B49B-4254-AE46-AE5B5BBE4AF0}"/>
              </a:ext>
            </a:extLst>
          </p:cNvPr>
          <p:cNvGrpSpPr/>
          <p:nvPr/>
        </p:nvGrpSpPr>
        <p:grpSpPr>
          <a:xfrm>
            <a:off x="2960820" y="2719315"/>
            <a:ext cx="1944000" cy="32792"/>
            <a:chOff x="2837762" y="4290467"/>
            <a:chExt cx="1296000" cy="32792"/>
          </a:xfrm>
        </p:grpSpPr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37207625-08F0-4070-8DC7-9B34CF5A6A3E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C26125DB-4E52-415E-A36B-511D6E006F9B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Google Shape;3842;p61">
            <a:extLst>
              <a:ext uri="{FF2B5EF4-FFF2-40B4-BE49-F238E27FC236}">
                <a16:creationId xmlns:a16="http://schemas.microsoft.com/office/drawing/2014/main" id="{B030BD86-D8BF-43D5-B06D-112B9B0A0303}"/>
              </a:ext>
            </a:extLst>
          </p:cNvPr>
          <p:cNvSpPr txBox="1"/>
          <p:nvPr/>
        </p:nvSpPr>
        <p:spPr>
          <a:xfrm>
            <a:off x="1976250" y="290080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๘๐,๗๖๕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610A2113-1F0F-4264-817B-087D5008D9CB}"/>
              </a:ext>
            </a:extLst>
          </p:cNvPr>
          <p:cNvGrpSpPr/>
          <p:nvPr/>
        </p:nvGrpSpPr>
        <p:grpSpPr>
          <a:xfrm>
            <a:off x="4268761" y="1270267"/>
            <a:ext cx="403228" cy="464784"/>
            <a:chOff x="5220782" y="3666688"/>
            <a:chExt cx="403228" cy="464784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56B0F9D3-18C9-4B72-BF5C-70A12861148F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DB8CEA62-7B95-4D57-8FA9-BCD74BAF19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10D445F-369B-440A-B0C6-12D63DDDC2AF}"/>
              </a:ext>
            </a:extLst>
          </p:cNvPr>
          <p:cNvGrpSpPr/>
          <p:nvPr/>
        </p:nvGrpSpPr>
        <p:grpSpPr>
          <a:xfrm>
            <a:off x="3245649" y="1514823"/>
            <a:ext cx="403228" cy="464784"/>
            <a:chOff x="5248214" y="3666688"/>
            <a:chExt cx="403228" cy="464784"/>
          </a:xfrm>
        </p:grpSpPr>
        <p:sp>
          <p:nvSpPr>
            <p:cNvPr id="42" name="กล่องข้อความ 41">
              <a:extLst>
                <a:ext uri="{FF2B5EF4-FFF2-40B4-BE49-F238E27FC236}">
                  <a16:creationId xmlns:a16="http://schemas.microsoft.com/office/drawing/2014/main" id="{3A0EA357-8023-4254-975F-E52FDBA96180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D3ADEB05-CA10-438E-B660-81FDEC8BAE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8251AFF7-C023-4E41-B925-FF100CEEDDE4}"/>
              </a:ext>
            </a:extLst>
          </p:cNvPr>
          <p:cNvGrpSpPr/>
          <p:nvPr/>
        </p:nvGrpSpPr>
        <p:grpSpPr>
          <a:xfrm>
            <a:off x="4614766" y="1501002"/>
            <a:ext cx="403228" cy="464784"/>
            <a:chOff x="5220782" y="3666688"/>
            <a:chExt cx="403228" cy="464784"/>
          </a:xfrm>
        </p:grpSpPr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1302E1B2-ED57-484D-93FD-064B9EDB6836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FFB9A76F-1988-4EE9-BB31-988D7C7B2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3AA78721-D8AC-4A4E-9735-D2DE83E1A948}"/>
              </a:ext>
            </a:extLst>
          </p:cNvPr>
          <p:cNvGrpSpPr/>
          <p:nvPr/>
        </p:nvGrpSpPr>
        <p:grpSpPr>
          <a:xfrm>
            <a:off x="3227118" y="1277416"/>
            <a:ext cx="403228" cy="464784"/>
            <a:chOff x="5220782" y="3666688"/>
            <a:chExt cx="403228" cy="464784"/>
          </a:xfrm>
        </p:grpSpPr>
        <p:sp>
          <p:nvSpPr>
            <p:cNvPr id="48" name="กล่องข้อความ 47">
              <a:extLst>
                <a:ext uri="{FF2B5EF4-FFF2-40B4-BE49-F238E27FC236}">
                  <a16:creationId xmlns:a16="http://schemas.microsoft.com/office/drawing/2014/main" id="{62B96D35-4DF5-4AA1-B085-CF91F00D4DA8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EE37C0DC-8A5A-4F11-926B-E68AB95F5B4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19495BA0-C35F-4E66-82DC-DD0AB1016008}"/>
              </a:ext>
            </a:extLst>
          </p:cNvPr>
          <p:cNvGrpSpPr/>
          <p:nvPr/>
        </p:nvGrpSpPr>
        <p:grpSpPr>
          <a:xfrm>
            <a:off x="4265241" y="1489591"/>
            <a:ext cx="403228" cy="464784"/>
            <a:chOff x="5229926" y="3666688"/>
            <a:chExt cx="403228" cy="464784"/>
          </a:xfrm>
        </p:grpSpPr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892AB52C-E547-40FE-9234-B013C39EDA78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176C696-315D-4849-A6A7-8C2DF690A6B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657FDB9C-F823-48E9-A601-6617046A7906}"/>
              </a:ext>
            </a:extLst>
          </p:cNvPr>
          <p:cNvGrpSpPr/>
          <p:nvPr/>
        </p:nvGrpSpPr>
        <p:grpSpPr>
          <a:xfrm>
            <a:off x="2874358" y="1497954"/>
            <a:ext cx="403228" cy="464784"/>
            <a:chOff x="5220782" y="3666688"/>
            <a:chExt cx="403228" cy="464784"/>
          </a:xfrm>
        </p:grpSpPr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F3EF31D7-DA58-45AC-9560-00BB19F56DE4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1B429E7-6EE3-49B8-AECD-8B6E16D37BC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0182B270-F831-445F-A73C-284693AC0B50}"/>
              </a:ext>
            </a:extLst>
          </p:cNvPr>
          <p:cNvGrpSpPr/>
          <p:nvPr/>
        </p:nvGrpSpPr>
        <p:grpSpPr>
          <a:xfrm>
            <a:off x="3919236" y="1277416"/>
            <a:ext cx="403228" cy="464784"/>
            <a:chOff x="5220782" y="3666688"/>
            <a:chExt cx="403228" cy="464784"/>
          </a:xfrm>
        </p:grpSpPr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B44FA8C8-F9E5-408B-B008-14F8907215DF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8C1C807F-5C07-44D5-AE54-8A2EFAD13A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E275022C-36CD-45FE-B001-CC3C956E85CF}"/>
              </a:ext>
            </a:extLst>
          </p:cNvPr>
          <p:cNvGrpSpPr/>
          <p:nvPr/>
        </p:nvGrpSpPr>
        <p:grpSpPr>
          <a:xfrm>
            <a:off x="3915716" y="1496740"/>
            <a:ext cx="403228" cy="464784"/>
            <a:chOff x="5229926" y="3666688"/>
            <a:chExt cx="403228" cy="464784"/>
          </a:xfrm>
        </p:grpSpPr>
        <p:sp>
          <p:nvSpPr>
            <p:cNvPr id="60" name="กล่องข้อความ 59">
              <a:extLst>
                <a:ext uri="{FF2B5EF4-FFF2-40B4-BE49-F238E27FC236}">
                  <a16:creationId xmlns:a16="http://schemas.microsoft.com/office/drawing/2014/main" id="{AEAF96C1-DB07-44A4-BCCF-69665F3106D6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1E325476-91F4-4001-BC37-3DF3DA4336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FFB1F1DD-D4B0-4AB4-94AD-42C6586A11CF}"/>
              </a:ext>
            </a:extLst>
          </p:cNvPr>
          <p:cNvGrpSpPr/>
          <p:nvPr/>
        </p:nvGrpSpPr>
        <p:grpSpPr>
          <a:xfrm>
            <a:off x="3568363" y="1285019"/>
            <a:ext cx="403228" cy="464784"/>
            <a:chOff x="5220782" y="3666688"/>
            <a:chExt cx="403228" cy="464784"/>
          </a:xfrm>
        </p:grpSpPr>
        <p:sp>
          <p:nvSpPr>
            <p:cNvPr id="63" name="กล่องข้อความ 62">
              <a:extLst>
                <a:ext uri="{FF2B5EF4-FFF2-40B4-BE49-F238E27FC236}">
                  <a16:creationId xmlns:a16="http://schemas.microsoft.com/office/drawing/2014/main" id="{3F918EA8-999F-4751-B3AF-83F16BBD244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F06F47CE-D72F-4983-9B01-CCE494221A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9032DC88-CE2D-4515-9CE0-F99D8A63E6E6}"/>
              </a:ext>
            </a:extLst>
          </p:cNvPr>
          <p:cNvGrpSpPr/>
          <p:nvPr/>
        </p:nvGrpSpPr>
        <p:grpSpPr>
          <a:xfrm>
            <a:off x="3564843" y="1504343"/>
            <a:ext cx="403228" cy="464784"/>
            <a:chOff x="5229926" y="3666688"/>
            <a:chExt cx="403228" cy="464784"/>
          </a:xfrm>
        </p:grpSpPr>
        <p:sp>
          <p:nvSpPr>
            <p:cNvPr id="66" name="กล่องข้อความ 65">
              <a:extLst>
                <a:ext uri="{FF2B5EF4-FFF2-40B4-BE49-F238E27FC236}">
                  <a16:creationId xmlns:a16="http://schemas.microsoft.com/office/drawing/2014/main" id="{5AE7CA4D-A073-4D55-A92C-F61E3B49FB83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2FC3F64B-439C-4D6C-8971-F1D8A6FE90B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68" name="ตาราง 3">
            <a:extLst>
              <a:ext uri="{FF2B5EF4-FFF2-40B4-BE49-F238E27FC236}">
                <a16:creationId xmlns:a16="http://schemas.microsoft.com/office/drawing/2014/main" id="{FFF685C8-3797-494E-AB73-0899FA84FF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3956201"/>
              </p:ext>
            </p:extLst>
          </p:nvPr>
        </p:nvGraphicFramePr>
        <p:xfrm>
          <a:off x="8004879" y="1613944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D4A86CDD-2590-41EA-8909-F4E7590F5146}"/>
              </a:ext>
            </a:extLst>
          </p:cNvPr>
          <p:cNvSpPr txBox="1"/>
          <p:nvPr/>
        </p:nvSpPr>
        <p:spPr>
          <a:xfrm>
            <a:off x="9803917" y="183266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8EB3FA5C-60A8-4797-93B7-038A4D3195A7}"/>
              </a:ext>
            </a:extLst>
          </p:cNvPr>
          <p:cNvSpPr txBox="1"/>
          <p:nvPr/>
        </p:nvSpPr>
        <p:spPr>
          <a:xfrm>
            <a:off x="6961340" y="155460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71" name="ตัวเชื่อมต่อตรง 70">
            <a:extLst>
              <a:ext uri="{FF2B5EF4-FFF2-40B4-BE49-F238E27FC236}">
                <a16:creationId xmlns:a16="http://schemas.microsoft.com/office/drawing/2014/main" id="{AE1CB1CB-D5A1-49A8-A840-C70E915DF404}"/>
              </a:ext>
            </a:extLst>
          </p:cNvPr>
          <p:cNvCxnSpPr/>
          <p:nvPr/>
        </p:nvCxnSpPr>
        <p:spPr>
          <a:xfrm>
            <a:off x="8071597" y="2309525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9070DFEA-800B-43CA-B0A8-545C09792ACE}"/>
              </a:ext>
            </a:extLst>
          </p:cNvPr>
          <p:cNvGrpSpPr/>
          <p:nvPr/>
        </p:nvGrpSpPr>
        <p:grpSpPr>
          <a:xfrm>
            <a:off x="8053309" y="2687832"/>
            <a:ext cx="1656000" cy="32792"/>
            <a:chOff x="2837762" y="4290467"/>
            <a:chExt cx="1296000" cy="32792"/>
          </a:xfrm>
        </p:grpSpPr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CFE6D88D-1C87-42FF-A86B-BE271F60CD10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CF9C94D8-D5E3-44D2-BABC-AEE5616D5363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Google Shape;3842;p61">
            <a:extLst>
              <a:ext uri="{FF2B5EF4-FFF2-40B4-BE49-F238E27FC236}">
                <a16:creationId xmlns:a16="http://schemas.microsoft.com/office/drawing/2014/main" id="{B2698D88-431A-4F40-A85E-5993D99E2AA0}"/>
              </a:ext>
            </a:extLst>
          </p:cNvPr>
          <p:cNvSpPr txBox="1"/>
          <p:nvPr/>
        </p:nvSpPr>
        <p:spPr>
          <a:xfrm>
            <a:off x="7068739" y="2869322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๑,๕๒๙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A8D962C-66A3-4EEA-889A-4EFFCA70B409}"/>
              </a:ext>
            </a:extLst>
          </p:cNvPr>
          <p:cNvGrpSpPr/>
          <p:nvPr/>
        </p:nvGrpSpPr>
        <p:grpSpPr>
          <a:xfrm>
            <a:off x="9013778" y="1238784"/>
            <a:ext cx="403228" cy="464784"/>
            <a:chOff x="5220782" y="3666688"/>
            <a:chExt cx="403228" cy="464784"/>
          </a:xfrm>
        </p:grpSpPr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6AA84773-7C3D-445E-936E-FF5114982725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508C640C-B77B-4E46-B30A-E8BA36F8B3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95860A6E-67E5-46B8-B4FC-3BEA9BED72F4}"/>
              </a:ext>
            </a:extLst>
          </p:cNvPr>
          <p:cNvGrpSpPr/>
          <p:nvPr/>
        </p:nvGrpSpPr>
        <p:grpSpPr>
          <a:xfrm>
            <a:off x="8338138" y="1483340"/>
            <a:ext cx="403228" cy="464784"/>
            <a:chOff x="5248214" y="3666688"/>
            <a:chExt cx="403228" cy="464784"/>
          </a:xfrm>
        </p:grpSpPr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935D8277-DC5E-42F1-9E0C-D5A2D9D1664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4045B6EC-6D18-4502-9C8C-5DA6D495CB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FF7242C5-0921-4AE2-927C-32CAE9D102BA}"/>
              </a:ext>
            </a:extLst>
          </p:cNvPr>
          <p:cNvGrpSpPr/>
          <p:nvPr/>
        </p:nvGrpSpPr>
        <p:grpSpPr>
          <a:xfrm>
            <a:off x="9405503" y="1469519"/>
            <a:ext cx="403228" cy="464784"/>
            <a:chOff x="5220782" y="3666688"/>
            <a:chExt cx="403228" cy="464784"/>
          </a:xfrm>
        </p:grpSpPr>
        <p:sp>
          <p:nvSpPr>
            <p:cNvPr id="83" name="กล่องข้อความ 82">
              <a:extLst>
                <a:ext uri="{FF2B5EF4-FFF2-40B4-BE49-F238E27FC236}">
                  <a16:creationId xmlns:a16="http://schemas.microsoft.com/office/drawing/2014/main" id="{976EF13A-DB56-487E-AAD7-37357D83476E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8F93835C-74EC-41F1-864B-62154069121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E4F1643D-E5BE-4C58-9B0B-C8086AC4DE64}"/>
              </a:ext>
            </a:extLst>
          </p:cNvPr>
          <p:cNvGrpSpPr/>
          <p:nvPr/>
        </p:nvGrpSpPr>
        <p:grpSpPr>
          <a:xfrm>
            <a:off x="8319607" y="1245933"/>
            <a:ext cx="403228" cy="464784"/>
            <a:chOff x="5220782" y="3666688"/>
            <a:chExt cx="403228" cy="464784"/>
          </a:xfrm>
        </p:grpSpPr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612AF474-40C6-4F2D-AF61-3C3143E8BCE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C4BF8EEE-C64B-4810-A719-94A31D8356A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E271C5D2-4816-4D31-BEA5-8E74FA0813DA}"/>
              </a:ext>
            </a:extLst>
          </p:cNvPr>
          <p:cNvGrpSpPr/>
          <p:nvPr/>
        </p:nvGrpSpPr>
        <p:grpSpPr>
          <a:xfrm>
            <a:off x="8671930" y="1458108"/>
            <a:ext cx="403228" cy="464784"/>
            <a:chOff x="5229926" y="3666688"/>
            <a:chExt cx="403228" cy="464784"/>
          </a:xfrm>
        </p:grpSpPr>
        <p:sp>
          <p:nvSpPr>
            <p:cNvPr id="89" name="กล่องข้อความ 88">
              <a:extLst>
                <a:ext uri="{FF2B5EF4-FFF2-40B4-BE49-F238E27FC236}">
                  <a16:creationId xmlns:a16="http://schemas.microsoft.com/office/drawing/2014/main" id="{5705EBEF-6AE2-48AA-A099-9A80B1F06CA8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ADC3A976-D2C1-4DC5-9966-ABCBEAA6003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976FDFD8-A47C-4E17-9B05-3516CEB021FF}"/>
              </a:ext>
            </a:extLst>
          </p:cNvPr>
          <p:cNvGrpSpPr/>
          <p:nvPr/>
        </p:nvGrpSpPr>
        <p:grpSpPr>
          <a:xfrm>
            <a:off x="7966847" y="1466471"/>
            <a:ext cx="403228" cy="464784"/>
            <a:chOff x="5220782" y="3666688"/>
            <a:chExt cx="403228" cy="464784"/>
          </a:xfrm>
        </p:grpSpPr>
        <p:sp>
          <p:nvSpPr>
            <p:cNvPr id="92" name="กล่องข้อความ 91">
              <a:extLst>
                <a:ext uri="{FF2B5EF4-FFF2-40B4-BE49-F238E27FC236}">
                  <a16:creationId xmlns:a16="http://schemas.microsoft.com/office/drawing/2014/main" id="{4EA56957-7365-4333-AD5E-EE9A190FA68F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F0E0940C-1F74-471A-BC73-08F68DA7002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876BB07-7FE5-46BC-B937-0DD9A5FB3A97}"/>
              </a:ext>
            </a:extLst>
          </p:cNvPr>
          <p:cNvGrpSpPr/>
          <p:nvPr/>
        </p:nvGrpSpPr>
        <p:grpSpPr>
          <a:xfrm>
            <a:off x="9017794" y="1457113"/>
            <a:ext cx="403228" cy="464784"/>
            <a:chOff x="5220782" y="3666688"/>
            <a:chExt cx="403228" cy="464784"/>
          </a:xfrm>
        </p:grpSpPr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49693E82-790B-4D21-91DF-F9290F0546A9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DFCCDD5E-C718-4D8B-8A62-4B2A4545B87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7904BBFC-375D-4051-81F6-74C0660F8DEA}"/>
              </a:ext>
            </a:extLst>
          </p:cNvPr>
          <p:cNvGrpSpPr/>
          <p:nvPr/>
        </p:nvGrpSpPr>
        <p:grpSpPr>
          <a:xfrm>
            <a:off x="8664220" y="1234777"/>
            <a:ext cx="403228" cy="464784"/>
            <a:chOff x="5220782" y="3666688"/>
            <a:chExt cx="403228" cy="464784"/>
          </a:xfrm>
        </p:grpSpPr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DC41FD9E-C618-4DFA-A5B6-525EE2800230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9" name="ตัวเชื่อมต่อตรง 98">
              <a:extLst>
                <a:ext uri="{FF2B5EF4-FFF2-40B4-BE49-F238E27FC236}">
                  <a16:creationId xmlns:a16="http://schemas.microsoft.com/office/drawing/2014/main" id="{359C9580-0FAF-4DD2-8F0C-34CBF95685B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00" name="ตาราง 3">
            <a:extLst>
              <a:ext uri="{FF2B5EF4-FFF2-40B4-BE49-F238E27FC236}">
                <a16:creationId xmlns:a16="http://schemas.microsoft.com/office/drawing/2014/main" id="{3C64E626-5C8D-4891-A31D-BE79008912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1518979"/>
              </p:ext>
            </p:extLst>
          </p:nvPr>
        </p:nvGraphicFramePr>
        <p:xfrm>
          <a:off x="2917604" y="4454091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0940098C-7327-4D74-B720-06710A9A4037}"/>
              </a:ext>
            </a:extLst>
          </p:cNvPr>
          <p:cNvSpPr txBox="1"/>
          <p:nvPr/>
        </p:nvSpPr>
        <p:spPr>
          <a:xfrm>
            <a:off x="4716642" y="4672809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102" name="กล่องข้อความ 101">
            <a:extLst>
              <a:ext uri="{FF2B5EF4-FFF2-40B4-BE49-F238E27FC236}">
                <a16:creationId xmlns:a16="http://schemas.microsoft.com/office/drawing/2014/main" id="{F5BDA5D3-6A05-4ECB-B9E0-43FE3B8B1733}"/>
              </a:ext>
            </a:extLst>
          </p:cNvPr>
          <p:cNvSpPr txBox="1"/>
          <p:nvPr/>
        </p:nvSpPr>
        <p:spPr>
          <a:xfrm>
            <a:off x="1874065" y="4394750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103" name="ตัวเชื่อมต่อตรง 102">
            <a:extLst>
              <a:ext uri="{FF2B5EF4-FFF2-40B4-BE49-F238E27FC236}">
                <a16:creationId xmlns:a16="http://schemas.microsoft.com/office/drawing/2014/main" id="{ACDAA06F-2E61-440A-8F1D-E7A40FAFA580}"/>
              </a:ext>
            </a:extLst>
          </p:cNvPr>
          <p:cNvCxnSpPr/>
          <p:nvPr/>
        </p:nvCxnSpPr>
        <p:spPr>
          <a:xfrm>
            <a:off x="2984322" y="514967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210B36E2-D840-4AC6-8059-6FADAB9BDB8F}"/>
              </a:ext>
            </a:extLst>
          </p:cNvPr>
          <p:cNvGrpSpPr/>
          <p:nvPr/>
        </p:nvGrpSpPr>
        <p:grpSpPr>
          <a:xfrm>
            <a:off x="2966034" y="5527979"/>
            <a:ext cx="1656000" cy="32792"/>
            <a:chOff x="2837762" y="4290467"/>
            <a:chExt cx="1296000" cy="32792"/>
          </a:xfrm>
        </p:grpSpPr>
        <p:cxnSp>
          <p:nvCxnSpPr>
            <p:cNvPr id="105" name="ตัวเชื่อมต่อตรง 104">
              <a:extLst>
                <a:ext uri="{FF2B5EF4-FFF2-40B4-BE49-F238E27FC236}">
                  <a16:creationId xmlns:a16="http://schemas.microsoft.com/office/drawing/2014/main" id="{53E5289A-D8EF-47D9-8D8A-F8DB1A383F2D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ตัวเชื่อมต่อตรง 105">
              <a:extLst>
                <a:ext uri="{FF2B5EF4-FFF2-40B4-BE49-F238E27FC236}">
                  <a16:creationId xmlns:a16="http://schemas.microsoft.com/office/drawing/2014/main" id="{B98DA080-214C-477D-84C4-D1EE25CDE287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Google Shape;3842;p61">
            <a:extLst>
              <a:ext uri="{FF2B5EF4-FFF2-40B4-BE49-F238E27FC236}">
                <a16:creationId xmlns:a16="http://schemas.microsoft.com/office/drawing/2014/main" id="{C0B039D1-E069-4E42-AA32-6588F1297165}"/>
              </a:ext>
            </a:extLst>
          </p:cNvPr>
          <p:cNvSpPr txBox="1"/>
          <p:nvPr/>
        </p:nvSpPr>
        <p:spPr>
          <a:xfrm>
            <a:off x="1981464" y="570946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๒๑,๐๗๙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2038715E-BC1B-43F3-8113-5E37F25E0D1B}"/>
              </a:ext>
            </a:extLst>
          </p:cNvPr>
          <p:cNvGrpSpPr/>
          <p:nvPr/>
        </p:nvGrpSpPr>
        <p:grpSpPr>
          <a:xfrm>
            <a:off x="3926503" y="4078931"/>
            <a:ext cx="403228" cy="464784"/>
            <a:chOff x="5220782" y="3666688"/>
            <a:chExt cx="403228" cy="464784"/>
          </a:xfrm>
        </p:grpSpPr>
        <p:sp>
          <p:nvSpPr>
            <p:cNvPr id="109" name="กล่องข้อความ 108">
              <a:extLst>
                <a:ext uri="{FF2B5EF4-FFF2-40B4-BE49-F238E27FC236}">
                  <a16:creationId xmlns:a16="http://schemas.microsoft.com/office/drawing/2014/main" id="{1029D113-4EB6-4A0A-91F5-1E9C880A7A17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0" name="ตัวเชื่อมต่อตรง 109">
              <a:extLst>
                <a:ext uri="{FF2B5EF4-FFF2-40B4-BE49-F238E27FC236}">
                  <a16:creationId xmlns:a16="http://schemas.microsoft.com/office/drawing/2014/main" id="{10618499-464B-481D-9C36-AA11F851C1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BAF371A1-D366-4EA7-BBF9-FCD40BBA8A8F}"/>
              </a:ext>
            </a:extLst>
          </p:cNvPr>
          <p:cNvGrpSpPr/>
          <p:nvPr/>
        </p:nvGrpSpPr>
        <p:grpSpPr>
          <a:xfrm>
            <a:off x="3250863" y="4323487"/>
            <a:ext cx="403228" cy="464784"/>
            <a:chOff x="5248214" y="3666688"/>
            <a:chExt cx="403228" cy="464784"/>
          </a:xfrm>
        </p:grpSpPr>
        <p:sp>
          <p:nvSpPr>
            <p:cNvPr id="112" name="กล่องข้อความ 111">
              <a:extLst>
                <a:ext uri="{FF2B5EF4-FFF2-40B4-BE49-F238E27FC236}">
                  <a16:creationId xmlns:a16="http://schemas.microsoft.com/office/drawing/2014/main" id="{1EDEBB64-062D-426B-8A17-20F9B5CBCB8F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3" name="ตัวเชื่อมต่อตรง 112">
              <a:extLst>
                <a:ext uri="{FF2B5EF4-FFF2-40B4-BE49-F238E27FC236}">
                  <a16:creationId xmlns:a16="http://schemas.microsoft.com/office/drawing/2014/main" id="{158B9104-E631-4D75-839F-DF4415A081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49EC7DF5-4710-4DED-9F6A-BF0A9961F61F}"/>
              </a:ext>
            </a:extLst>
          </p:cNvPr>
          <p:cNvGrpSpPr/>
          <p:nvPr/>
        </p:nvGrpSpPr>
        <p:grpSpPr>
          <a:xfrm>
            <a:off x="4318228" y="4309666"/>
            <a:ext cx="403228" cy="464784"/>
            <a:chOff x="5220782" y="3666688"/>
            <a:chExt cx="403228" cy="464784"/>
          </a:xfrm>
        </p:grpSpPr>
        <p:sp>
          <p:nvSpPr>
            <p:cNvPr id="115" name="กล่องข้อความ 114">
              <a:extLst>
                <a:ext uri="{FF2B5EF4-FFF2-40B4-BE49-F238E27FC236}">
                  <a16:creationId xmlns:a16="http://schemas.microsoft.com/office/drawing/2014/main" id="{BBE2E546-F037-4416-9D95-F17E5D85A059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17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B1AF822B-5F49-489A-A8ED-56D1F85499F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9B781C43-3942-4DEA-906C-01AC5FEF0C97}"/>
              </a:ext>
            </a:extLst>
          </p:cNvPr>
          <p:cNvGrpSpPr/>
          <p:nvPr/>
        </p:nvGrpSpPr>
        <p:grpSpPr>
          <a:xfrm>
            <a:off x="3232332" y="4086080"/>
            <a:ext cx="403228" cy="464784"/>
            <a:chOff x="5220782" y="3666688"/>
            <a:chExt cx="403228" cy="464784"/>
          </a:xfrm>
        </p:grpSpPr>
        <p:sp>
          <p:nvSpPr>
            <p:cNvPr id="118" name="กล่องข้อความ 117">
              <a:extLst>
                <a:ext uri="{FF2B5EF4-FFF2-40B4-BE49-F238E27FC236}">
                  <a16:creationId xmlns:a16="http://schemas.microsoft.com/office/drawing/2014/main" id="{90C6825B-3CEF-462D-BD14-E0BE5308BF2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0A3F0E5B-338F-4E51-8FC0-38B2D1EAC0D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2F092877-EABC-4539-8284-B565F4B683E4}"/>
              </a:ext>
            </a:extLst>
          </p:cNvPr>
          <p:cNvGrpSpPr/>
          <p:nvPr/>
        </p:nvGrpSpPr>
        <p:grpSpPr>
          <a:xfrm>
            <a:off x="3584655" y="4298255"/>
            <a:ext cx="403228" cy="464784"/>
            <a:chOff x="5229926" y="3666688"/>
            <a:chExt cx="403228" cy="464784"/>
          </a:xfrm>
        </p:grpSpPr>
        <p:sp>
          <p:nvSpPr>
            <p:cNvPr id="121" name="กล่องข้อความ 120">
              <a:extLst>
                <a:ext uri="{FF2B5EF4-FFF2-40B4-BE49-F238E27FC236}">
                  <a16:creationId xmlns:a16="http://schemas.microsoft.com/office/drawing/2014/main" id="{7A3A4FC3-3AF9-40D8-ACE4-B94972FA5E4E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22" name="ตัวเชื่อมต่อตรง 121">
              <a:extLst>
                <a:ext uri="{FF2B5EF4-FFF2-40B4-BE49-F238E27FC236}">
                  <a16:creationId xmlns:a16="http://schemas.microsoft.com/office/drawing/2014/main" id="{0D232B81-3B4B-45E4-BBF6-B53EEE087E3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46BD1F38-C09B-4234-AD02-EFED685DF335}"/>
              </a:ext>
            </a:extLst>
          </p:cNvPr>
          <p:cNvGrpSpPr/>
          <p:nvPr/>
        </p:nvGrpSpPr>
        <p:grpSpPr>
          <a:xfrm>
            <a:off x="2879572" y="4306618"/>
            <a:ext cx="403228" cy="464784"/>
            <a:chOff x="5220782" y="3666688"/>
            <a:chExt cx="403228" cy="464784"/>
          </a:xfrm>
        </p:grpSpPr>
        <p:sp>
          <p:nvSpPr>
            <p:cNvPr id="124" name="กล่องข้อความ 123">
              <a:extLst>
                <a:ext uri="{FF2B5EF4-FFF2-40B4-BE49-F238E27FC236}">
                  <a16:creationId xmlns:a16="http://schemas.microsoft.com/office/drawing/2014/main" id="{AD7DBE09-B8EF-4F1D-9955-BA3FA15B1024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535CC828-B657-4A2E-BB36-9B3E75096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0F514AD4-C84C-433C-9A8D-308430887A62}"/>
              </a:ext>
            </a:extLst>
          </p:cNvPr>
          <p:cNvGrpSpPr/>
          <p:nvPr/>
        </p:nvGrpSpPr>
        <p:grpSpPr>
          <a:xfrm>
            <a:off x="3930519" y="4297260"/>
            <a:ext cx="403228" cy="464784"/>
            <a:chOff x="5220782" y="3666688"/>
            <a:chExt cx="403228" cy="464784"/>
          </a:xfrm>
        </p:grpSpPr>
        <p:sp>
          <p:nvSpPr>
            <p:cNvPr id="127" name="กล่องข้อความ 126">
              <a:extLst>
                <a:ext uri="{FF2B5EF4-FFF2-40B4-BE49-F238E27FC236}">
                  <a16:creationId xmlns:a16="http://schemas.microsoft.com/office/drawing/2014/main" id="{4E8DCB47-E847-48D6-AE44-599AAAB584F7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5BD3C6BA-03CC-4A18-BFF3-5042F72C185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B5981439-AA42-4F29-A338-3F3FC6BA28C2}"/>
              </a:ext>
            </a:extLst>
          </p:cNvPr>
          <p:cNvGrpSpPr/>
          <p:nvPr/>
        </p:nvGrpSpPr>
        <p:grpSpPr>
          <a:xfrm>
            <a:off x="3576945" y="4074924"/>
            <a:ext cx="403228" cy="464784"/>
            <a:chOff x="5220782" y="3666688"/>
            <a:chExt cx="403228" cy="464784"/>
          </a:xfrm>
        </p:grpSpPr>
        <p:sp>
          <p:nvSpPr>
            <p:cNvPr id="130" name="กล่องข้อความ 129">
              <a:extLst>
                <a:ext uri="{FF2B5EF4-FFF2-40B4-BE49-F238E27FC236}">
                  <a16:creationId xmlns:a16="http://schemas.microsoft.com/office/drawing/2014/main" id="{03B151E3-D396-4FAB-A42A-698D15DE7224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31" name="ตัวเชื่อมต่อตรง 130">
              <a:extLst>
                <a:ext uri="{FF2B5EF4-FFF2-40B4-BE49-F238E27FC236}">
                  <a16:creationId xmlns:a16="http://schemas.microsoft.com/office/drawing/2014/main" id="{7883F1E4-8729-4A6A-A454-D54498B6CDB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32" name="ตาราง 3">
            <a:extLst>
              <a:ext uri="{FF2B5EF4-FFF2-40B4-BE49-F238E27FC236}">
                <a16:creationId xmlns:a16="http://schemas.microsoft.com/office/drawing/2014/main" id="{0A244CE9-803A-496F-BBB4-A8D0D0017A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425946"/>
              </p:ext>
            </p:extLst>
          </p:nvPr>
        </p:nvGraphicFramePr>
        <p:xfrm>
          <a:off x="7972581" y="4454091"/>
          <a:ext cx="1799037" cy="118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133" name="กล่องข้อความ 132">
            <a:extLst>
              <a:ext uri="{FF2B5EF4-FFF2-40B4-BE49-F238E27FC236}">
                <a16:creationId xmlns:a16="http://schemas.microsoft.com/office/drawing/2014/main" id="{71E9D1ED-49DF-4AE7-A44D-CA056F960BCC}"/>
              </a:ext>
            </a:extLst>
          </p:cNvPr>
          <p:cNvSpPr txBox="1"/>
          <p:nvPr/>
        </p:nvSpPr>
        <p:spPr>
          <a:xfrm>
            <a:off x="9771619" y="4672809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134" name="กล่องข้อความ 133">
            <a:extLst>
              <a:ext uri="{FF2B5EF4-FFF2-40B4-BE49-F238E27FC236}">
                <a16:creationId xmlns:a16="http://schemas.microsoft.com/office/drawing/2014/main" id="{CA778788-BFDE-4A7B-91E0-0355A9065479}"/>
              </a:ext>
            </a:extLst>
          </p:cNvPr>
          <p:cNvSpPr txBox="1"/>
          <p:nvPr/>
        </p:nvSpPr>
        <p:spPr>
          <a:xfrm>
            <a:off x="6929042" y="4394750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135" name="ตัวเชื่อมต่อตรง 134">
            <a:extLst>
              <a:ext uri="{FF2B5EF4-FFF2-40B4-BE49-F238E27FC236}">
                <a16:creationId xmlns:a16="http://schemas.microsoft.com/office/drawing/2014/main" id="{0CE1FDE6-7366-47E5-B934-6C4BBACEAE3B}"/>
              </a:ext>
            </a:extLst>
          </p:cNvPr>
          <p:cNvCxnSpPr/>
          <p:nvPr/>
        </p:nvCxnSpPr>
        <p:spPr>
          <a:xfrm>
            <a:off x="8039299" y="5149672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AA1734B2-F25E-426B-8E92-8530C203F3A0}"/>
              </a:ext>
            </a:extLst>
          </p:cNvPr>
          <p:cNvGrpSpPr/>
          <p:nvPr/>
        </p:nvGrpSpPr>
        <p:grpSpPr>
          <a:xfrm>
            <a:off x="8021011" y="5527979"/>
            <a:ext cx="1656000" cy="32792"/>
            <a:chOff x="2837762" y="4290467"/>
            <a:chExt cx="1296000" cy="32792"/>
          </a:xfrm>
        </p:grpSpPr>
        <p:cxnSp>
          <p:nvCxnSpPr>
            <p:cNvPr id="137" name="ตัวเชื่อมต่อตรง 136">
              <a:extLst>
                <a:ext uri="{FF2B5EF4-FFF2-40B4-BE49-F238E27FC236}">
                  <a16:creationId xmlns:a16="http://schemas.microsoft.com/office/drawing/2014/main" id="{668D75C0-2711-4396-8BE4-AC34687795B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ตัวเชื่อมต่อตรง 137">
              <a:extLst>
                <a:ext uri="{FF2B5EF4-FFF2-40B4-BE49-F238E27FC236}">
                  <a16:creationId xmlns:a16="http://schemas.microsoft.com/office/drawing/2014/main" id="{49825038-C650-4F56-9B0D-E52164284E2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Google Shape;3842;p61">
            <a:extLst>
              <a:ext uri="{FF2B5EF4-FFF2-40B4-BE49-F238E27FC236}">
                <a16:creationId xmlns:a16="http://schemas.microsoft.com/office/drawing/2014/main" id="{B254E6B6-CD93-48CE-AC99-FE65DC47F106}"/>
              </a:ext>
            </a:extLst>
          </p:cNvPr>
          <p:cNvSpPr txBox="1"/>
          <p:nvPr/>
        </p:nvSpPr>
        <p:spPr>
          <a:xfrm>
            <a:off x="7036441" y="5709469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๒๘,๒๖๑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CEB1B98E-F370-4D7A-918F-37F9146D2808}"/>
              </a:ext>
            </a:extLst>
          </p:cNvPr>
          <p:cNvGrpSpPr/>
          <p:nvPr/>
        </p:nvGrpSpPr>
        <p:grpSpPr>
          <a:xfrm>
            <a:off x="8981480" y="4078931"/>
            <a:ext cx="403228" cy="464784"/>
            <a:chOff x="5220782" y="3666688"/>
            <a:chExt cx="403228" cy="464784"/>
          </a:xfrm>
        </p:grpSpPr>
        <p:sp>
          <p:nvSpPr>
            <p:cNvPr id="141" name="กล่องข้อความ 140">
              <a:extLst>
                <a:ext uri="{FF2B5EF4-FFF2-40B4-BE49-F238E27FC236}">
                  <a16:creationId xmlns:a16="http://schemas.microsoft.com/office/drawing/2014/main" id="{90EBE05C-EB7C-4290-B269-F884DDEC4D06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2" name="ตัวเชื่อมต่อตรง 141">
              <a:extLst>
                <a:ext uri="{FF2B5EF4-FFF2-40B4-BE49-F238E27FC236}">
                  <a16:creationId xmlns:a16="http://schemas.microsoft.com/office/drawing/2014/main" id="{A4A81798-E83F-42E9-8555-E14F2CAAE6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3" name="กลุ่ม 142">
            <a:extLst>
              <a:ext uri="{FF2B5EF4-FFF2-40B4-BE49-F238E27FC236}">
                <a16:creationId xmlns:a16="http://schemas.microsoft.com/office/drawing/2014/main" id="{86388C97-FA04-4DCE-A14F-4FC4D14BFEEE}"/>
              </a:ext>
            </a:extLst>
          </p:cNvPr>
          <p:cNvGrpSpPr/>
          <p:nvPr/>
        </p:nvGrpSpPr>
        <p:grpSpPr>
          <a:xfrm>
            <a:off x="8305840" y="4323487"/>
            <a:ext cx="403228" cy="464784"/>
            <a:chOff x="5248214" y="3666688"/>
            <a:chExt cx="403228" cy="464784"/>
          </a:xfrm>
        </p:grpSpPr>
        <p:sp>
          <p:nvSpPr>
            <p:cNvPr id="144" name="กล่องข้อความ 143">
              <a:extLst>
                <a:ext uri="{FF2B5EF4-FFF2-40B4-BE49-F238E27FC236}">
                  <a16:creationId xmlns:a16="http://schemas.microsoft.com/office/drawing/2014/main" id="{67BE3C26-962C-49A2-B2F4-542354FE56C9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5" name="ตัวเชื่อมต่อตรง 144">
              <a:extLst>
                <a:ext uri="{FF2B5EF4-FFF2-40B4-BE49-F238E27FC236}">
                  <a16:creationId xmlns:a16="http://schemas.microsoft.com/office/drawing/2014/main" id="{D14001E4-5645-4BB4-9A87-077C5C1A56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EE16D491-107F-4488-9A77-A36408A0378A}"/>
              </a:ext>
            </a:extLst>
          </p:cNvPr>
          <p:cNvGrpSpPr/>
          <p:nvPr/>
        </p:nvGrpSpPr>
        <p:grpSpPr>
          <a:xfrm>
            <a:off x="9373205" y="4309666"/>
            <a:ext cx="403228" cy="464784"/>
            <a:chOff x="5220782" y="3666688"/>
            <a:chExt cx="403228" cy="464784"/>
          </a:xfrm>
        </p:grpSpPr>
        <p:sp>
          <p:nvSpPr>
            <p:cNvPr id="147" name="กล่องข้อความ 146">
              <a:extLst>
                <a:ext uri="{FF2B5EF4-FFF2-40B4-BE49-F238E27FC236}">
                  <a16:creationId xmlns:a16="http://schemas.microsoft.com/office/drawing/2014/main" id="{79D51618-3991-4972-B6C3-75B29ADCC54E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51A3C5B1-D509-4F96-A556-25353F431B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576FF65B-F0A0-4E9D-AD44-340D5AF9441F}"/>
              </a:ext>
            </a:extLst>
          </p:cNvPr>
          <p:cNvGrpSpPr/>
          <p:nvPr/>
        </p:nvGrpSpPr>
        <p:grpSpPr>
          <a:xfrm>
            <a:off x="8287309" y="4086080"/>
            <a:ext cx="403228" cy="464784"/>
            <a:chOff x="5220782" y="3666688"/>
            <a:chExt cx="403228" cy="464784"/>
          </a:xfrm>
        </p:grpSpPr>
        <p:sp>
          <p:nvSpPr>
            <p:cNvPr id="150" name="กล่องข้อความ 149">
              <a:extLst>
                <a:ext uri="{FF2B5EF4-FFF2-40B4-BE49-F238E27FC236}">
                  <a16:creationId xmlns:a16="http://schemas.microsoft.com/office/drawing/2014/main" id="{AB6F3628-1E7C-4381-8C77-AD06D33D530B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6B47B751-425A-4A77-ACC4-20DA92D4134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B10520A4-C266-428D-AD39-957314625346}"/>
              </a:ext>
            </a:extLst>
          </p:cNvPr>
          <p:cNvGrpSpPr/>
          <p:nvPr/>
        </p:nvGrpSpPr>
        <p:grpSpPr>
          <a:xfrm>
            <a:off x="8639632" y="4298255"/>
            <a:ext cx="403228" cy="464784"/>
            <a:chOff x="5229926" y="3666688"/>
            <a:chExt cx="403228" cy="464784"/>
          </a:xfrm>
        </p:grpSpPr>
        <p:sp>
          <p:nvSpPr>
            <p:cNvPr id="153" name="กล่องข้อความ 152">
              <a:extLst>
                <a:ext uri="{FF2B5EF4-FFF2-40B4-BE49-F238E27FC236}">
                  <a16:creationId xmlns:a16="http://schemas.microsoft.com/office/drawing/2014/main" id="{281FB98A-450C-4E8B-A34B-4C7F9A1638E1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9956CA99-A5B5-44CC-96BB-078973FDC6A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B0DBE57F-1FC3-440D-B3A4-A0FB1E7F36D8}"/>
              </a:ext>
            </a:extLst>
          </p:cNvPr>
          <p:cNvGrpSpPr/>
          <p:nvPr/>
        </p:nvGrpSpPr>
        <p:grpSpPr>
          <a:xfrm>
            <a:off x="7934549" y="4306618"/>
            <a:ext cx="403228" cy="464784"/>
            <a:chOff x="5220782" y="3666688"/>
            <a:chExt cx="403228" cy="464784"/>
          </a:xfrm>
        </p:grpSpPr>
        <p:sp>
          <p:nvSpPr>
            <p:cNvPr id="156" name="กล่องข้อความ 155">
              <a:extLst>
                <a:ext uri="{FF2B5EF4-FFF2-40B4-BE49-F238E27FC236}">
                  <a16:creationId xmlns:a16="http://schemas.microsoft.com/office/drawing/2014/main" id="{943D1D45-BB17-43DD-895C-C7788DB2D407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FB2BEEE1-BBD9-4C1A-B589-CD47E0B1202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E7D27F49-25FB-480A-B49E-6FC05B43022E}"/>
              </a:ext>
            </a:extLst>
          </p:cNvPr>
          <p:cNvGrpSpPr/>
          <p:nvPr/>
        </p:nvGrpSpPr>
        <p:grpSpPr>
          <a:xfrm>
            <a:off x="8985496" y="4297260"/>
            <a:ext cx="403228" cy="464784"/>
            <a:chOff x="5220782" y="3666688"/>
            <a:chExt cx="403228" cy="464784"/>
          </a:xfrm>
        </p:grpSpPr>
        <p:sp>
          <p:nvSpPr>
            <p:cNvPr id="159" name="กล่องข้อความ 158">
              <a:extLst>
                <a:ext uri="{FF2B5EF4-FFF2-40B4-BE49-F238E27FC236}">
                  <a16:creationId xmlns:a16="http://schemas.microsoft.com/office/drawing/2014/main" id="{FB42330A-770E-48FD-A0DE-8A8BA47B44B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6AAF314B-3B49-4A0C-BC2B-04110A4C15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36036BB4-5E75-4638-B761-FF70EBC531FB}"/>
              </a:ext>
            </a:extLst>
          </p:cNvPr>
          <p:cNvGrpSpPr/>
          <p:nvPr/>
        </p:nvGrpSpPr>
        <p:grpSpPr>
          <a:xfrm>
            <a:off x="8631922" y="4074924"/>
            <a:ext cx="403228" cy="464784"/>
            <a:chOff x="5220782" y="3666688"/>
            <a:chExt cx="403228" cy="464784"/>
          </a:xfrm>
        </p:grpSpPr>
        <p:sp>
          <p:nvSpPr>
            <p:cNvPr id="162" name="กล่องข้อความ 161">
              <a:extLst>
                <a:ext uri="{FF2B5EF4-FFF2-40B4-BE49-F238E27FC236}">
                  <a16:creationId xmlns:a16="http://schemas.microsoft.com/office/drawing/2014/main" id="{6B950945-8882-4DC4-98AA-C777F08D81E2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A024BAB8-E2ED-4AEF-B229-C25E349C3E9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08720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7" grpId="0"/>
      <p:bldP spid="69" grpId="0"/>
      <p:bldP spid="70" grpId="0"/>
      <p:bldP spid="75" grpId="0"/>
      <p:bldP spid="101" grpId="0"/>
      <p:bldP spid="102" grpId="0"/>
      <p:bldP spid="107" grpId="0"/>
      <p:bldP spid="133" grpId="0"/>
      <p:bldP spid="134" grpId="0"/>
      <p:bldP spid="139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7CAB98A4-1709-4728-ADD4-D415258338AF}"/>
              </a:ext>
            </a:extLst>
          </p:cNvPr>
          <p:cNvSpPr txBox="1"/>
          <p:nvPr/>
        </p:nvSpPr>
        <p:spPr>
          <a:xfrm>
            <a:off x="3170070" y="1048030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แสดงวิธีหาผลลบ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6F6A3746-F37E-4EAA-B3CE-F5FBAF08210F}"/>
              </a:ext>
            </a:extLst>
          </p:cNvPr>
          <p:cNvGrpSpPr/>
          <p:nvPr/>
        </p:nvGrpSpPr>
        <p:grpSpPr>
          <a:xfrm rot="14045225">
            <a:off x="6988238" y="1011014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C4AC5A65-6C18-409E-9492-2AFE8EB9CE6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264525BD-CFFE-467C-AA83-494030A82F19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913E7C6B-D5FC-4054-A3D9-E2AAED2EF962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9EA2D415-40FD-4044-854A-0CBAE2CF2CA8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DE45712F-86C7-4E05-8588-C802B4D4BB41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45FF8FBD-D3B9-4469-B4EB-0AA4FF74F78B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D36A3AE5-17A4-46DD-82B7-CC7C7A41372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71C2B37D-2337-4753-9C31-0848562897B7}"/>
              </a:ext>
            </a:extLst>
          </p:cNvPr>
          <p:cNvSpPr/>
          <p:nvPr/>
        </p:nvSpPr>
        <p:spPr>
          <a:xfrm rot="191175">
            <a:off x="3455512" y="142485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1B806D8B-EF37-4602-83E3-2D0F3508B837}"/>
              </a:ext>
            </a:extLst>
          </p:cNvPr>
          <p:cNvGrpSpPr/>
          <p:nvPr/>
        </p:nvGrpSpPr>
        <p:grpSpPr>
          <a:xfrm>
            <a:off x="1321098" y="2214814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8B608824-6EB7-46B9-BA98-5C29A0D5F69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F415DD98-8DDC-453C-ACCE-E2268337E8A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B3E37D21-5FDB-4495-AF74-D55C50856A23}"/>
              </a:ext>
            </a:extLst>
          </p:cNvPr>
          <p:cNvSpPr txBox="1"/>
          <p:nvPr/>
        </p:nvSpPr>
        <p:spPr>
          <a:xfrm>
            <a:off x="2001680" y="2187146"/>
            <a:ext cx="28964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11,342 – 6,178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94511C90-5E0E-4099-89E7-D8412C24E193}"/>
              </a:ext>
            </a:extLst>
          </p:cNvPr>
          <p:cNvGrpSpPr/>
          <p:nvPr/>
        </p:nvGrpSpPr>
        <p:grpSpPr>
          <a:xfrm>
            <a:off x="6397923" y="2198698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FDA30101-6934-432A-A6D1-FDF95317ADF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1697CD4-3055-4633-884A-668D74BC707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F3FFC35B-CE12-4BD7-B696-C8704409E6A0}"/>
              </a:ext>
            </a:extLst>
          </p:cNvPr>
          <p:cNvSpPr txBox="1"/>
          <p:nvPr/>
        </p:nvSpPr>
        <p:spPr>
          <a:xfrm>
            <a:off x="7078505" y="2171030"/>
            <a:ext cx="34032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30,008 – 17,590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</p:txBody>
      </p:sp>
      <p:graphicFrame>
        <p:nvGraphicFramePr>
          <p:cNvPr id="32" name="ตาราง 3">
            <a:extLst>
              <a:ext uri="{FF2B5EF4-FFF2-40B4-BE49-F238E27FC236}">
                <a16:creationId xmlns:a16="http://schemas.microsoft.com/office/drawing/2014/main" id="{CC87C29D-766E-4F85-B265-D68D2EC81C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880762"/>
              </p:ext>
            </p:extLst>
          </p:nvPr>
        </p:nvGraphicFramePr>
        <p:xfrm>
          <a:off x="3045219" y="3118774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th-TH" sz="28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711C6187-F62F-4675-8CB9-295DF94EE3B2}"/>
              </a:ext>
            </a:extLst>
          </p:cNvPr>
          <p:cNvSpPr txBox="1"/>
          <p:nvPr/>
        </p:nvSpPr>
        <p:spPr>
          <a:xfrm>
            <a:off x="4844257" y="3337492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7DDD7461-13FB-4DB1-B0EA-9D549AB2EFCB}"/>
              </a:ext>
            </a:extLst>
          </p:cNvPr>
          <p:cNvSpPr txBox="1"/>
          <p:nvPr/>
        </p:nvSpPr>
        <p:spPr>
          <a:xfrm>
            <a:off x="2001680" y="305943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35" name="ตัวเชื่อมต่อตรง 34">
            <a:extLst>
              <a:ext uri="{FF2B5EF4-FFF2-40B4-BE49-F238E27FC236}">
                <a16:creationId xmlns:a16="http://schemas.microsoft.com/office/drawing/2014/main" id="{48837CFF-BF12-4801-805D-0A2DC0E7397F}"/>
              </a:ext>
            </a:extLst>
          </p:cNvPr>
          <p:cNvCxnSpPr/>
          <p:nvPr/>
        </p:nvCxnSpPr>
        <p:spPr>
          <a:xfrm>
            <a:off x="3116890" y="3942371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35686B4B-5C9B-4EFA-9DF5-E80991EE9B8B}"/>
              </a:ext>
            </a:extLst>
          </p:cNvPr>
          <p:cNvGrpSpPr/>
          <p:nvPr/>
        </p:nvGrpSpPr>
        <p:grpSpPr>
          <a:xfrm>
            <a:off x="3107365" y="4357254"/>
            <a:ext cx="1656000" cy="32792"/>
            <a:chOff x="2837762" y="4290467"/>
            <a:chExt cx="1296000" cy="32792"/>
          </a:xfrm>
        </p:grpSpPr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B86062E-2F50-4535-A6EB-4B7618087176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47C12E5B-E403-486C-9DEB-4DECAFDBABD8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ตาราง 3">
            <a:extLst>
              <a:ext uri="{FF2B5EF4-FFF2-40B4-BE49-F238E27FC236}">
                <a16:creationId xmlns:a16="http://schemas.microsoft.com/office/drawing/2014/main" id="{3D948C3A-7A29-48CC-BFF7-A94C16AB56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3261325"/>
              </p:ext>
            </p:extLst>
          </p:nvPr>
        </p:nvGraphicFramePr>
        <p:xfrm>
          <a:off x="8175956" y="3059433"/>
          <a:ext cx="1799037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4808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41765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4935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852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9425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3BB66859-61C4-434B-B220-98038B0A75DC}"/>
              </a:ext>
            </a:extLst>
          </p:cNvPr>
          <p:cNvSpPr txBox="1"/>
          <p:nvPr/>
        </p:nvSpPr>
        <p:spPr>
          <a:xfrm>
            <a:off x="9974994" y="3278151"/>
            <a:ext cx="50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-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6E8E5648-791A-4B55-9C86-85A0655ABE06}"/>
              </a:ext>
            </a:extLst>
          </p:cNvPr>
          <p:cNvSpPr txBox="1"/>
          <p:nvPr/>
        </p:nvSpPr>
        <p:spPr>
          <a:xfrm>
            <a:off x="7132417" y="3000092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cxnSp>
        <p:nvCxnSpPr>
          <p:cNvPr id="42" name="ตัวเชื่อมต่อตรง 41">
            <a:extLst>
              <a:ext uri="{FF2B5EF4-FFF2-40B4-BE49-F238E27FC236}">
                <a16:creationId xmlns:a16="http://schemas.microsoft.com/office/drawing/2014/main" id="{EEEB4AB4-BA15-45A8-81D6-DDBCB6367322}"/>
              </a:ext>
            </a:extLst>
          </p:cNvPr>
          <p:cNvCxnSpPr/>
          <p:nvPr/>
        </p:nvCxnSpPr>
        <p:spPr>
          <a:xfrm>
            <a:off x="8260962" y="3883030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96BBC4BE-AD36-415B-8E70-F1B998BADB48}"/>
              </a:ext>
            </a:extLst>
          </p:cNvPr>
          <p:cNvGrpSpPr/>
          <p:nvPr/>
        </p:nvGrpSpPr>
        <p:grpSpPr>
          <a:xfrm>
            <a:off x="8260962" y="4297913"/>
            <a:ext cx="1656000" cy="32792"/>
            <a:chOff x="2837762" y="4290467"/>
            <a:chExt cx="1296000" cy="32792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1B3C43C3-1950-4B72-A4D9-4E432005CC6C}"/>
                </a:ext>
              </a:extLst>
            </p:cNvPr>
            <p:cNvCxnSpPr/>
            <p:nvPr/>
          </p:nvCxnSpPr>
          <p:spPr>
            <a:xfrm>
              <a:off x="2837762" y="4290467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A6F2AD4-F372-4310-9E5C-BA587F72365E}"/>
                </a:ext>
              </a:extLst>
            </p:cNvPr>
            <p:cNvCxnSpPr/>
            <p:nvPr/>
          </p:nvCxnSpPr>
          <p:spPr>
            <a:xfrm>
              <a:off x="2837762" y="4323259"/>
              <a:ext cx="129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96E1B7D8-7343-4FCC-94B5-75F09AA6C2EC}"/>
              </a:ext>
            </a:extLst>
          </p:cNvPr>
          <p:cNvSpPr txBox="1"/>
          <p:nvPr/>
        </p:nvSpPr>
        <p:spPr>
          <a:xfrm>
            <a:off x="2039928" y="4559697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๕,๑๖๔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385C658B-F811-448D-A16F-CEC2BA52BE3B}"/>
              </a:ext>
            </a:extLst>
          </p:cNvPr>
          <p:cNvSpPr txBox="1"/>
          <p:nvPr/>
        </p:nvSpPr>
        <p:spPr>
          <a:xfrm>
            <a:off x="7239816" y="4552555"/>
            <a:ext cx="23639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๑๒,๔๑๘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61F24C08-6500-4841-A27D-71D8B1313C0A}"/>
              </a:ext>
            </a:extLst>
          </p:cNvPr>
          <p:cNvGrpSpPr/>
          <p:nvPr/>
        </p:nvGrpSpPr>
        <p:grpSpPr>
          <a:xfrm>
            <a:off x="1019957" y="981774"/>
            <a:ext cx="2641600" cy="733223"/>
            <a:chOff x="982795" y="710715"/>
            <a:chExt cx="2641600" cy="733223"/>
          </a:xfrm>
        </p:grpSpPr>
        <p:sp>
          <p:nvSpPr>
            <p:cNvPr id="49" name="Google Shape;698;p49">
              <a:extLst>
                <a:ext uri="{FF2B5EF4-FFF2-40B4-BE49-F238E27FC236}">
                  <a16:creationId xmlns:a16="http://schemas.microsoft.com/office/drawing/2014/main" id="{A9598AB2-73A2-4E72-BA84-F1C43E2AB345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701;p49">
              <a:extLst>
                <a:ext uri="{FF2B5EF4-FFF2-40B4-BE49-F238E27FC236}">
                  <a16:creationId xmlns:a16="http://schemas.microsoft.com/office/drawing/2014/main" id="{1493FE66-E166-473D-8818-3C8B4BC7362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37E02383-3615-4902-9375-0E07DC577309}"/>
              </a:ext>
            </a:extLst>
          </p:cNvPr>
          <p:cNvGrpSpPr/>
          <p:nvPr/>
        </p:nvGrpSpPr>
        <p:grpSpPr>
          <a:xfrm>
            <a:off x="4053280" y="2788368"/>
            <a:ext cx="403228" cy="464784"/>
            <a:chOff x="5220782" y="3666688"/>
            <a:chExt cx="403228" cy="464784"/>
          </a:xfrm>
        </p:grpSpPr>
        <p:sp>
          <p:nvSpPr>
            <p:cNvPr id="52" name="กล่องข้อความ 51">
              <a:extLst>
                <a:ext uri="{FF2B5EF4-FFF2-40B4-BE49-F238E27FC236}">
                  <a16:creationId xmlns:a16="http://schemas.microsoft.com/office/drawing/2014/main" id="{21B0FE75-6B4D-4768-83C0-9D589E8F5623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C35D6035-7EF5-4D1A-8544-CF173712A6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0E8FBD38-4D33-499D-AA19-842FE054C437}"/>
              </a:ext>
            </a:extLst>
          </p:cNvPr>
          <p:cNvGrpSpPr/>
          <p:nvPr/>
        </p:nvGrpSpPr>
        <p:grpSpPr>
          <a:xfrm>
            <a:off x="3384499" y="3004341"/>
            <a:ext cx="403228" cy="464784"/>
            <a:chOff x="5248214" y="3666688"/>
            <a:chExt cx="403228" cy="464784"/>
          </a:xfrm>
        </p:grpSpPr>
        <p:sp>
          <p:nvSpPr>
            <p:cNvPr id="55" name="กล่องข้อความ 54">
              <a:extLst>
                <a:ext uri="{FF2B5EF4-FFF2-40B4-BE49-F238E27FC236}">
                  <a16:creationId xmlns:a16="http://schemas.microsoft.com/office/drawing/2014/main" id="{245127F7-E4CE-4278-9CF6-D887926E6FB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</a:t>
              </a: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0DDFB940-BAF7-4E6B-A11A-C99EDEB58FA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E63038-CEF7-46DF-8EA7-CE4C53A1C5AC}"/>
              </a:ext>
            </a:extLst>
          </p:cNvPr>
          <p:cNvGrpSpPr/>
          <p:nvPr/>
        </p:nvGrpSpPr>
        <p:grpSpPr>
          <a:xfrm>
            <a:off x="4451864" y="2990520"/>
            <a:ext cx="403228" cy="464784"/>
            <a:chOff x="5220782" y="3666688"/>
            <a:chExt cx="403228" cy="464784"/>
          </a:xfrm>
        </p:grpSpPr>
        <p:sp>
          <p:nvSpPr>
            <p:cNvPr id="58" name="กล่องข้อความ 57">
              <a:extLst>
                <a:ext uri="{FF2B5EF4-FFF2-40B4-BE49-F238E27FC236}">
                  <a16:creationId xmlns:a16="http://schemas.microsoft.com/office/drawing/2014/main" id="{830C0DA4-89BC-4F95-B197-860415DD075C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CA5C173E-4C67-45BF-A6CB-2DB8A12FCD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C1D6CEE7-B80B-4E78-9A98-6BFE6C8747FC}"/>
              </a:ext>
            </a:extLst>
          </p:cNvPr>
          <p:cNvGrpSpPr/>
          <p:nvPr/>
        </p:nvGrpSpPr>
        <p:grpSpPr>
          <a:xfrm>
            <a:off x="3718291" y="2979109"/>
            <a:ext cx="403228" cy="464784"/>
            <a:chOff x="5229926" y="3666688"/>
            <a:chExt cx="403228" cy="464784"/>
          </a:xfrm>
        </p:grpSpPr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A0022838-8B43-4E05-A4FE-912E62C58920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Calibri" panose="020F0502020204030204"/>
                  <a:cs typeface="Cordia New" panose="020B0304020202020204" pitchFamily="34" charset="-34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1E81CF6D-584A-4754-B726-F300E64CFB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C52F3F2C-81C2-4E36-A239-2AEF1E1F0BEE}"/>
              </a:ext>
            </a:extLst>
          </p:cNvPr>
          <p:cNvGrpSpPr/>
          <p:nvPr/>
        </p:nvGrpSpPr>
        <p:grpSpPr>
          <a:xfrm>
            <a:off x="3013208" y="2987472"/>
            <a:ext cx="403228" cy="464784"/>
            <a:chOff x="5220782" y="3666688"/>
            <a:chExt cx="403228" cy="464784"/>
          </a:xfrm>
        </p:grpSpPr>
        <p:sp>
          <p:nvSpPr>
            <p:cNvPr id="64" name="กล่องข้อความ 63">
              <a:extLst>
                <a:ext uri="{FF2B5EF4-FFF2-40B4-BE49-F238E27FC236}">
                  <a16:creationId xmlns:a16="http://schemas.microsoft.com/office/drawing/2014/main" id="{DE5F5C3A-3A79-4B03-81AD-6420BA53D360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F1508294-CF86-4628-8787-B107640A02C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5B9BF5F6-0182-4CFD-936E-CD947DDCAAED}"/>
              </a:ext>
            </a:extLst>
          </p:cNvPr>
          <p:cNvGrpSpPr/>
          <p:nvPr/>
        </p:nvGrpSpPr>
        <p:grpSpPr>
          <a:xfrm>
            <a:off x="4064155" y="2978114"/>
            <a:ext cx="403228" cy="464784"/>
            <a:chOff x="5220782" y="3666688"/>
            <a:chExt cx="403228" cy="464784"/>
          </a:xfrm>
        </p:grpSpPr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3358E61A-9715-47AA-8D8A-229DB68FC692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C64E437D-F975-4B0F-9F32-596594811E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E0753E0A-CBB2-4901-8151-8D42526A9C03}"/>
              </a:ext>
            </a:extLst>
          </p:cNvPr>
          <p:cNvGrpSpPr/>
          <p:nvPr/>
        </p:nvGrpSpPr>
        <p:grpSpPr>
          <a:xfrm>
            <a:off x="8504400" y="2959253"/>
            <a:ext cx="403228" cy="464784"/>
            <a:chOff x="5248214" y="3666688"/>
            <a:chExt cx="403228" cy="464784"/>
          </a:xfrm>
        </p:grpSpPr>
        <p:sp>
          <p:nvSpPr>
            <p:cNvPr id="70" name="กล่องข้อความ 69">
              <a:extLst>
                <a:ext uri="{FF2B5EF4-FFF2-40B4-BE49-F238E27FC236}">
                  <a16:creationId xmlns:a16="http://schemas.microsoft.com/office/drawing/2014/main" id="{D6349362-A02C-4798-A6B0-87B64CF9646D}"/>
                </a:ext>
              </a:extLst>
            </p:cNvPr>
            <p:cNvSpPr txBox="1"/>
            <p:nvPr/>
          </p:nvSpPr>
          <p:spPr>
            <a:xfrm>
              <a:off x="5248214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2AB08059-90B4-4343-BBDE-1ED07CECEE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D6B59511-E628-4586-A3E8-AF33CC89056A}"/>
              </a:ext>
            </a:extLst>
          </p:cNvPr>
          <p:cNvGrpSpPr/>
          <p:nvPr/>
        </p:nvGrpSpPr>
        <p:grpSpPr>
          <a:xfrm>
            <a:off x="8485869" y="2721846"/>
            <a:ext cx="403228" cy="464784"/>
            <a:chOff x="5220782" y="3666688"/>
            <a:chExt cx="403228" cy="464784"/>
          </a:xfrm>
        </p:grpSpPr>
        <p:sp>
          <p:nvSpPr>
            <p:cNvPr id="73" name="กล่องข้อความ 72">
              <a:extLst>
                <a:ext uri="{FF2B5EF4-FFF2-40B4-BE49-F238E27FC236}">
                  <a16:creationId xmlns:a16="http://schemas.microsoft.com/office/drawing/2014/main" id="{93788E39-6C49-4B14-AE26-D536335DEEFC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9868AE73-BD04-47FF-B147-EADC947CEF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C1045F20-8820-4FB8-958B-733DA9742DB6}"/>
              </a:ext>
            </a:extLst>
          </p:cNvPr>
          <p:cNvGrpSpPr/>
          <p:nvPr/>
        </p:nvGrpSpPr>
        <p:grpSpPr>
          <a:xfrm>
            <a:off x="8838192" y="2934021"/>
            <a:ext cx="403228" cy="464784"/>
            <a:chOff x="5229926" y="3666688"/>
            <a:chExt cx="403228" cy="464784"/>
          </a:xfrm>
        </p:grpSpPr>
        <p:sp>
          <p:nvSpPr>
            <p:cNvPr id="76" name="กล่องข้อความ 75">
              <a:extLst>
                <a:ext uri="{FF2B5EF4-FFF2-40B4-BE49-F238E27FC236}">
                  <a16:creationId xmlns:a16="http://schemas.microsoft.com/office/drawing/2014/main" id="{C1C2B908-2786-43C9-AE93-D262DED86CA9}"/>
                </a:ext>
              </a:extLst>
            </p:cNvPr>
            <p:cNvSpPr txBox="1"/>
            <p:nvPr/>
          </p:nvSpPr>
          <p:spPr>
            <a:xfrm>
              <a:off x="5229926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rPr>
                <a:t>10</a:t>
              </a:r>
            </a:p>
          </p:txBody>
        </p: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C153C717-C55E-4209-AABE-2B97C211CAE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07DE68DA-9264-43DA-BF24-6D473B0D7FEA}"/>
              </a:ext>
            </a:extLst>
          </p:cNvPr>
          <p:cNvGrpSpPr/>
          <p:nvPr/>
        </p:nvGrpSpPr>
        <p:grpSpPr>
          <a:xfrm>
            <a:off x="8133109" y="2942384"/>
            <a:ext cx="403228" cy="464784"/>
            <a:chOff x="5220782" y="3666688"/>
            <a:chExt cx="403228" cy="464784"/>
          </a:xfrm>
        </p:grpSpPr>
        <p:sp>
          <p:nvSpPr>
            <p:cNvPr id="79" name="กล่องข้อความ 78">
              <a:extLst>
                <a:ext uri="{FF2B5EF4-FFF2-40B4-BE49-F238E27FC236}">
                  <a16:creationId xmlns:a16="http://schemas.microsoft.com/office/drawing/2014/main" id="{1C7DDC3D-2B57-46E7-B874-873AF310F5F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7D46D014-1F7F-4B9B-BFB7-84513B8BE7B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BE68723C-E410-4A8C-B1CD-D53859C8754F}"/>
              </a:ext>
            </a:extLst>
          </p:cNvPr>
          <p:cNvGrpSpPr/>
          <p:nvPr/>
        </p:nvGrpSpPr>
        <p:grpSpPr>
          <a:xfrm>
            <a:off x="9184056" y="2933026"/>
            <a:ext cx="403228" cy="464784"/>
            <a:chOff x="5220782" y="3666688"/>
            <a:chExt cx="403228" cy="464784"/>
          </a:xfrm>
        </p:grpSpPr>
        <p:sp>
          <p:nvSpPr>
            <p:cNvPr id="82" name="กล่องข้อความ 81">
              <a:extLst>
                <a:ext uri="{FF2B5EF4-FFF2-40B4-BE49-F238E27FC236}">
                  <a16:creationId xmlns:a16="http://schemas.microsoft.com/office/drawing/2014/main" id="{2EB46D90-471F-4965-9A6B-669A1FED3EB1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3" name="ตัวเชื่อมต่อตรง 82">
              <a:extLst>
                <a:ext uri="{FF2B5EF4-FFF2-40B4-BE49-F238E27FC236}">
                  <a16:creationId xmlns:a16="http://schemas.microsoft.com/office/drawing/2014/main" id="{95FDAE5B-D31B-4369-BDDB-C6D466B7A04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97506834-2AFE-424C-BCDA-EDD8C1933288}"/>
              </a:ext>
            </a:extLst>
          </p:cNvPr>
          <p:cNvGrpSpPr/>
          <p:nvPr/>
        </p:nvGrpSpPr>
        <p:grpSpPr>
          <a:xfrm>
            <a:off x="8830482" y="2710690"/>
            <a:ext cx="403228" cy="464784"/>
            <a:chOff x="5220782" y="3666688"/>
            <a:chExt cx="403228" cy="464784"/>
          </a:xfrm>
        </p:grpSpPr>
        <p:sp>
          <p:nvSpPr>
            <p:cNvPr id="85" name="กล่องข้อความ 84">
              <a:extLst>
                <a:ext uri="{FF2B5EF4-FFF2-40B4-BE49-F238E27FC236}">
                  <a16:creationId xmlns:a16="http://schemas.microsoft.com/office/drawing/2014/main" id="{1C3D36D8-7EA0-4A50-B87C-933BB1449FD9}"/>
                </a:ext>
              </a:extLst>
            </p:cNvPr>
            <p:cNvSpPr txBox="1"/>
            <p:nvPr/>
          </p:nvSpPr>
          <p:spPr>
            <a:xfrm>
              <a:off x="5220782" y="3666688"/>
              <a:ext cx="40322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18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  <a:endPara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DC0297EA-D4DA-4A53-826B-7C8725463B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91511" y="3915472"/>
              <a:ext cx="94998" cy="216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46745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40" grpId="0"/>
      <p:bldP spid="41" grpId="0"/>
      <p:bldP spid="46" grpId="0"/>
      <p:bldP spid="47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504445" y="1787771"/>
            <a:ext cx="7033887" cy="364895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664870" y="753653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062030" y="1263681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413310">
            <a:off x="3673045" y="2669730"/>
            <a:ext cx="667130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การหาผลลบของจำนวนสองจำนวนโดยการตั้งลบ ต้องเขียนเลขโดดในหลักเดียวกันให้ตรงกัน แล้วจึงนำจำนวนที่อยู่ในหลักเดียวกันมาลบกัน โดยเริ่มจากหลักหน่วย หลักสิบ หลักร้อย หลักพัน และหลักหมื่นตามลำดับ ถ้าในหลักใดตัวตั้งน้อยกว่าตัวลบ ต้องกระจายจำนวนจากหลักถัดไปทางซ้ายมารวมกับตัวตั้งในหลักนั้นแล้วจึงลบกัน แต่ถ้าจำนวนในหลักถัดไปทางซ้ายเป็น 0 ต้องกระจายจำนวนจากหลักถัดไปทางซ้ายทีละหลักตามลำดับ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034275" y="2178698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1011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685926" y="3511624"/>
            <a:ext cx="4326556" cy="10933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81175" y="3627845"/>
            <a:ext cx="420616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หาค่าของตัวไม่ทราบค่าในประโยคสัญลักษณ์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61138" y="192431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98488" y="302691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5C4678D-65CF-419E-B4A5-A1835A4ADE12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4461FE6-8A02-4462-9E5C-1D83BC0EC652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253047A-C23A-4C88-9FED-FCF4F34D7DCD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54FCA14-5810-4AB9-AF22-4AB389D869AD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B42111A-08B9-4A42-B8CF-025FEA6F40AF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1" name="รูปภาพ 70">
            <a:hlinkClick r:id="rId8" action="ppaction://hlinksldjump"/>
            <a:extLst>
              <a:ext uri="{FF2B5EF4-FFF2-40B4-BE49-F238E27FC236}">
                <a16:creationId xmlns:a16="http://schemas.microsoft.com/office/drawing/2014/main" id="{BCA490AB-E659-44CB-8920-3F361EB6B60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D6EE97A7-CF09-4535-86A6-32CDD80EB934}"/>
              </a:ext>
            </a:extLst>
          </p:cNvPr>
          <p:cNvGrpSpPr/>
          <p:nvPr/>
        </p:nvGrpSpPr>
        <p:grpSpPr>
          <a:xfrm>
            <a:off x="2884811" y="922871"/>
            <a:ext cx="8063008" cy="577200"/>
            <a:chOff x="1413037" y="1498542"/>
            <a:chExt cx="8872820" cy="577200"/>
          </a:xfrm>
        </p:grpSpPr>
        <p:sp>
          <p:nvSpPr>
            <p:cNvPr id="27" name="Google Shape;3832;p61">
              <a:extLst>
                <a:ext uri="{FF2B5EF4-FFF2-40B4-BE49-F238E27FC236}">
                  <a16:creationId xmlns:a16="http://schemas.microsoft.com/office/drawing/2014/main" id="{5BEE8870-01C9-44E0-86FA-54F63C977846}"/>
                </a:ext>
              </a:extLst>
            </p:cNvPr>
            <p:cNvSpPr/>
            <p:nvPr/>
          </p:nvSpPr>
          <p:spPr>
            <a:xfrm rot="5400000" flipH="1">
              <a:off x="5560847" y="-2649268"/>
              <a:ext cx="577200" cy="887282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3842;p61">
              <a:extLst>
                <a:ext uri="{FF2B5EF4-FFF2-40B4-BE49-F238E27FC236}">
                  <a16:creationId xmlns:a16="http://schemas.microsoft.com/office/drawing/2014/main" id="{6BB36B78-DCF3-4B1F-A080-5D120ED282BB}"/>
                </a:ext>
              </a:extLst>
            </p:cNvPr>
            <p:cNvSpPr txBox="1"/>
            <p:nvPr/>
          </p:nvSpPr>
          <p:spPr>
            <a:xfrm>
              <a:off x="1764604" y="1581362"/>
              <a:ext cx="8145553" cy="36462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ชั่งผงกาแฟพร้อมถ้วย อ่านน้ำหนักได้ 1,346 กรัม ถ้าถ้วยหนัก 255 กรัม ผงกาแฟหนักกี่กรัม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3468A5BF-861C-4EED-A826-BD1879767B5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4903" y="473464"/>
            <a:ext cx="1443762" cy="1904000"/>
          </a:xfrm>
          <a:prstGeom prst="rect">
            <a:avLst/>
          </a:prstGeom>
        </p:spPr>
      </p:pic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A5C13007-2CAF-4A56-9D76-5228DE09D037}"/>
              </a:ext>
            </a:extLst>
          </p:cNvPr>
          <p:cNvGrpSpPr/>
          <p:nvPr/>
        </p:nvGrpSpPr>
        <p:grpSpPr>
          <a:xfrm>
            <a:off x="3514004" y="1718671"/>
            <a:ext cx="6503761" cy="798636"/>
            <a:chOff x="3243742" y="1757146"/>
            <a:chExt cx="6503761" cy="798636"/>
          </a:xfrm>
        </p:grpSpPr>
        <p:grpSp>
          <p:nvGrpSpPr>
            <p:cNvPr id="31" name="กลุ่ม 30">
              <a:extLst>
                <a:ext uri="{FF2B5EF4-FFF2-40B4-BE49-F238E27FC236}">
                  <a16:creationId xmlns:a16="http://schemas.microsoft.com/office/drawing/2014/main" id="{481C22D7-52FA-40BB-A311-1DD9AE7365B5}"/>
                </a:ext>
              </a:extLst>
            </p:cNvPr>
            <p:cNvGrpSpPr/>
            <p:nvPr/>
          </p:nvGrpSpPr>
          <p:grpSpPr>
            <a:xfrm>
              <a:off x="3243742" y="1757146"/>
              <a:ext cx="6503761" cy="798636"/>
              <a:chOff x="1847519" y="1946385"/>
              <a:chExt cx="3456000" cy="504000"/>
            </a:xfrm>
          </p:grpSpPr>
          <p:sp>
            <p:nvSpPr>
              <p:cNvPr id="33" name="Google Shape;3833;p61">
                <a:extLst>
                  <a:ext uri="{FF2B5EF4-FFF2-40B4-BE49-F238E27FC236}">
                    <a16:creationId xmlns:a16="http://schemas.microsoft.com/office/drawing/2014/main" id="{880EE8C8-E9FE-4AA2-83AB-9933E892CC9E}"/>
                  </a:ext>
                </a:extLst>
              </p:cNvPr>
              <p:cNvSpPr/>
              <p:nvPr/>
            </p:nvSpPr>
            <p:spPr>
              <a:xfrm rot="5400000" flipH="1">
                <a:off x="3323519" y="470385"/>
                <a:ext cx="504000" cy="345600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Google Shape;3842;p61">
                <a:extLst>
                  <a:ext uri="{FF2B5EF4-FFF2-40B4-BE49-F238E27FC236}">
                    <a16:creationId xmlns:a16="http://schemas.microsoft.com/office/drawing/2014/main" id="{D7C1D060-B9A2-48FB-9989-80D399ABC845}"/>
                  </a:ext>
                </a:extLst>
              </p:cNvPr>
              <p:cNvSpPr txBox="1"/>
              <p:nvPr/>
            </p:nvSpPr>
            <p:spPr>
              <a:xfrm>
                <a:off x="2246201" y="2007126"/>
                <a:ext cx="270073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ถ้วยหนัก 255 กรัม ถ้วยกับผงกาแฟหนักรวมกัน 1,346 กรัม </a:t>
                </a:r>
              </a:p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lang="th-TH" sz="2400" kern="0" dirty="0">
                    <a:solidFill>
                      <a:srgbClr val="FFFFFF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จะได้  255 +        </a:t>
                </a:r>
                <a:r>
                  <a:rPr lang="en-US" sz="2400" kern="0" dirty="0">
                    <a:solidFill>
                      <a:srgbClr val="FFFFFF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1,346</a:t>
                </a:r>
                <a:endParaRPr kumimoji="0" sz="2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sp>
          <p:nvSpPr>
            <p:cNvPr id="32" name="สี่เหลี่ยมผืนผ้า 31">
              <a:extLst>
                <a:ext uri="{FF2B5EF4-FFF2-40B4-BE49-F238E27FC236}">
                  <a16:creationId xmlns:a16="http://schemas.microsoft.com/office/drawing/2014/main" id="{3A2F66F3-34C9-4D61-A44F-3482B2142759}"/>
                </a:ext>
              </a:extLst>
            </p:cNvPr>
            <p:cNvSpPr/>
            <p:nvPr/>
          </p:nvSpPr>
          <p:spPr>
            <a:xfrm>
              <a:off x="5441114" y="216560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5" name="วงรี 15">
            <a:extLst>
              <a:ext uri="{FF2B5EF4-FFF2-40B4-BE49-F238E27FC236}">
                <a16:creationId xmlns:a16="http://schemas.microsoft.com/office/drawing/2014/main" id="{77A051B6-24D0-4D0C-B8B3-CE8B3C2E7F3C}"/>
              </a:ext>
            </a:extLst>
          </p:cNvPr>
          <p:cNvSpPr/>
          <p:nvPr/>
        </p:nvSpPr>
        <p:spPr>
          <a:xfrm>
            <a:off x="1269729" y="2732535"/>
            <a:ext cx="9096685" cy="2446836"/>
          </a:xfrm>
          <a:custGeom>
            <a:avLst/>
            <a:gdLst>
              <a:gd name="connsiteX0" fmla="*/ 0 w 4962881"/>
              <a:gd name="connsiteY0" fmla="*/ 932592 h 1865183"/>
              <a:gd name="connsiteX1" fmla="*/ 2481441 w 4962881"/>
              <a:gd name="connsiteY1" fmla="*/ 0 h 1865183"/>
              <a:gd name="connsiteX2" fmla="*/ 4962882 w 4962881"/>
              <a:gd name="connsiteY2" fmla="*/ 932592 h 1865183"/>
              <a:gd name="connsiteX3" fmla="*/ 2481441 w 4962881"/>
              <a:gd name="connsiteY3" fmla="*/ 1865184 h 1865183"/>
              <a:gd name="connsiteX4" fmla="*/ 0 w 4962881"/>
              <a:gd name="connsiteY4" fmla="*/ 932592 h 1865183"/>
              <a:gd name="connsiteX0" fmla="*/ 850 w 4963732"/>
              <a:gd name="connsiteY0" fmla="*/ 934876 h 1869752"/>
              <a:gd name="connsiteX1" fmla="*/ 2482291 w 4963732"/>
              <a:gd name="connsiteY1" fmla="*/ 2284 h 1869752"/>
              <a:gd name="connsiteX2" fmla="*/ 4963732 w 4963732"/>
              <a:gd name="connsiteY2" fmla="*/ 934876 h 1869752"/>
              <a:gd name="connsiteX3" fmla="*/ 2482291 w 4963732"/>
              <a:gd name="connsiteY3" fmla="*/ 1867468 h 1869752"/>
              <a:gd name="connsiteX4" fmla="*/ 850 w 4963732"/>
              <a:gd name="connsiteY4" fmla="*/ 934876 h 1869752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457 w 4965837"/>
              <a:gd name="connsiteY0" fmla="*/ 958131 h 1916262"/>
              <a:gd name="connsiteX1" fmla="*/ 2481898 w 4965837"/>
              <a:gd name="connsiteY1" fmla="*/ 25539 h 1916262"/>
              <a:gd name="connsiteX2" fmla="*/ 4963339 w 4965837"/>
              <a:gd name="connsiteY2" fmla="*/ 958131 h 1916262"/>
              <a:gd name="connsiteX3" fmla="*/ 2481898 w 4965837"/>
              <a:gd name="connsiteY3" fmla="*/ 1890723 h 1916262"/>
              <a:gd name="connsiteX4" fmla="*/ 457 w 4965837"/>
              <a:gd name="connsiteY4" fmla="*/ 958131 h 1916262"/>
              <a:gd name="connsiteX0" fmla="*/ 457 w 4965929"/>
              <a:gd name="connsiteY0" fmla="*/ 958131 h 1921063"/>
              <a:gd name="connsiteX1" fmla="*/ 2481898 w 4965929"/>
              <a:gd name="connsiteY1" fmla="*/ 25539 h 1921063"/>
              <a:gd name="connsiteX2" fmla="*/ 4963339 w 4965929"/>
              <a:gd name="connsiteY2" fmla="*/ 958131 h 1921063"/>
              <a:gd name="connsiteX3" fmla="*/ 2481898 w 4965929"/>
              <a:gd name="connsiteY3" fmla="*/ 1890723 h 1921063"/>
              <a:gd name="connsiteX4" fmla="*/ 457 w 4965929"/>
              <a:gd name="connsiteY4" fmla="*/ 958131 h 1921063"/>
              <a:gd name="connsiteX0" fmla="*/ 620 w 4966812"/>
              <a:gd name="connsiteY0" fmla="*/ 960531 h 1923463"/>
              <a:gd name="connsiteX1" fmla="*/ 2482061 w 4966812"/>
              <a:gd name="connsiteY1" fmla="*/ 27939 h 1923463"/>
              <a:gd name="connsiteX2" fmla="*/ 4963502 w 4966812"/>
              <a:gd name="connsiteY2" fmla="*/ 960531 h 1923463"/>
              <a:gd name="connsiteX3" fmla="*/ 2482061 w 4966812"/>
              <a:gd name="connsiteY3" fmla="*/ 1893123 h 1923463"/>
              <a:gd name="connsiteX4" fmla="*/ 620 w 4966812"/>
              <a:gd name="connsiteY4" fmla="*/ 960531 h 1923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6812" h="1923463">
                <a:moveTo>
                  <a:pt x="620" y="960531"/>
                </a:moveTo>
                <a:cubicBezTo>
                  <a:pt x="-25971" y="-240106"/>
                  <a:pt x="802055" y="22517"/>
                  <a:pt x="2482061" y="27939"/>
                </a:cubicBezTo>
                <a:cubicBezTo>
                  <a:pt x="4162067" y="33361"/>
                  <a:pt x="5027510" y="-139741"/>
                  <a:pt x="4963502" y="960531"/>
                </a:cubicBezTo>
                <a:cubicBezTo>
                  <a:pt x="5018366" y="1923643"/>
                  <a:pt x="4202008" y="1882278"/>
                  <a:pt x="2482061" y="1893123"/>
                </a:cubicBezTo>
                <a:cubicBezTo>
                  <a:pt x="762114" y="1903968"/>
                  <a:pt x="27211" y="2161168"/>
                  <a:pt x="620" y="960531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34652467-F39F-4AA7-90CB-441500AAE0D7}"/>
              </a:ext>
            </a:extLst>
          </p:cNvPr>
          <p:cNvGrpSpPr/>
          <p:nvPr/>
        </p:nvGrpSpPr>
        <p:grpSpPr>
          <a:xfrm>
            <a:off x="2185058" y="2986457"/>
            <a:ext cx="4371824" cy="1938992"/>
            <a:chOff x="2078362" y="3198167"/>
            <a:chExt cx="4371824" cy="1938992"/>
          </a:xfrm>
        </p:grpSpPr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B532700F-07CA-4F97-B57D-C812C59091EA}"/>
                </a:ext>
              </a:extLst>
            </p:cNvPr>
            <p:cNvSpPr txBox="1"/>
            <p:nvPr/>
          </p:nvSpPr>
          <p:spPr>
            <a:xfrm>
              <a:off x="2078362" y="3198167"/>
              <a:ext cx="4371824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tabLst>
                  <a:tab pos="539750" algn="l"/>
                  <a:tab pos="1974850" algn="l"/>
                  <a:tab pos="223996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255 +        </a:t>
              </a:r>
              <a:r>
                <a:rPr lang="en-US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1,346</a:t>
              </a:r>
              <a:endPara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  <a:p>
              <a:pPr algn="l">
                <a:tabLst>
                  <a:tab pos="539750" algn="l"/>
                  <a:tab pos="1974850" algn="l"/>
                  <a:tab pos="223996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algn="l">
                <a:tabLst>
                  <a:tab pos="539750" algn="l"/>
                  <a:tab pos="1974850" algn="l"/>
                  <a:tab pos="223996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	1,346 – 255 </a:t>
              </a:r>
              <a:r>
                <a:rPr lang="en-US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=</a:t>
              </a:r>
              <a:endPara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  <a:p>
              <a:pPr algn="l">
                <a:tabLst>
                  <a:tab pos="539750" algn="l"/>
                  <a:tab pos="1974850" algn="l"/>
                  <a:tab pos="223996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1,346 – 255 </a:t>
              </a:r>
              <a:r>
                <a:rPr lang="en-US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=	1,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091</a:t>
              </a:r>
            </a:p>
            <a:p>
              <a:pPr algn="l">
                <a:tabLst>
                  <a:tab pos="539750" algn="l"/>
                  <a:tab pos="1974850" algn="l"/>
                  <a:tab pos="223996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ดังนั้น	255 +  </a:t>
              </a:r>
              <a:r>
                <a:rPr lang="en-US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=	1,346</a:t>
              </a:r>
              <a:endPara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38" name="สี่เหลี่ยมผืนผ้า 37">
              <a:extLst>
                <a:ext uri="{FF2B5EF4-FFF2-40B4-BE49-F238E27FC236}">
                  <a16:creationId xmlns:a16="http://schemas.microsoft.com/office/drawing/2014/main" id="{CA2C59CD-FF66-4500-9823-3867D66EFCA0}"/>
                </a:ext>
              </a:extLst>
            </p:cNvPr>
            <p:cNvSpPr/>
            <p:nvPr/>
          </p:nvSpPr>
          <p:spPr>
            <a:xfrm>
              <a:off x="2938004" y="3228306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9" name="สี่เหลี่ยมผืนผ้า 38">
              <a:extLst>
                <a:ext uri="{FF2B5EF4-FFF2-40B4-BE49-F238E27FC236}">
                  <a16:creationId xmlns:a16="http://schemas.microsoft.com/office/drawing/2014/main" id="{16F3B637-2C2C-45B5-A3C1-533BF31B3D4B}"/>
                </a:ext>
              </a:extLst>
            </p:cNvPr>
            <p:cNvSpPr/>
            <p:nvPr/>
          </p:nvSpPr>
          <p:spPr>
            <a:xfrm>
              <a:off x="4425428" y="3988192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471D94DF-FE41-411A-8F96-B2EDE3C04492}"/>
                </a:ext>
              </a:extLst>
            </p:cNvPr>
            <p:cNvSpPr/>
            <p:nvPr/>
          </p:nvSpPr>
          <p:spPr>
            <a:xfrm>
              <a:off x="3443972" y="4712070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6A31291C-78A8-4E65-8BDB-A0B3FEF60C20}"/>
                </a:ext>
              </a:extLst>
            </p:cNvPr>
            <p:cNvSpPr txBox="1"/>
            <p:nvPr/>
          </p:nvSpPr>
          <p:spPr>
            <a:xfrm>
              <a:off x="3396310" y="4671340"/>
              <a:ext cx="68961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1,091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029CFCF1-ACB2-4738-8D84-AAA09651700B}"/>
              </a:ext>
            </a:extLst>
          </p:cNvPr>
          <p:cNvGrpSpPr/>
          <p:nvPr/>
        </p:nvGrpSpPr>
        <p:grpSpPr>
          <a:xfrm>
            <a:off x="5817451" y="2958974"/>
            <a:ext cx="3827524" cy="1934940"/>
            <a:chOff x="5710755" y="3183707"/>
            <a:chExt cx="3827524" cy="1934940"/>
          </a:xfrm>
        </p:grpSpPr>
        <p:grpSp>
          <p:nvGrpSpPr>
            <p:cNvPr id="43" name="กลุ่ม 42">
              <a:extLst>
                <a:ext uri="{FF2B5EF4-FFF2-40B4-BE49-F238E27FC236}">
                  <a16:creationId xmlns:a16="http://schemas.microsoft.com/office/drawing/2014/main" id="{D895C8B0-F48B-4295-8D79-3C79E86FEF5A}"/>
                </a:ext>
              </a:extLst>
            </p:cNvPr>
            <p:cNvGrpSpPr/>
            <p:nvPr/>
          </p:nvGrpSpPr>
          <p:grpSpPr>
            <a:xfrm>
              <a:off x="5710755" y="3183707"/>
              <a:ext cx="3827524" cy="1934940"/>
              <a:chOff x="5710755" y="3183707"/>
              <a:chExt cx="3827524" cy="1934940"/>
            </a:xfrm>
          </p:grpSpPr>
          <p:sp>
            <p:nvSpPr>
              <p:cNvPr id="47" name="วงรี 6">
                <a:extLst>
                  <a:ext uri="{FF2B5EF4-FFF2-40B4-BE49-F238E27FC236}">
                    <a16:creationId xmlns:a16="http://schemas.microsoft.com/office/drawing/2014/main" id="{948BBCED-520A-48C1-BA71-B2FB04EFD7E4}"/>
                  </a:ext>
                </a:extLst>
              </p:cNvPr>
              <p:cNvSpPr/>
              <p:nvPr/>
            </p:nvSpPr>
            <p:spPr>
              <a:xfrm>
                <a:off x="5710755" y="3183707"/>
                <a:ext cx="3827524" cy="1934940"/>
              </a:xfrm>
              <a:custGeom>
                <a:avLst/>
                <a:gdLst>
                  <a:gd name="connsiteX0" fmla="*/ 0 w 3825817"/>
                  <a:gd name="connsiteY0" fmla="*/ 967419 h 1934838"/>
                  <a:gd name="connsiteX1" fmla="*/ 1912909 w 3825817"/>
                  <a:gd name="connsiteY1" fmla="*/ 0 h 1934838"/>
                  <a:gd name="connsiteX2" fmla="*/ 3825818 w 3825817"/>
                  <a:gd name="connsiteY2" fmla="*/ 967419 h 1934838"/>
                  <a:gd name="connsiteX3" fmla="*/ 1912909 w 3825817"/>
                  <a:gd name="connsiteY3" fmla="*/ 1934838 h 1934838"/>
                  <a:gd name="connsiteX4" fmla="*/ 0 w 3825817"/>
                  <a:gd name="connsiteY4" fmla="*/ 967419 h 1934838"/>
                  <a:gd name="connsiteX0" fmla="*/ 621 w 3826439"/>
                  <a:gd name="connsiteY0" fmla="*/ 967470 h 1934940"/>
                  <a:gd name="connsiteX1" fmla="*/ 1913530 w 3826439"/>
                  <a:gd name="connsiteY1" fmla="*/ 51 h 1934940"/>
                  <a:gd name="connsiteX2" fmla="*/ 3826439 w 3826439"/>
                  <a:gd name="connsiteY2" fmla="*/ 967470 h 1934940"/>
                  <a:gd name="connsiteX3" fmla="*/ 1913530 w 3826439"/>
                  <a:gd name="connsiteY3" fmla="*/ 1934889 h 1934940"/>
                  <a:gd name="connsiteX4" fmla="*/ 621 w 3826439"/>
                  <a:gd name="connsiteY4" fmla="*/ 967470 h 1934940"/>
                  <a:gd name="connsiteX0" fmla="*/ 621 w 3827524"/>
                  <a:gd name="connsiteY0" fmla="*/ 967470 h 1934940"/>
                  <a:gd name="connsiteX1" fmla="*/ 1913530 w 3827524"/>
                  <a:gd name="connsiteY1" fmla="*/ 51 h 1934940"/>
                  <a:gd name="connsiteX2" fmla="*/ 3826439 w 3827524"/>
                  <a:gd name="connsiteY2" fmla="*/ 967470 h 1934940"/>
                  <a:gd name="connsiteX3" fmla="*/ 1913530 w 3827524"/>
                  <a:gd name="connsiteY3" fmla="*/ 1934889 h 1934940"/>
                  <a:gd name="connsiteX4" fmla="*/ 621 w 3827524"/>
                  <a:gd name="connsiteY4" fmla="*/ 967470 h 1934940"/>
                  <a:gd name="connsiteX0" fmla="*/ 621 w 3827524"/>
                  <a:gd name="connsiteY0" fmla="*/ 967470 h 1934940"/>
                  <a:gd name="connsiteX1" fmla="*/ 1913530 w 3827524"/>
                  <a:gd name="connsiteY1" fmla="*/ 51 h 1934940"/>
                  <a:gd name="connsiteX2" fmla="*/ 3826439 w 3827524"/>
                  <a:gd name="connsiteY2" fmla="*/ 967470 h 1934940"/>
                  <a:gd name="connsiteX3" fmla="*/ 1913530 w 3827524"/>
                  <a:gd name="connsiteY3" fmla="*/ 1934889 h 1934940"/>
                  <a:gd name="connsiteX4" fmla="*/ 621 w 3827524"/>
                  <a:gd name="connsiteY4" fmla="*/ 967470 h 1934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27524" h="1934940">
                    <a:moveTo>
                      <a:pt x="621" y="967470"/>
                    </a:moveTo>
                    <a:cubicBezTo>
                      <a:pt x="-26811" y="-24021"/>
                      <a:pt x="857060" y="51"/>
                      <a:pt x="1913530" y="51"/>
                    </a:cubicBezTo>
                    <a:cubicBezTo>
                      <a:pt x="2970000" y="51"/>
                      <a:pt x="3863015" y="85707"/>
                      <a:pt x="3826439" y="967470"/>
                    </a:cubicBezTo>
                    <a:cubicBezTo>
                      <a:pt x="3853871" y="1894953"/>
                      <a:pt x="2970000" y="1934889"/>
                      <a:pt x="1913530" y="1934889"/>
                    </a:cubicBezTo>
                    <a:cubicBezTo>
                      <a:pt x="857060" y="1934889"/>
                      <a:pt x="28053" y="1958961"/>
                      <a:pt x="621" y="96747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8" name="กล่องข้อความ 47">
                <a:extLst>
                  <a:ext uri="{FF2B5EF4-FFF2-40B4-BE49-F238E27FC236}">
                    <a16:creationId xmlns:a16="http://schemas.microsoft.com/office/drawing/2014/main" id="{61C6237B-89D9-455D-96B8-39A5958DBFED}"/>
                  </a:ext>
                </a:extLst>
              </p:cNvPr>
              <p:cNvSpPr txBox="1"/>
              <p:nvPr/>
            </p:nvSpPr>
            <p:spPr>
              <a:xfrm>
                <a:off x="6176845" y="3332157"/>
                <a:ext cx="2895344" cy="156966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ความสัมพันธ์ของการบวกและการลบ</a:t>
                </a:r>
              </a:p>
              <a:p>
                <a:pPr algn="l">
                  <a:tabLst>
                    <a:tab pos="265113" algn="l"/>
                    <a:tab pos="1792288" algn="l"/>
                    <a:tab pos="1974850" algn="l"/>
                  </a:tabLst>
                </a:pPr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	255 + 	</a:t>
                </a:r>
                <a:r>
                  <a:rPr lang="en-US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	1,346</a:t>
                </a:r>
              </a:p>
              <a:p>
                <a:pPr algn="l">
                  <a:tabLst>
                    <a:tab pos="265113" algn="l"/>
                    <a:tab pos="1792288" algn="l"/>
                    <a:tab pos="1974850" algn="l"/>
                  </a:tabLst>
                </a:pPr>
                <a:r>
                  <a:rPr lang="en-US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	1,346 - 	=	255</a:t>
                </a:r>
              </a:p>
              <a:p>
                <a:pPr algn="l">
                  <a:tabLst>
                    <a:tab pos="265113" algn="l"/>
                    <a:tab pos="1792288" algn="l"/>
                    <a:tab pos="1974850" algn="l"/>
                  </a:tabLst>
                </a:pPr>
                <a:r>
                  <a:rPr lang="en-US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	1,346 – 255	=	</a:t>
                </a:r>
              </a:p>
            </p:txBody>
          </p:sp>
        </p:grpSp>
        <p:sp>
          <p:nvSpPr>
            <p:cNvPr id="44" name="สี่เหลี่ยมผืนผ้า 43">
              <a:extLst>
                <a:ext uri="{FF2B5EF4-FFF2-40B4-BE49-F238E27FC236}">
                  <a16:creationId xmlns:a16="http://schemas.microsoft.com/office/drawing/2014/main" id="{4BE129A2-3F3E-4C1C-907E-952CE7194099}"/>
                </a:ext>
              </a:extLst>
            </p:cNvPr>
            <p:cNvSpPr/>
            <p:nvPr/>
          </p:nvSpPr>
          <p:spPr>
            <a:xfrm>
              <a:off x="7324948" y="3739242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5" name="สี่เหลี่ยมผืนผ้า 44">
              <a:extLst>
                <a:ext uri="{FF2B5EF4-FFF2-40B4-BE49-F238E27FC236}">
                  <a16:creationId xmlns:a16="http://schemas.microsoft.com/office/drawing/2014/main" id="{69F78D0F-09F4-4707-9E44-B79B91F41652}"/>
                </a:ext>
              </a:extLst>
            </p:cNvPr>
            <p:cNvSpPr/>
            <p:nvPr/>
          </p:nvSpPr>
          <p:spPr>
            <a:xfrm>
              <a:off x="7324948" y="4108078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6" name="สี่เหลี่ยมผืนผ้า 45">
              <a:extLst>
                <a:ext uri="{FF2B5EF4-FFF2-40B4-BE49-F238E27FC236}">
                  <a16:creationId xmlns:a16="http://schemas.microsoft.com/office/drawing/2014/main" id="{90F45CD2-0A5E-4E44-92C8-9464C829D70E}"/>
                </a:ext>
              </a:extLst>
            </p:cNvPr>
            <p:cNvSpPr/>
            <p:nvPr/>
          </p:nvSpPr>
          <p:spPr>
            <a:xfrm>
              <a:off x="8279694" y="449414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0154B5B4-418F-4C0B-BA9C-7E0B9B1A3500}"/>
              </a:ext>
            </a:extLst>
          </p:cNvPr>
          <p:cNvGrpSpPr/>
          <p:nvPr/>
        </p:nvGrpSpPr>
        <p:grpSpPr>
          <a:xfrm>
            <a:off x="1927638" y="5440170"/>
            <a:ext cx="3007511" cy="578561"/>
            <a:chOff x="1099640" y="5459371"/>
            <a:chExt cx="3518080" cy="696279"/>
          </a:xfrm>
        </p:grpSpPr>
        <p:sp>
          <p:nvSpPr>
            <p:cNvPr id="50" name="รูปแบบอิสระ: รูปร่าง 81">
              <a:extLst>
                <a:ext uri="{FF2B5EF4-FFF2-40B4-BE49-F238E27FC236}">
                  <a16:creationId xmlns:a16="http://schemas.microsoft.com/office/drawing/2014/main" id="{D15F00DF-D02B-49C3-8BB1-EF6465D1B564}"/>
                </a:ext>
              </a:extLst>
            </p:cNvPr>
            <p:cNvSpPr/>
            <p:nvPr/>
          </p:nvSpPr>
          <p:spPr>
            <a:xfrm>
              <a:off x="1099640" y="5469690"/>
              <a:ext cx="3518080" cy="685960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51" name="Google Shape;1130;p31">
              <a:extLst>
                <a:ext uri="{FF2B5EF4-FFF2-40B4-BE49-F238E27FC236}">
                  <a16:creationId xmlns:a16="http://schemas.microsoft.com/office/drawing/2014/main" id="{DB030928-F107-4DEC-9774-052C4D0495ED}"/>
                </a:ext>
              </a:extLst>
            </p:cNvPr>
            <p:cNvSpPr txBox="1"/>
            <p:nvPr/>
          </p:nvSpPr>
          <p:spPr>
            <a:xfrm flipH="1">
              <a:off x="1536810" y="5459371"/>
              <a:ext cx="2933223" cy="6149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ผงกาแฟหนัก</a:t>
              </a: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 1,091 กรัม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9E97CF86-BFC9-4399-8F03-58820145EE63}"/>
              </a:ext>
            </a:extLst>
          </p:cNvPr>
          <p:cNvGrpSpPr/>
          <p:nvPr/>
        </p:nvGrpSpPr>
        <p:grpSpPr>
          <a:xfrm>
            <a:off x="6377944" y="5257983"/>
            <a:ext cx="3673102" cy="897665"/>
            <a:chOff x="6080489" y="5019253"/>
            <a:chExt cx="4653757" cy="1057843"/>
          </a:xfrm>
        </p:grpSpPr>
        <p:sp>
          <p:nvSpPr>
            <p:cNvPr id="53" name="รูปแบบอิสระ: รูปร่าง 81">
              <a:extLst>
                <a:ext uri="{FF2B5EF4-FFF2-40B4-BE49-F238E27FC236}">
                  <a16:creationId xmlns:a16="http://schemas.microsoft.com/office/drawing/2014/main" id="{7C04A0CA-447A-460E-B33E-E3CD271D90E9}"/>
                </a:ext>
              </a:extLst>
            </p:cNvPr>
            <p:cNvSpPr/>
            <p:nvPr/>
          </p:nvSpPr>
          <p:spPr>
            <a:xfrm>
              <a:off x="6080489" y="5131510"/>
              <a:ext cx="4653757" cy="94558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2800"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54" name="Google Shape;1130;p31">
              <a:extLst>
                <a:ext uri="{FF2B5EF4-FFF2-40B4-BE49-F238E27FC236}">
                  <a16:creationId xmlns:a16="http://schemas.microsoft.com/office/drawing/2014/main" id="{DCE97F57-8312-4F32-93B7-1840C7C1E6A3}"/>
                </a:ext>
              </a:extLst>
            </p:cNvPr>
            <p:cNvSpPr txBox="1"/>
            <p:nvPr/>
          </p:nvSpPr>
          <p:spPr>
            <a:xfrm flipH="1">
              <a:off x="6080489" y="5019253"/>
              <a:ext cx="4529195" cy="74207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ตรวจคำตอบ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255 + 1,091 </a:t>
              </a:r>
              <a:r>
                <a:rPr lang="en-US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= 1,346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555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5831CEE1-FE72-4515-81FF-8C85D794B2CC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140B9C9C-FA61-43E8-93CC-C36D1962DFCB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B0F129BB-4617-4741-9B3C-08D01E24E72F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DB6AA02F-4E4B-466E-B421-84665B7F5417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34C92932-15EE-4992-ACE8-4D00F1839EC0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9F611741-4522-4560-8768-1C4ABC951352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6F632C32-C6FE-4536-9D3B-425E913B42C9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CD2C08FC-B7C6-4603-AFF1-A426D8676528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88447A8B-3EBE-491D-B1D6-2164C186F436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BAD01654-B8BD-40D0-A318-DB96BCCC38E1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C5A7CD35-21C1-484C-9FAC-67FD4D5F7E0F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6DFF8F54-EF47-4908-A90E-70BBEEE94EF9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0F530691-DBB4-4BD2-AE27-2B5F4386ED2D}"/>
              </a:ext>
            </a:extLst>
          </p:cNvPr>
          <p:cNvGrpSpPr/>
          <p:nvPr/>
        </p:nvGrpSpPr>
        <p:grpSpPr>
          <a:xfrm>
            <a:off x="1191248" y="1150316"/>
            <a:ext cx="4505789" cy="457680"/>
            <a:chOff x="1191248" y="1754162"/>
            <a:chExt cx="4505789" cy="457680"/>
          </a:xfrm>
        </p:grpSpPr>
        <p:grpSp>
          <p:nvGrpSpPr>
            <p:cNvPr id="27" name="Google Shape;3831;p61">
              <a:extLst>
                <a:ext uri="{FF2B5EF4-FFF2-40B4-BE49-F238E27FC236}">
                  <a16:creationId xmlns:a16="http://schemas.microsoft.com/office/drawing/2014/main" id="{1736C7C9-0272-42B0-B1B9-F71C5FD52FC2}"/>
                </a:ext>
              </a:extLst>
            </p:cNvPr>
            <p:cNvGrpSpPr/>
            <p:nvPr/>
          </p:nvGrpSpPr>
          <p:grpSpPr>
            <a:xfrm>
              <a:off x="1191248" y="1754162"/>
              <a:ext cx="4505789" cy="457680"/>
              <a:chOff x="3558882" y="4011427"/>
              <a:chExt cx="2188549" cy="111417"/>
            </a:xfrm>
          </p:grpSpPr>
          <p:sp>
            <p:nvSpPr>
              <p:cNvPr id="30" name="Google Shape;3832;p61">
                <a:extLst>
                  <a:ext uri="{FF2B5EF4-FFF2-40B4-BE49-F238E27FC236}">
                    <a16:creationId xmlns:a16="http://schemas.microsoft.com/office/drawing/2014/main" id="{67740279-7E45-4591-853D-3DAE23D60EDE}"/>
                  </a:ext>
                </a:extLst>
              </p:cNvPr>
              <p:cNvSpPr/>
              <p:nvPr/>
            </p:nvSpPr>
            <p:spPr>
              <a:xfrm rot="5400000" flipH="1">
                <a:off x="4651370" y="3026667"/>
                <a:ext cx="111300" cy="208082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Google Shape;3833;p61">
                <a:extLst>
                  <a:ext uri="{FF2B5EF4-FFF2-40B4-BE49-F238E27FC236}">
                    <a16:creationId xmlns:a16="http://schemas.microsoft.com/office/drawing/2014/main" id="{C68226F4-37E5-472F-84ED-63131222F360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" name="Google Shape;3842;p61">
              <a:extLst>
                <a:ext uri="{FF2B5EF4-FFF2-40B4-BE49-F238E27FC236}">
                  <a16:creationId xmlns:a16="http://schemas.microsoft.com/office/drawing/2014/main" id="{3D678DA1-E7B0-4086-A434-87554F076D5D}"/>
                </a:ext>
              </a:extLst>
            </p:cNvPr>
            <p:cNvSpPr txBox="1"/>
            <p:nvPr/>
          </p:nvSpPr>
          <p:spPr>
            <a:xfrm>
              <a:off x="1247788" y="1784186"/>
              <a:ext cx="132428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9" name="Google Shape;3842;p61">
              <a:extLst>
                <a:ext uri="{FF2B5EF4-FFF2-40B4-BE49-F238E27FC236}">
                  <a16:creationId xmlns:a16="http://schemas.microsoft.com/office/drawing/2014/main" id="{FB050A8D-89FF-4DF1-8A4E-A7D19846932E}"/>
                </a:ext>
              </a:extLst>
            </p:cNvPr>
            <p:cNvSpPr txBox="1"/>
            <p:nvPr/>
          </p:nvSpPr>
          <p:spPr>
            <a:xfrm>
              <a:off x="2689994" y="1792008"/>
              <a:ext cx="268426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 +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2,540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= 13,800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32" name="Google Shape;3842;p61">
            <a:extLst>
              <a:ext uri="{FF2B5EF4-FFF2-40B4-BE49-F238E27FC236}">
                <a16:creationId xmlns:a16="http://schemas.microsoft.com/office/drawing/2014/main" id="{CE1E583F-B5B2-4D38-8338-1B6D3DC77895}"/>
              </a:ext>
            </a:extLst>
          </p:cNvPr>
          <p:cNvSpPr txBox="1"/>
          <p:nvPr/>
        </p:nvSpPr>
        <p:spPr>
          <a:xfrm>
            <a:off x="1327489" y="2016297"/>
            <a:ext cx="37966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ใช้ความสัมพันธ์ของการบวกและการลบ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3" name="Google Shape;3842;p61">
            <a:extLst>
              <a:ext uri="{FF2B5EF4-FFF2-40B4-BE49-F238E27FC236}">
                <a16:creationId xmlns:a16="http://schemas.microsoft.com/office/drawing/2014/main" id="{E15B39CC-ABE5-4C78-992E-4E997DDD6033}"/>
              </a:ext>
            </a:extLst>
          </p:cNvPr>
          <p:cNvSpPr txBox="1"/>
          <p:nvPr/>
        </p:nvSpPr>
        <p:spPr>
          <a:xfrm>
            <a:off x="6837494" y="2008755"/>
            <a:ext cx="313342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ความสัมพันธ์ของการบวกและการลบ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4" name="Google Shape;1515;p54">
            <a:extLst>
              <a:ext uri="{FF2B5EF4-FFF2-40B4-BE49-F238E27FC236}">
                <a16:creationId xmlns:a16="http://schemas.microsoft.com/office/drawing/2014/main" id="{2C459CC0-E9DF-4904-9639-575177B6BDB9}"/>
              </a:ext>
            </a:extLst>
          </p:cNvPr>
          <p:cNvGrpSpPr/>
          <p:nvPr/>
        </p:nvGrpSpPr>
        <p:grpSpPr>
          <a:xfrm rot="20445680" flipV="1">
            <a:off x="5868167" y="3350383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35" name="Google Shape;1516;p54">
              <a:extLst>
                <a:ext uri="{FF2B5EF4-FFF2-40B4-BE49-F238E27FC236}">
                  <a16:creationId xmlns:a16="http://schemas.microsoft.com/office/drawing/2014/main" id="{50062D7D-22EE-4CD1-9FA2-4B4CAF4CD000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517;p54">
              <a:extLst>
                <a:ext uri="{FF2B5EF4-FFF2-40B4-BE49-F238E27FC236}">
                  <a16:creationId xmlns:a16="http://schemas.microsoft.com/office/drawing/2014/main" id="{64F750CD-17EB-4CC4-B1B6-388464C56907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7" name="Google Shape;3842;p61">
            <a:extLst>
              <a:ext uri="{FF2B5EF4-FFF2-40B4-BE49-F238E27FC236}">
                <a16:creationId xmlns:a16="http://schemas.microsoft.com/office/drawing/2014/main" id="{17871B14-B460-4A6A-AF5F-B8F2620939B5}"/>
              </a:ext>
            </a:extLst>
          </p:cNvPr>
          <p:cNvSpPr txBox="1"/>
          <p:nvPr/>
        </p:nvSpPr>
        <p:spPr>
          <a:xfrm>
            <a:off x="1831708" y="3262504"/>
            <a:ext cx="413803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630238" algn="l"/>
                <a:tab pos="2062163" algn="l"/>
                <a:tab pos="23288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13,800 – 2,540 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	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Wingdings 2" panose="05020102010507070707" pitchFamily="18" charset="2"/>
              </a:rPr>
              <a:t>11,260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43194AB7-F116-403D-9078-235B631758B9}"/>
              </a:ext>
            </a:extLst>
          </p:cNvPr>
          <p:cNvGrpSpPr/>
          <p:nvPr/>
        </p:nvGrpSpPr>
        <p:grpSpPr>
          <a:xfrm>
            <a:off x="1829851" y="2652876"/>
            <a:ext cx="3885392" cy="395041"/>
            <a:chOff x="1829851" y="2652876"/>
            <a:chExt cx="3885392" cy="395041"/>
          </a:xfrm>
        </p:grpSpPr>
        <p:sp>
          <p:nvSpPr>
            <p:cNvPr id="39" name="Google Shape;3842;p61">
              <a:extLst>
                <a:ext uri="{FF2B5EF4-FFF2-40B4-BE49-F238E27FC236}">
                  <a16:creationId xmlns:a16="http://schemas.microsoft.com/office/drawing/2014/main" id="{7E97492F-08B9-49BD-AFD2-9D0FBBBF2B1B}"/>
                </a:ext>
              </a:extLst>
            </p:cNvPr>
            <p:cNvSpPr txBox="1"/>
            <p:nvPr/>
          </p:nvSpPr>
          <p:spPr>
            <a:xfrm>
              <a:off x="1829851" y="2652876"/>
              <a:ext cx="388539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630238" algn="l"/>
                  <a:tab pos="2062163" algn="l"/>
                  <a:tab pos="23288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จะได้	13,800 – 2,540 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	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3C6796C3-2426-48FF-ACE8-C48E7EC8ABB7}"/>
                </a:ext>
              </a:extLst>
            </p:cNvPr>
            <p:cNvSpPr/>
            <p:nvPr/>
          </p:nvSpPr>
          <p:spPr>
            <a:xfrm>
              <a:off x="4727275" y="2652876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734EDFB6-2A53-47A1-A8CE-F84C9C466A12}"/>
              </a:ext>
            </a:extLst>
          </p:cNvPr>
          <p:cNvGrpSpPr/>
          <p:nvPr/>
        </p:nvGrpSpPr>
        <p:grpSpPr>
          <a:xfrm>
            <a:off x="1348278" y="3872132"/>
            <a:ext cx="4479427" cy="395041"/>
            <a:chOff x="1348278" y="3872132"/>
            <a:chExt cx="4479427" cy="395041"/>
          </a:xfrm>
        </p:grpSpPr>
        <p:sp>
          <p:nvSpPr>
            <p:cNvPr id="42" name="Google Shape;3842;p61">
              <a:extLst>
                <a:ext uri="{FF2B5EF4-FFF2-40B4-BE49-F238E27FC236}">
                  <a16:creationId xmlns:a16="http://schemas.microsoft.com/office/drawing/2014/main" id="{E25CB231-F05B-4EA8-8DDB-9DA422404061}"/>
                </a:ext>
              </a:extLst>
            </p:cNvPr>
            <p:cNvSpPr txBox="1"/>
            <p:nvPr/>
          </p:nvSpPr>
          <p:spPr>
            <a:xfrm>
              <a:off x="1348278" y="3872132"/>
              <a:ext cx="447942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  </a:t>
              </a:r>
              <a:r>
                <a:rPr lang="th-TH" sz="2400" kern="0" dirty="0">
                  <a:solidFill>
                    <a:srgbClr val="FF000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11,260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lang="en-US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+ 2,540 = 13,800</a:t>
              </a:r>
              <a:endParaRPr kumimoji="0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43" name="สี่เหลี่ยมผืนผ้า 42">
              <a:extLst>
                <a:ext uri="{FF2B5EF4-FFF2-40B4-BE49-F238E27FC236}">
                  <a16:creationId xmlns:a16="http://schemas.microsoft.com/office/drawing/2014/main" id="{D7527D9B-FAA3-4128-8F80-B345AF7F84E0}"/>
                </a:ext>
              </a:extLst>
            </p:cNvPr>
            <p:cNvSpPr/>
            <p:nvPr/>
          </p:nvSpPr>
          <p:spPr>
            <a:xfrm>
              <a:off x="2044049" y="3895093"/>
              <a:ext cx="872715" cy="331865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4" name="Google Shape;3842;p61">
            <a:extLst>
              <a:ext uri="{FF2B5EF4-FFF2-40B4-BE49-F238E27FC236}">
                <a16:creationId xmlns:a16="http://schemas.microsoft.com/office/drawing/2014/main" id="{A6EC826D-BFF0-4066-AF76-2669878275CE}"/>
              </a:ext>
            </a:extLst>
          </p:cNvPr>
          <p:cNvSpPr txBox="1"/>
          <p:nvPr/>
        </p:nvSpPr>
        <p:spPr>
          <a:xfrm>
            <a:off x="1327489" y="4537956"/>
            <a:ext cx="379660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ตอบ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  ๑๑,๒๖๐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3B423838-0ED9-4E59-82BD-CA0DF1838BDD}"/>
              </a:ext>
            </a:extLst>
          </p:cNvPr>
          <p:cNvGrpSpPr/>
          <p:nvPr/>
        </p:nvGrpSpPr>
        <p:grpSpPr>
          <a:xfrm>
            <a:off x="6815920" y="2592488"/>
            <a:ext cx="3415009" cy="395041"/>
            <a:chOff x="6815920" y="2592488"/>
            <a:chExt cx="3415009" cy="395041"/>
          </a:xfrm>
        </p:grpSpPr>
        <p:sp>
          <p:nvSpPr>
            <p:cNvPr id="46" name="Google Shape;3842;p61">
              <a:extLst>
                <a:ext uri="{FF2B5EF4-FFF2-40B4-BE49-F238E27FC236}">
                  <a16:creationId xmlns:a16="http://schemas.microsoft.com/office/drawing/2014/main" id="{21F04F16-7A5A-490B-A998-D12C0451D4AC}"/>
                </a:ext>
              </a:extLst>
            </p:cNvPr>
            <p:cNvSpPr txBox="1"/>
            <p:nvPr/>
          </p:nvSpPr>
          <p:spPr>
            <a:xfrm>
              <a:off x="6815920" y="2592488"/>
              <a:ext cx="341500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630238" algn="l"/>
                  <a:tab pos="2062163" algn="l"/>
                  <a:tab pos="2328863" algn="l"/>
                </a:tabLst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      + 2,540 = 13,800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47" name="สี่เหลี่ยมผืนผ้า 46">
              <a:extLst>
                <a:ext uri="{FF2B5EF4-FFF2-40B4-BE49-F238E27FC236}">
                  <a16:creationId xmlns:a16="http://schemas.microsoft.com/office/drawing/2014/main" id="{54607AFA-DA88-4311-89A5-AC03B59F8259}"/>
                </a:ext>
              </a:extLst>
            </p:cNvPr>
            <p:cNvSpPr/>
            <p:nvPr/>
          </p:nvSpPr>
          <p:spPr>
            <a:xfrm>
              <a:off x="6900087" y="2615449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2C40463B-B9D1-40FD-8B11-C86BAA327B90}"/>
              </a:ext>
            </a:extLst>
          </p:cNvPr>
          <p:cNvGrpSpPr/>
          <p:nvPr/>
        </p:nvGrpSpPr>
        <p:grpSpPr>
          <a:xfrm>
            <a:off x="6837494" y="3875497"/>
            <a:ext cx="3415009" cy="395041"/>
            <a:chOff x="6815920" y="3144699"/>
            <a:chExt cx="3415009" cy="395041"/>
          </a:xfrm>
        </p:grpSpPr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6D320B1E-6A0B-4133-AF32-06A14ADE2A7B}"/>
                </a:ext>
              </a:extLst>
            </p:cNvPr>
            <p:cNvSpPr txBox="1"/>
            <p:nvPr/>
          </p:nvSpPr>
          <p:spPr>
            <a:xfrm>
              <a:off x="6815920" y="3144699"/>
              <a:ext cx="341500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630238" algn="l"/>
                  <a:tab pos="2062163" algn="l"/>
                  <a:tab pos="23288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13,800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-        = 2,540</a:t>
              </a:r>
            </a:p>
          </p:txBody>
        </p:sp>
        <p:sp>
          <p:nvSpPr>
            <p:cNvPr id="50" name="สี่เหลี่ยมผืนผ้า 49">
              <a:extLst>
                <a:ext uri="{FF2B5EF4-FFF2-40B4-BE49-F238E27FC236}">
                  <a16:creationId xmlns:a16="http://schemas.microsoft.com/office/drawing/2014/main" id="{D720C9DF-1F56-48BD-BCC6-FE200426D182}"/>
                </a:ext>
              </a:extLst>
            </p:cNvPr>
            <p:cNvSpPr/>
            <p:nvPr/>
          </p:nvSpPr>
          <p:spPr>
            <a:xfrm>
              <a:off x="8030142" y="3159034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6FFFEB91-F97A-4143-8DA4-B4B9BC0B2F03}"/>
              </a:ext>
            </a:extLst>
          </p:cNvPr>
          <p:cNvGrpSpPr/>
          <p:nvPr/>
        </p:nvGrpSpPr>
        <p:grpSpPr>
          <a:xfrm>
            <a:off x="6815920" y="3245252"/>
            <a:ext cx="3415009" cy="395041"/>
            <a:chOff x="6836070" y="3736769"/>
            <a:chExt cx="3415009" cy="395041"/>
          </a:xfrm>
        </p:grpSpPr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936065D8-E16F-4729-8EAD-DAD7B6674201}"/>
                </a:ext>
              </a:extLst>
            </p:cNvPr>
            <p:cNvSpPr txBox="1"/>
            <p:nvPr/>
          </p:nvSpPr>
          <p:spPr>
            <a:xfrm>
              <a:off x="6836070" y="3736769"/>
              <a:ext cx="341500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630238" algn="l"/>
                  <a:tab pos="2062163" algn="l"/>
                  <a:tab pos="23288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13,800 – 2,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540  =</a:t>
              </a:r>
            </a:p>
          </p:txBody>
        </p:sp>
        <p:sp>
          <p:nvSpPr>
            <p:cNvPr id="53" name="สี่เหลี่ยมผืนผ้า 52">
              <a:extLst>
                <a:ext uri="{FF2B5EF4-FFF2-40B4-BE49-F238E27FC236}">
                  <a16:creationId xmlns:a16="http://schemas.microsoft.com/office/drawing/2014/main" id="{EEB192D7-9D5E-4805-AB19-7BD596ACA6DB}"/>
                </a:ext>
              </a:extLst>
            </p:cNvPr>
            <p:cNvSpPr/>
            <p:nvPr/>
          </p:nvSpPr>
          <p:spPr>
            <a:xfrm>
              <a:off x="9092640" y="3767809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2447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7" grpId="0"/>
      <p:bldP spid="44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090F7335-18FA-44FD-BC09-EB73D399BBC5}"/>
              </a:ext>
            </a:extLst>
          </p:cNvPr>
          <p:cNvSpPr txBox="1"/>
          <p:nvPr/>
        </p:nvSpPr>
        <p:spPr>
          <a:xfrm>
            <a:off x="1170326" y="473486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หาค่าของตัวไม่ทราบค่าในประโยคสัญลักษณ์</a:t>
            </a:r>
          </a:p>
        </p:txBody>
      </p:sp>
      <p:grpSp>
        <p:nvGrpSpPr>
          <p:cNvPr id="9" name="Google Shape;3186;p51">
            <a:extLst>
              <a:ext uri="{FF2B5EF4-FFF2-40B4-BE49-F238E27FC236}">
                <a16:creationId xmlns:a16="http://schemas.microsoft.com/office/drawing/2014/main" id="{71F33D1F-B9A0-49B4-8506-C582CC41B3C6}"/>
              </a:ext>
            </a:extLst>
          </p:cNvPr>
          <p:cNvGrpSpPr/>
          <p:nvPr/>
        </p:nvGrpSpPr>
        <p:grpSpPr>
          <a:xfrm rot="14045225">
            <a:off x="6747405" y="429516"/>
            <a:ext cx="292669" cy="583541"/>
            <a:chOff x="2518050" y="238125"/>
            <a:chExt cx="2610950" cy="5185750"/>
          </a:xfrm>
        </p:grpSpPr>
        <p:sp>
          <p:nvSpPr>
            <p:cNvPr id="10" name="Google Shape;3187;p51">
              <a:extLst>
                <a:ext uri="{FF2B5EF4-FFF2-40B4-BE49-F238E27FC236}">
                  <a16:creationId xmlns:a16="http://schemas.microsoft.com/office/drawing/2014/main" id="{048E666C-FCEB-4A58-BF83-E646DA0FC71D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" name="Google Shape;3188;p51">
              <a:extLst>
                <a:ext uri="{FF2B5EF4-FFF2-40B4-BE49-F238E27FC236}">
                  <a16:creationId xmlns:a16="http://schemas.microsoft.com/office/drawing/2014/main" id="{AE8D4545-F7D8-48CD-AC98-AA2E0054D2F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9;p51">
              <a:extLst>
                <a:ext uri="{FF2B5EF4-FFF2-40B4-BE49-F238E27FC236}">
                  <a16:creationId xmlns:a16="http://schemas.microsoft.com/office/drawing/2014/main" id="{A9DEB127-6434-46B9-880D-A4D1FA22D916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90;p51">
              <a:extLst>
                <a:ext uri="{FF2B5EF4-FFF2-40B4-BE49-F238E27FC236}">
                  <a16:creationId xmlns:a16="http://schemas.microsoft.com/office/drawing/2014/main" id="{B2A10191-D0E4-4A0F-B081-E513FE2E6107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ACEDE6C4-8D93-409E-8E00-5F287FC8C633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B893F67D-F1F1-455C-A04A-84EF815D489B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050F85F9-C87C-45D0-A453-E60B984103F1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F0D42561-9778-4437-A4A2-2FCF9C62CFC7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92566BA2-FA8B-4CFB-BA1B-11E63376B223}"/>
              </a:ext>
            </a:extLst>
          </p:cNvPr>
          <p:cNvGrpSpPr/>
          <p:nvPr/>
        </p:nvGrpSpPr>
        <p:grpSpPr>
          <a:xfrm>
            <a:off x="1157573" y="1245752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21D80B5E-F1A2-4F19-90A0-C198CE75520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16D26BE6-3A0F-4E26-AF1D-045B40F485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74F2BFF0-5993-4EA2-9057-CAB3489669CB}"/>
              </a:ext>
            </a:extLst>
          </p:cNvPr>
          <p:cNvSpPr txBox="1"/>
          <p:nvPr/>
        </p:nvSpPr>
        <p:spPr>
          <a:xfrm>
            <a:off x="1838155" y="121808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500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= 1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,440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1F173297-4F67-4D6E-83AB-E57F26214AF5}"/>
              </a:ext>
            </a:extLst>
          </p:cNvPr>
          <p:cNvGrpSpPr/>
          <p:nvPr/>
        </p:nvGrpSpPr>
        <p:grpSpPr>
          <a:xfrm>
            <a:off x="6234398" y="1238780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189A5928-18AC-44D2-B501-C024C7A42AB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35188DD7-10C2-42BD-AC1D-C360B967921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1" name="กล่องข้อความ 30">
            <a:extLst>
              <a:ext uri="{FF2B5EF4-FFF2-40B4-BE49-F238E27FC236}">
                <a16:creationId xmlns:a16="http://schemas.microsoft.com/office/drawing/2014/main" id="{9CE094C2-AD45-4808-A3AF-0F89B21DCE30}"/>
              </a:ext>
            </a:extLst>
          </p:cNvPr>
          <p:cNvSpPr txBox="1"/>
          <p:nvPr/>
        </p:nvSpPr>
        <p:spPr>
          <a:xfrm>
            <a:off x="6914980" y="121111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32,000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51,440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7AB6E246-A75E-4ABB-9817-406CE47459A4}"/>
              </a:ext>
            </a:extLst>
          </p:cNvPr>
          <p:cNvSpPr/>
          <p:nvPr/>
        </p:nvSpPr>
        <p:spPr>
          <a:xfrm rot="191175">
            <a:off x="3216373" y="82873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21768A2B-C26E-41AE-82D6-CB7E0FE38D15}"/>
              </a:ext>
            </a:extLst>
          </p:cNvPr>
          <p:cNvGrpSpPr/>
          <p:nvPr/>
        </p:nvGrpSpPr>
        <p:grpSpPr>
          <a:xfrm>
            <a:off x="1883664" y="1676830"/>
            <a:ext cx="3047629" cy="1938992"/>
            <a:chOff x="2057400" y="1978582"/>
            <a:chExt cx="3047629" cy="1938992"/>
          </a:xfrm>
        </p:grpSpPr>
        <p:sp>
          <p:nvSpPr>
            <p:cNvPr id="34" name="กล่องข้อความ 33">
              <a:extLst>
                <a:ext uri="{FF2B5EF4-FFF2-40B4-BE49-F238E27FC236}">
                  <a16:creationId xmlns:a16="http://schemas.microsoft.com/office/drawing/2014/main" id="{989AE8C7-AD2F-41AE-9592-9F7B781D5087}"/>
                </a:ext>
              </a:extLst>
            </p:cNvPr>
            <p:cNvSpPr txBox="1"/>
            <p:nvPr/>
          </p:nvSpPr>
          <p:spPr>
            <a:xfrm>
              <a:off x="2057400" y="1978582"/>
              <a:ext cx="3047629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539750" algn="l"/>
                  <a:tab pos="197485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algn="l">
                <a:tabLst>
                  <a:tab pos="539750" algn="l"/>
                  <a:tab pos="197485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	1,440 – 500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algn="l">
                <a:tabLst>
                  <a:tab pos="539750" algn="l"/>
                  <a:tab pos="1974850" algn="l"/>
                </a:tabLst>
              </a:pP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1,440 – 500	= 940</a:t>
              </a:r>
            </a:p>
            <a:p>
              <a:pPr algn="l">
                <a:tabLst>
                  <a:tab pos="539750" algn="l"/>
                  <a:tab pos="197485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500 + 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1,440</a:t>
              </a:r>
            </a:p>
            <a:p>
              <a:pPr algn="l">
                <a:tabLst>
                  <a:tab pos="539750" algn="l"/>
                  <a:tab pos="1974850" algn="l"/>
                </a:tabLst>
              </a:pPr>
              <a:r>
                <a:rPr lang="th-TH" sz="2400" b="1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	๙๔๐	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35" name="สี่เหลี่ยมผืนผ้า 34">
              <a:extLst>
                <a:ext uri="{FF2B5EF4-FFF2-40B4-BE49-F238E27FC236}">
                  <a16:creationId xmlns:a16="http://schemas.microsoft.com/office/drawing/2014/main" id="{F8A60C1D-A674-46E9-8075-1D5E4554DCA6}"/>
                </a:ext>
              </a:extLst>
            </p:cNvPr>
            <p:cNvSpPr/>
            <p:nvPr/>
          </p:nvSpPr>
          <p:spPr>
            <a:xfrm>
              <a:off x="3407412" y="3097135"/>
              <a:ext cx="576000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40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36" name="กล่องข้อความ 35">
              <a:extLst>
                <a:ext uri="{FF2B5EF4-FFF2-40B4-BE49-F238E27FC236}">
                  <a16:creationId xmlns:a16="http://schemas.microsoft.com/office/drawing/2014/main" id="{9527C3DC-1430-423D-9E8C-2533A3C49358}"/>
                </a:ext>
              </a:extLst>
            </p:cNvPr>
            <p:cNvSpPr txBox="1"/>
            <p:nvPr/>
          </p:nvSpPr>
          <p:spPr>
            <a:xfrm>
              <a:off x="3416556" y="3055035"/>
              <a:ext cx="6126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940</a:t>
              </a: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D315BA71-5DA5-4704-92F4-688E997B4579}"/>
              </a:ext>
            </a:extLst>
          </p:cNvPr>
          <p:cNvGrpSpPr/>
          <p:nvPr/>
        </p:nvGrpSpPr>
        <p:grpSpPr>
          <a:xfrm>
            <a:off x="7002225" y="1676830"/>
            <a:ext cx="3635932" cy="1938992"/>
            <a:chOff x="2057400" y="1978582"/>
            <a:chExt cx="3635932" cy="1938992"/>
          </a:xfrm>
        </p:grpSpPr>
        <p:sp>
          <p:nvSpPr>
            <p:cNvPr id="38" name="กล่องข้อความ 37">
              <a:extLst>
                <a:ext uri="{FF2B5EF4-FFF2-40B4-BE49-F238E27FC236}">
                  <a16:creationId xmlns:a16="http://schemas.microsoft.com/office/drawing/2014/main" id="{2E049F9B-9E2C-4228-8C0E-701B92EAE362}"/>
                </a:ext>
              </a:extLst>
            </p:cNvPr>
            <p:cNvSpPr txBox="1"/>
            <p:nvPr/>
          </p:nvSpPr>
          <p:spPr>
            <a:xfrm>
              <a:off x="2057400" y="1978582"/>
              <a:ext cx="3635932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	51,440 – 32,000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51,440 – 32,000	= 19,440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32,000 +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51,440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b="1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	๕๑,๔๔๐	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39" name="สี่เหลี่ยมผืนผ้า 38">
              <a:extLst>
                <a:ext uri="{FF2B5EF4-FFF2-40B4-BE49-F238E27FC236}">
                  <a16:creationId xmlns:a16="http://schemas.microsoft.com/office/drawing/2014/main" id="{090E16AF-BF00-4171-AF1E-84C8E91A6A53}"/>
                </a:ext>
              </a:extLst>
            </p:cNvPr>
            <p:cNvSpPr/>
            <p:nvPr/>
          </p:nvSpPr>
          <p:spPr>
            <a:xfrm>
              <a:off x="3745739" y="3097135"/>
              <a:ext cx="764331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40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40" name="กล่องข้อความ 39">
              <a:extLst>
                <a:ext uri="{FF2B5EF4-FFF2-40B4-BE49-F238E27FC236}">
                  <a16:creationId xmlns:a16="http://schemas.microsoft.com/office/drawing/2014/main" id="{5DBAA67D-126F-4326-BFAD-A7F349A27BA5}"/>
                </a:ext>
              </a:extLst>
            </p:cNvPr>
            <p:cNvSpPr txBox="1"/>
            <p:nvPr/>
          </p:nvSpPr>
          <p:spPr>
            <a:xfrm>
              <a:off x="3688848" y="3068756"/>
              <a:ext cx="89639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19,440</a:t>
              </a:r>
            </a:p>
          </p:txBody>
        </p:sp>
      </p:grp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11BFF018-8E74-4683-82E0-9ACB145F5763}"/>
              </a:ext>
            </a:extLst>
          </p:cNvPr>
          <p:cNvGrpSpPr/>
          <p:nvPr/>
        </p:nvGrpSpPr>
        <p:grpSpPr>
          <a:xfrm>
            <a:off x="1157573" y="381180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2AB5D8DE-9572-4070-915D-2E96E30E221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BFF5C3B6-FC3C-47AB-BC68-0BFEF16E33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E7F86845-EEFC-4A68-8A84-C50469CCF0F1}"/>
              </a:ext>
            </a:extLst>
          </p:cNvPr>
          <p:cNvSpPr txBox="1"/>
          <p:nvPr/>
        </p:nvSpPr>
        <p:spPr>
          <a:xfrm>
            <a:off x="1838155" y="378413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8,652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= 10,000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AE98EFE2-B938-473F-99B6-E1E6DA42233C}"/>
              </a:ext>
            </a:extLst>
          </p:cNvPr>
          <p:cNvGrpSpPr/>
          <p:nvPr/>
        </p:nvGrpSpPr>
        <p:grpSpPr>
          <a:xfrm>
            <a:off x="6234398" y="3804832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EE7F8849-F042-44C3-8773-FF4D8C280A3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645CEF00-10D1-4F70-987D-B4050BD734C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48F68CC3-0ECB-45BB-993A-C67BDC22C028}"/>
              </a:ext>
            </a:extLst>
          </p:cNvPr>
          <p:cNvSpPr txBox="1"/>
          <p:nvPr/>
        </p:nvSpPr>
        <p:spPr>
          <a:xfrm>
            <a:off x="6914980" y="377716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12,399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27,440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A75176CA-73A2-4004-AA1E-B3ECED6348D1}"/>
              </a:ext>
            </a:extLst>
          </p:cNvPr>
          <p:cNvGrpSpPr/>
          <p:nvPr/>
        </p:nvGrpSpPr>
        <p:grpSpPr>
          <a:xfrm>
            <a:off x="1883664" y="4242882"/>
            <a:ext cx="3448701" cy="1938992"/>
            <a:chOff x="2057400" y="1978582"/>
            <a:chExt cx="3448701" cy="1938992"/>
          </a:xfrm>
        </p:grpSpPr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3DB7671F-4940-41FA-AA07-D85F2041669D}"/>
                </a:ext>
              </a:extLst>
            </p:cNvPr>
            <p:cNvSpPr txBox="1"/>
            <p:nvPr/>
          </p:nvSpPr>
          <p:spPr>
            <a:xfrm>
              <a:off x="2057400" y="1978582"/>
              <a:ext cx="3448701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539750" algn="l"/>
                  <a:tab pos="2332038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algn="l">
                <a:tabLst>
                  <a:tab pos="539750" algn="l"/>
                  <a:tab pos="2332038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	10,000 – 8,652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algn="l">
                <a:tabLst>
                  <a:tab pos="539750" algn="l"/>
                  <a:tab pos="2332038" algn="l"/>
                </a:tabLst>
              </a:pP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10,000 – 8,652	= 940</a:t>
              </a:r>
            </a:p>
            <a:p>
              <a:pPr algn="l">
                <a:tabLst>
                  <a:tab pos="539750" algn="l"/>
                  <a:tab pos="2332038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8,652 + 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10,000</a:t>
              </a:r>
            </a:p>
            <a:p>
              <a:pPr algn="l">
                <a:tabLst>
                  <a:tab pos="539750" algn="l"/>
                  <a:tab pos="2332038" algn="l"/>
                </a:tabLst>
              </a:pPr>
              <a:r>
                <a:rPr lang="th-TH" sz="2400" b="1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	๑,๓๔๘	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51" name="สี่เหลี่ยมผืนผ้า 50">
              <a:extLst>
                <a:ext uri="{FF2B5EF4-FFF2-40B4-BE49-F238E27FC236}">
                  <a16:creationId xmlns:a16="http://schemas.microsoft.com/office/drawing/2014/main" id="{9E8E1683-3873-4B4F-9464-DBB393ADFA19}"/>
                </a:ext>
              </a:extLst>
            </p:cNvPr>
            <p:cNvSpPr/>
            <p:nvPr/>
          </p:nvSpPr>
          <p:spPr>
            <a:xfrm>
              <a:off x="3626868" y="3097135"/>
              <a:ext cx="743964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40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52" name="กล่องข้อความ 51">
              <a:extLst>
                <a:ext uri="{FF2B5EF4-FFF2-40B4-BE49-F238E27FC236}">
                  <a16:creationId xmlns:a16="http://schemas.microsoft.com/office/drawing/2014/main" id="{F0602342-3FEC-4493-856A-6B13D4692EAF}"/>
                </a:ext>
              </a:extLst>
            </p:cNvPr>
            <p:cNvSpPr txBox="1"/>
            <p:nvPr/>
          </p:nvSpPr>
          <p:spPr>
            <a:xfrm>
              <a:off x="3626776" y="3053781"/>
              <a:ext cx="73930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1,348</a:t>
              </a:r>
            </a:p>
          </p:txBody>
        </p: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008FDA8C-65AE-43B1-93FD-2061A5D2024F}"/>
              </a:ext>
            </a:extLst>
          </p:cNvPr>
          <p:cNvGrpSpPr/>
          <p:nvPr/>
        </p:nvGrpSpPr>
        <p:grpSpPr>
          <a:xfrm>
            <a:off x="7002225" y="4242882"/>
            <a:ext cx="3698448" cy="1938992"/>
            <a:chOff x="2057400" y="1978582"/>
            <a:chExt cx="3698448" cy="1938992"/>
          </a:xfrm>
        </p:grpSpPr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0D464094-716E-4DF0-BB53-1D9ACEE84434}"/>
                </a:ext>
              </a:extLst>
            </p:cNvPr>
            <p:cNvSpPr txBox="1"/>
            <p:nvPr/>
          </p:nvSpPr>
          <p:spPr>
            <a:xfrm>
              <a:off x="2057400" y="1978582"/>
              <a:ext cx="3698448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	27,440 – 12,399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27,440 – 12,399	= 15,041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12,399 +	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27,440</a:t>
              </a:r>
            </a:p>
            <a:p>
              <a:pPr algn="l">
                <a:tabLst>
                  <a:tab pos="539750" algn="l"/>
                  <a:tab pos="2514600" algn="l"/>
                </a:tabLst>
              </a:pPr>
              <a:r>
                <a:rPr lang="th-TH" sz="2400" b="1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	๑๕,๐๔๑	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55" name="สี่เหลี่ยมผืนผ้า 54">
              <a:extLst>
                <a:ext uri="{FF2B5EF4-FFF2-40B4-BE49-F238E27FC236}">
                  <a16:creationId xmlns:a16="http://schemas.microsoft.com/office/drawing/2014/main" id="{C0C1D8A9-9C3A-4F78-8978-E4952720B20C}"/>
                </a:ext>
              </a:extLst>
            </p:cNvPr>
            <p:cNvSpPr/>
            <p:nvPr/>
          </p:nvSpPr>
          <p:spPr>
            <a:xfrm>
              <a:off x="3745739" y="3097135"/>
              <a:ext cx="764331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40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DAED116A-F31A-4B5E-B7CE-F1F9D1F90D10}"/>
                </a:ext>
              </a:extLst>
            </p:cNvPr>
            <p:cNvSpPr txBox="1"/>
            <p:nvPr/>
          </p:nvSpPr>
          <p:spPr>
            <a:xfrm>
              <a:off x="3688848" y="3068756"/>
              <a:ext cx="84670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15,041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8550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4D9E955C-F126-4FC1-BDC1-CAA432B24293}"/>
              </a:ext>
            </a:extLst>
          </p:cNvPr>
          <p:cNvGrpSpPr/>
          <p:nvPr/>
        </p:nvGrpSpPr>
        <p:grpSpPr>
          <a:xfrm>
            <a:off x="1157573" y="934856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00B6D7A4-C75C-47C7-8B50-D0DF046B4D1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D4D840FD-9503-4019-A53F-9C552C98400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CA8D67C8-4B8E-4F59-AA28-AA5C7DE05A59}"/>
              </a:ext>
            </a:extLst>
          </p:cNvPr>
          <p:cNvSpPr txBox="1"/>
          <p:nvPr/>
        </p:nvSpPr>
        <p:spPr>
          <a:xfrm>
            <a:off x="1838155" y="9071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+ 362 = 3,487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CE62E4C5-EBD8-40C1-BB64-251C46FBE079}"/>
              </a:ext>
            </a:extLst>
          </p:cNvPr>
          <p:cNvGrpSpPr/>
          <p:nvPr/>
        </p:nvGrpSpPr>
        <p:grpSpPr>
          <a:xfrm>
            <a:off x="6234398" y="927884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9F7AEC1E-A5C0-4223-9EF6-BC980AACB9E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A2BA5A15-0D25-45D7-9BD9-3B9C23E886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B059D572-37FB-42B2-9A2C-16C87C0B86B9}"/>
              </a:ext>
            </a:extLst>
          </p:cNvPr>
          <p:cNvSpPr txBox="1"/>
          <p:nvPr/>
        </p:nvSpPr>
        <p:spPr>
          <a:xfrm>
            <a:off x="6914980" y="90021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+ 5,000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100,000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555FAAB6-CCEB-4C74-82E3-622025FF67A7}"/>
              </a:ext>
            </a:extLst>
          </p:cNvPr>
          <p:cNvGrpSpPr/>
          <p:nvPr/>
        </p:nvGrpSpPr>
        <p:grpSpPr>
          <a:xfrm>
            <a:off x="1883664" y="1365934"/>
            <a:ext cx="3172663" cy="1938992"/>
            <a:chOff x="2057400" y="1978582"/>
            <a:chExt cx="3172663" cy="1938992"/>
          </a:xfrm>
        </p:grpSpPr>
        <p:sp>
          <p:nvSpPr>
            <p:cNvPr id="23" name="กล่องข้อความ 22">
              <a:extLst>
                <a:ext uri="{FF2B5EF4-FFF2-40B4-BE49-F238E27FC236}">
                  <a16:creationId xmlns:a16="http://schemas.microsoft.com/office/drawing/2014/main" id="{87A34A47-C4AA-46C2-9AC9-F59057C3EEBE}"/>
                </a:ext>
              </a:extLst>
            </p:cNvPr>
            <p:cNvSpPr txBox="1"/>
            <p:nvPr/>
          </p:nvSpPr>
          <p:spPr>
            <a:xfrm>
              <a:off x="2057400" y="1978582"/>
              <a:ext cx="3172663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3,487 – 362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3,487 – 362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3,125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+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362 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3,487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๓,๑๒๕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C4D47A72-8783-415F-A915-46BABF2885C3}"/>
                </a:ext>
              </a:extLst>
            </p:cNvPr>
            <p:cNvSpPr/>
            <p:nvPr/>
          </p:nvSpPr>
          <p:spPr>
            <a:xfrm>
              <a:off x="2694180" y="3097135"/>
              <a:ext cx="684172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5" name="กล่องข้อความ 24">
              <a:extLst>
                <a:ext uri="{FF2B5EF4-FFF2-40B4-BE49-F238E27FC236}">
                  <a16:creationId xmlns:a16="http://schemas.microsoft.com/office/drawing/2014/main" id="{4B016216-AD6F-4075-B907-0E0081F567BC}"/>
                </a:ext>
              </a:extLst>
            </p:cNvPr>
            <p:cNvSpPr txBox="1"/>
            <p:nvPr/>
          </p:nvSpPr>
          <p:spPr>
            <a:xfrm>
              <a:off x="2661804" y="3059328"/>
              <a:ext cx="74892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3,125</a:t>
              </a: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C1AFD8C2-ACF5-489A-B95D-CBF0B8E15117}"/>
              </a:ext>
            </a:extLst>
          </p:cNvPr>
          <p:cNvGrpSpPr/>
          <p:nvPr/>
        </p:nvGrpSpPr>
        <p:grpSpPr>
          <a:xfrm>
            <a:off x="1157573" y="3546628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3B35193C-B3EB-4CDE-B489-E995C3DC7D5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193B42E-82E1-4063-8DD7-39CED9BE1A8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52EC43C2-9D6F-457D-A476-ABC0C827B821}"/>
              </a:ext>
            </a:extLst>
          </p:cNvPr>
          <p:cNvSpPr txBox="1"/>
          <p:nvPr/>
        </p:nvSpPr>
        <p:spPr>
          <a:xfrm>
            <a:off x="1838155" y="3518960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+ 49,378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53,487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82AA0CE6-CEBE-4A27-8E95-9A3F7228AE6C}"/>
              </a:ext>
            </a:extLst>
          </p:cNvPr>
          <p:cNvGrpSpPr/>
          <p:nvPr/>
        </p:nvGrpSpPr>
        <p:grpSpPr>
          <a:xfrm>
            <a:off x="6234398" y="3539656"/>
            <a:ext cx="468000" cy="468000"/>
            <a:chOff x="1239484" y="1722687"/>
            <a:chExt cx="468000" cy="468000"/>
          </a:xfrm>
        </p:grpSpPr>
        <p:sp>
          <p:nvSpPr>
            <p:cNvPr id="31" name="Google Shape;523;p27">
              <a:extLst>
                <a:ext uri="{FF2B5EF4-FFF2-40B4-BE49-F238E27FC236}">
                  <a16:creationId xmlns:a16="http://schemas.microsoft.com/office/drawing/2014/main" id="{12491006-D908-4F68-B515-1E36D3A860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656;p49">
              <a:extLst>
                <a:ext uri="{FF2B5EF4-FFF2-40B4-BE49-F238E27FC236}">
                  <a16:creationId xmlns:a16="http://schemas.microsoft.com/office/drawing/2014/main" id="{ACF757E2-FC7F-4D73-8637-EC71BFAA642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4D6601C1-A212-4249-9EDA-B4D3E36837D3}"/>
              </a:ext>
            </a:extLst>
          </p:cNvPr>
          <p:cNvSpPr txBox="1"/>
          <p:nvPr/>
        </p:nvSpPr>
        <p:spPr>
          <a:xfrm>
            <a:off x="6914980" y="351198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+ 9,362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30,000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FE57A9D0-DA9A-497B-87D6-631FC3C284E2}"/>
              </a:ext>
            </a:extLst>
          </p:cNvPr>
          <p:cNvGrpSpPr/>
          <p:nvPr/>
        </p:nvGrpSpPr>
        <p:grpSpPr>
          <a:xfrm>
            <a:off x="6914980" y="1360401"/>
            <a:ext cx="3775393" cy="1938992"/>
            <a:chOff x="2057400" y="1978582"/>
            <a:chExt cx="3775393" cy="1938992"/>
          </a:xfrm>
        </p:grpSpPr>
        <p:sp>
          <p:nvSpPr>
            <p:cNvPr id="35" name="กล่องข้อความ 34">
              <a:extLst>
                <a:ext uri="{FF2B5EF4-FFF2-40B4-BE49-F238E27FC236}">
                  <a16:creationId xmlns:a16="http://schemas.microsoft.com/office/drawing/2014/main" id="{8FA92975-D05C-4E83-BBD3-D54156EC9108}"/>
                </a:ext>
              </a:extLst>
            </p:cNvPr>
            <p:cNvSpPr txBox="1"/>
            <p:nvPr/>
          </p:nvSpPr>
          <p:spPr>
            <a:xfrm>
              <a:off x="2057400" y="1978582"/>
              <a:ext cx="3775393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100,000 – 5,000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100,000 – 5,000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95,000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+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5,000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100,000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๙๕,๐๐๐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6" name="สี่เหลี่ยมผืนผ้า 35">
              <a:extLst>
                <a:ext uri="{FF2B5EF4-FFF2-40B4-BE49-F238E27FC236}">
                  <a16:creationId xmlns:a16="http://schemas.microsoft.com/office/drawing/2014/main" id="{5C62E3B9-2A54-4287-A15D-ADC1BD01D85A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5817D9A8-58F9-48A4-9618-2EF90D206272}"/>
                </a:ext>
              </a:extLst>
            </p:cNvPr>
            <p:cNvSpPr txBox="1"/>
            <p:nvPr/>
          </p:nvSpPr>
          <p:spPr>
            <a:xfrm>
              <a:off x="2694179" y="3061535"/>
              <a:ext cx="95571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95,000</a:t>
              </a:r>
            </a:p>
          </p:txBody>
        </p: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BE80DB8A-A259-4457-AE54-82C746DE48A5}"/>
              </a:ext>
            </a:extLst>
          </p:cNvPr>
          <p:cNvGrpSpPr/>
          <p:nvPr/>
        </p:nvGrpSpPr>
        <p:grpSpPr>
          <a:xfrm>
            <a:off x="1883664" y="3981553"/>
            <a:ext cx="3922869" cy="1938992"/>
            <a:chOff x="2057400" y="1978582"/>
            <a:chExt cx="3922869" cy="1938992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1FD4CFAD-1065-446C-8224-992A487857E7}"/>
                </a:ext>
              </a:extLst>
            </p:cNvPr>
            <p:cNvSpPr txBox="1"/>
            <p:nvPr/>
          </p:nvSpPr>
          <p:spPr>
            <a:xfrm>
              <a:off x="2057400" y="1978582"/>
              <a:ext cx="3922869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53,487 – 49,378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53,487 – 49,378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4,109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+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49,378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53,487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๔,๑๐๙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68F3349F-5659-4B05-A2BD-A225EE529F6C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0DCC8E41-43A9-4183-B80B-23F56E0397BA}"/>
                </a:ext>
              </a:extLst>
            </p:cNvPr>
            <p:cNvSpPr txBox="1"/>
            <p:nvPr/>
          </p:nvSpPr>
          <p:spPr>
            <a:xfrm>
              <a:off x="2794763" y="3061535"/>
              <a:ext cx="75052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4,109</a:t>
              </a: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FF0EE3C-C348-474E-801E-349219EC44E5}"/>
              </a:ext>
            </a:extLst>
          </p:cNvPr>
          <p:cNvGrpSpPr/>
          <p:nvPr/>
        </p:nvGrpSpPr>
        <p:grpSpPr>
          <a:xfrm>
            <a:off x="6921300" y="3968761"/>
            <a:ext cx="3756156" cy="1938992"/>
            <a:chOff x="2057400" y="1978582"/>
            <a:chExt cx="3756156" cy="1938992"/>
          </a:xfrm>
        </p:grpSpPr>
        <p:sp>
          <p:nvSpPr>
            <p:cNvPr id="43" name="กล่องข้อความ 42">
              <a:extLst>
                <a:ext uri="{FF2B5EF4-FFF2-40B4-BE49-F238E27FC236}">
                  <a16:creationId xmlns:a16="http://schemas.microsoft.com/office/drawing/2014/main" id="{449288C7-F256-4452-AE34-9B63907D7A7F}"/>
                </a:ext>
              </a:extLst>
            </p:cNvPr>
            <p:cNvSpPr txBox="1"/>
            <p:nvPr/>
          </p:nvSpPr>
          <p:spPr>
            <a:xfrm>
              <a:off x="2057400" y="1978582"/>
              <a:ext cx="3756156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30,000 – 9,362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30,000 – 9,362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20,638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+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9,362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30,000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๒๐,๖๓๘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4" name="สี่เหลี่ยมผืนผ้า 43">
              <a:extLst>
                <a:ext uri="{FF2B5EF4-FFF2-40B4-BE49-F238E27FC236}">
                  <a16:creationId xmlns:a16="http://schemas.microsoft.com/office/drawing/2014/main" id="{02C487FD-5BB2-4B15-93A2-1B613DA403ED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7788D3F3-D567-43D7-B0D4-7AED564AC180}"/>
                </a:ext>
              </a:extLst>
            </p:cNvPr>
            <p:cNvSpPr txBox="1"/>
            <p:nvPr/>
          </p:nvSpPr>
          <p:spPr>
            <a:xfrm>
              <a:off x="2712467" y="3061535"/>
              <a:ext cx="93326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20,638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1584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753F6DED-B252-4811-96D6-3BAA1194C484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EAB41614-8139-4E10-9288-5F86966D4C1C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176B730F-F947-41A4-A2B6-91B8ACD0D4D8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E77DBF31-86B0-4515-8CFB-DACD1C5793F3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D8A9A894-78A5-4D88-9198-40BDFE08B266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F165B822-88FC-4FCD-B527-83243B532684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714A9E42-2D51-4B7B-8883-4E2E22935B2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A91C8D3A-8132-4835-84E0-E91BE1A3DE35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84009E95-90F9-4B6A-8B6D-0B6E775BABFA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7AA7070B-BE14-46EF-A720-7E88FDF8A47B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79D8B349-A14F-4B98-92D7-93C260D5FF7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9A5E8A77-81E9-4C74-9C41-3497B28A9F54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6" name="วงรี 15">
            <a:extLst>
              <a:ext uri="{FF2B5EF4-FFF2-40B4-BE49-F238E27FC236}">
                <a16:creationId xmlns:a16="http://schemas.microsoft.com/office/drawing/2014/main" id="{DF2796DD-8234-477C-8856-CE6FDC3D1C70}"/>
              </a:ext>
            </a:extLst>
          </p:cNvPr>
          <p:cNvSpPr/>
          <p:nvPr/>
        </p:nvSpPr>
        <p:spPr>
          <a:xfrm>
            <a:off x="1269729" y="1325880"/>
            <a:ext cx="9096685" cy="3377857"/>
          </a:xfrm>
          <a:custGeom>
            <a:avLst/>
            <a:gdLst>
              <a:gd name="connsiteX0" fmla="*/ 0 w 4962881"/>
              <a:gd name="connsiteY0" fmla="*/ 932592 h 1865183"/>
              <a:gd name="connsiteX1" fmla="*/ 2481441 w 4962881"/>
              <a:gd name="connsiteY1" fmla="*/ 0 h 1865183"/>
              <a:gd name="connsiteX2" fmla="*/ 4962882 w 4962881"/>
              <a:gd name="connsiteY2" fmla="*/ 932592 h 1865183"/>
              <a:gd name="connsiteX3" fmla="*/ 2481441 w 4962881"/>
              <a:gd name="connsiteY3" fmla="*/ 1865184 h 1865183"/>
              <a:gd name="connsiteX4" fmla="*/ 0 w 4962881"/>
              <a:gd name="connsiteY4" fmla="*/ 932592 h 1865183"/>
              <a:gd name="connsiteX0" fmla="*/ 850 w 4963732"/>
              <a:gd name="connsiteY0" fmla="*/ 934876 h 1869752"/>
              <a:gd name="connsiteX1" fmla="*/ 2482291 w 4963732"/>
              <a:gd name="connsiteY1" fmla="*/ 2284 h 1869752"/>
              <a:gd name="connsiteX2" fmla="*/ 4963732 w 4963732"/>
              <a:gd name="connsiteY2" fmla="*/ 934876 h 1869752"/>
              <a:gd name="connsiteX3" fmla="*/ 2482291 w 4963732"/>
              <a:gd name="connsiteY3" fmla="*/ 1867468 h 1869752"/>
              <a:gd name="connsiteX4" fmla="*/ 850 w 4963732"/>
              <a:gd name="connsiteY4" fmla="*/ 934876 h 1869752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457 w 4965837"/>
              <a:gd name="connsiteY0" fmla="*/ 958131 h 1916262"/>
              <a:gd name="connsiteX1" fmla="*/ 2481898 w 4965837"/>
              <a:gd name="connsiteY1" fmla="*/ 25539 h 1916262"/>
              <a:gd name="connsiteX2" fmla="*/ 4963339 w 4965837"/>
              <a:gd name="connsiteY2" fmla="*/ 958131 h 1916262"/>
              <a:gd name="connsiteX3" fmla="*/ 2481898 w 4965837"/>
              <a:gd name="connsiteY3" fmla="*/ 1890723 h 1916262"/>
              <a:gd name="connsiteX4" fmla="*/ 457 w 4965837"/>
              <a:gd name="connsiteY4" fmla="*/ 958131 h 1916262"/>
              <a:gd name="connsiteX0" fmla="*/ 457 w 4965929"/>
              <a:gd name="connsiteY0" fmla="*/ 958131 h 1921063"/>
              <a:gd name="connsiteX1" fmla="*/ 2481898 w 4965929"/>
              <a:gd name="connsiteY1" fmla="*/ 25539 h 1921063"/>
              <a:gd name="connsiteX2" fmla="*/ 4963339 w 4965929"/>
              <a:gd name="connsiteY2" fmla="*/ 958131 h 1921063"/>
              <a:gd name="connsiteX3" fmla="*/ 2481898 w 4965929"/>
              <a:gd name="connsiteY3" fmla="*/ 1890723 h 1921063"/>
              <a:gd name="connsiteX4" fmla="*/ 457 w 4965929"/>
              <a:gd name="connsiteY4" fmla="*/ 958131 h 1921063"/>
              <a:gd name="connsiteX0" fmla="*/ 620 w 4966812"/>
              <a:gd name="connsiteY0" fmla="*/ 960531 h 1923463"/>
              <a:gd name="connsiteX1" fmla="*/ 2482061 w 4966812"/>
              <a:gd name="connsiteY1" fmla="*/ 27939 h 1923463"/>
              <a:gd name="connsiteX2" fmla="*/ 4963502 w 4966812"/>
              <a:gd name="connsiteY2" fmla="*/ 960531 h 1923463"/>
              <a:gd name="connsiteX3" fmla="*/ 2482061 w 4966812"/>
              <a:gd name="connsiteY3" fmla="*/ 1893123 h 1923463"/>
              <a:gd name="connsiteX4" fmla="*/ 620 w 4966812"/>
              <a:gd name="connsiteY4" fmla="*/ 960531 h 1923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6812" h="1923463">
                <a:moveTo>
                  <a:pt x="620" y="960531"/>
                </a:moveTo>
                <a:cubicBezTo>
                  <a:pt x="-25971" y="-240106"/>
                  <a:pt x="802055" y="22517"/>
                  <a:pt x="2482061" y="27939"/>
                </a:cubicBezTo>
                <a:cubicBezTo>
                  <a:pt x="4162067" y="33361"/>
                  <a:pt x="5027510" y="-139741"/>
                  <a:pt x="4963502" y="960531"/>
                </a:cubicBezTo>
                <a:cubicBezTo>
                  <a:pt x="5018366" y="1923643"/>
                  <a:pt x="4202008" y="1882278"/>
                  <a:pt x="2482061" y="1893123"/>
                </a:cubicBezTo>
                <a:cubicBezTo>
                  <a:pt x="762114" y="1903968"/>
                  <a:pt x="27211" y="2161168"/>
                  <a:pt x="620" y="960531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5FDA2238-64C6-4551-9577-26DA9640574E}"/>
              </a:ext>
            </a:extLst>
          </p:cNvPr>
          <p:cNvSpPr txBox="1"/>
          <p:nvPr/>
        </p:nvSpPr>
        <p:spPr>
          <a:xfrm>
            <a:off x="1927638" y="1933883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ใช้ความสัมพันธ์ของการบวกและการลบ</a:t>
            </a: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B4A8632C-63E2-4C46-BD8F-84C2A7D51F72}"/>
              </a:ext>
            </a:extLst>
          </p:cNvPr>
          <p:cNvGrpSpPr/>
          <p:nvPr/>
        </p:nvGrpSpPr>
        <p:grpSpPr>
          <a:xfrm>
            <a:off x="5778933" y="2053754"/>
            <a:ext cx="3827524" cy="1934940"/>
            <a:chOff x="5710755" y="3183707"/>
            <a:chExt cx="3827524" cy="1934940"/>
          </a:xfrm>
        </p:grpSpPr>
        <p:sp>
          <p:nvSpPr>
            <p:cNvPr id="29" name="วงรี 6">
              <a:extLst>
                <a:ext uri="{FF2B5EF4-FFF2-40B4-BE49-F238E27FC236}">
                  <a16:creationId xmlns:a16="http://schemas.microsoft.com/office/drawing/2014/main" id="{78167A9F-867B-4235-A448-6F58F95CCF18}"/>
                </a:ext>
              </a:extLst>
            </p:cNvPr>
            <p:cNvSpPr/>
            <p:nvPr/>
          </p:nvSpPr>
          <p:spPr>
            <a:xfrm>
              <a:off x="5710755" y="3183707"/>
              <a:ext cx="3827524" cy="1934940"/>
            </a:xfrm>
            <a:custGeom>
              <a:avLst/>
              <a:gdLst>
                <a:gd name="connsiteX0" fmla="*/ 0 w 3825817"/>
                <a:gd name="connsiteY0" fmla="*/ 967419 h 1934838"/>
                <a:gd name="connsiteX1" fmla="*/ 1912909 w 3825817"/>
                <a:gd name="connsiteY1" fmla="*/ 0 h 1934838"/>
                <a:gd name="connsiteX2" fmla="*/ 3825818 w 3825817"/>
                <a:gd name="connsiteY2" fmla="*/ 967419 h 1934838"/>
                <a:gd name="connsiteX3" fmla="*/ 1912909 w 3825817"/>
                <a:gd name="connsiteY3" fmla="*/ 1934838 h 1934838"/>
                <a:gd name="connsiteX4" fmla="*/ 0 w 3825817"/>
                <a:gd name="connsiteY4" fmla="*/ 967419 h 1934838"/>
                <a:gd name="connsiteX0" fmla="*/ 621 w 3826439"/>
                <a:gd name="connsiteY0" fmla="*/ 967470 h 1934940"/>
                <a:gd name="connsiteX1" fmla="*/ 1913530 w 3826439"/>
                <a:gd name="connsiteY1" fmla="*/ 51 h 1934940"/>
                <a:gd name="connsiteX2" fmla="*/ 3826439 w 3826439"/>
                <a:gd name="connsiteY2" fmla="*/ 967470 h 1934940"/>
                <a:gd name="connsiteX3" fmla="*/ 1913530 w 3826439"/>
                <a:gd name="connsiteY3" fmla="*/ 1934889 h 1934940"/>
                <a:gd name="connsiteX4" fmla="*/ 621 w 3826439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7524" h="1934940">
                  <a:moveTo>
                    <a:pt x="621" y="967470"/>
                  </a:moveTo>
                  <a:cubicBezTo>
                    <a:pt x="-26811" y="-24021"/>
                    <a:pt x="857060" y="51"/>
                    <a:pt x="1913530" y="51"/>
                  </a:cubicBezTo>
                  <a:cubicBezTo>
                    <a:pt x="2970000" y="51"/>
                    <a:pt x="3863015" y="85707"/>
                    <a:pt x="3826439" y="967470"/>
                  </a:cubicBezTo>
                  <a:cubicBezTo>
                    <a:pt x="3853871" y="1894953"/>
                    <a:pt x="2970000" y="1934889"/>
                    <a:pt x="1913530" y="1934889"/>
                  </a:cubicBezTo>
                  <a:cubicBezTo>
                    <a:pt x="857060" y="1934889"/>
                    <a:pt x="28053" y="1958961"/>
                    <a:pt x="621" y="9674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8D490357-4B8C-482E-B326-A6D8A49320F2}"/>
                </a:ext>
              </a:extLst>
            </p:cNvPr>
            <p:cNvSpPr txBox="1"/>
            <p:nvPr/>
          </p:nvSpPr>
          <p:spPr>
            <a:xfrm>
              <a:off x="6176845" y="3332157"/>
              <a:ext cx="2895344" cy="1569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304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+ 1,000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 - 304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	=	1,000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 - 1,000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=	304</a:t>
              </a: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7B50F087-3601-431A-830A-E5255060B203}"/>
              </a:ext>
            </a:extLst>
          </p:cNvPr>
          <p:cNvGrpSpPr/>
          <p:nvPr/>
        </p:nvGrpSpPr>
        <p:grpSpPr>
          <a:xfrm>
            <a:off x="3826768" y="4852187"/>
            <a:ext cx="3673102" cy="897665"/>
            <a:chOff x="6080489" y="5019253"/>
            <a:chExt cx="4653757" cy="1057843"/>
          </a:xfrm>
        </p:grpSpPr>
        <p:sp>
          <p:nvSpPr>
            <p:cNvPr id="32" name="รูปแบบอิสระ: รูปร่าง 81">
              <a:extLst>
                <a:ext uri="{FF2B5EF4-FFF2-40B4-BE49-F238E27FC236}">
                  <a16:creationId xmlns:a16="http://schemas.microsoft.com/office/drawing/2014/main" id="{E01DA0A0-3FD3-4843-9C6F-A0E7E98C7F97}"/>
                </a:ext>
              </a:extLst>
            </p:cNvPr>
            <p:cNvSpPr/>
            <p:nvPr/>
          </p:nvSpPr>
          <p:spPr>
            <a:xfrm>
              <a:off x="6080489" y="5131510"/>
              <a:ext cx="4653757" cy="94558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3" name="Google Shape;1130;p31">
              <a:extLst>
                <a:ext uri="{FF2B5EF4-FFF2-40B4-BE49-F238E27FC236}">
                  <a16:creationId xmlns:a16="http://schemas.microsoft.com/office/drawing/2014/main" id="{293F0A7D-E143-4DAD-9055-7AE61CFA8B76}"/>
                </a:ext>
              </a:extLst>
            </p:cNvPr>
            <p:cNvSpPr txBox="1"/>
            <p:nvPr/>
          </p:nvSpPr>
          <p:spPr>
            <a:xfrm flipH="1">
              <a:off x="6080489" y="5019253"/>
              <a:ext cx="4529195" cy="74207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ตรวจคำตอบ</a:t>
              </a: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1,304 – 304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= 1,000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D73EFB26-6579-4721-9515-91D379063A88}"/>
              </a:ext>
            </a:extLst>
          </p:cNvPr>
          <p:cNvGrpSpPr/>
          <p:nvPr/>
        </p:nvGrpSpPr>
        <p:grpSpPr>
          <a:xfrm>
            <a:off x="1739393" y="1214692"/>
            <a:ext cx="3384000" cy="577198"/>
            <a:chOff x="3555506" y="1757142"/>
            <a:chExt cx="3384000" cy="577198"/>
          </a:xfrm>
        </p:grpSpPr>
        <p:grpSp>
          <p:nvGrpSpPr>
            <p:cNvPr id="35" name="กลุ่ม 34">
              <a:extLst>
                <a:ext uri="{FF2B5EF4-FFF2-40B4-BE49-F238E27FC236}">
                  <a16:creationId xmlns:a16="http://schemas.microsoft.com/office/drawing/2014/main" id="{775C352B-3A89-4F0F-8FA8-74E19019B9BD}"/>
                </a:ext>
              </a:extLst>
            </p:cNvPr>
            <p:cNvGrpSpPr/>
            <p:nvPr/>
          </p:nvGrpSpPr>
          <p:grpSpPr>
            <a:xfrm>
              <a:off x="3555506" y="1757142"/>
              <a:ext cx="3384000" cy="577198"/>
              <a:chOff x="2013185" y="1946384"/>
              <a:chExt cx="1798195" cy="364256"/>
            </a:xfrm>
          </p:grpSpPr>
          <p:sp>
            <p:nvSpPr>
              <p:cNvPr id="37" name="Google Shape;3833;p61">
                <a:extLst>
                  <a:ext uri="{FF2B5EF4-FFF2-40B4-BE49-F238E27FC236}">
                    <a16:creationId xmlns:a16="http://schemas.microsoft.com/office/drawing/2014/main" id="{C355C638-2A94-4B79-ADD9-3DD368C21001}"/>
                  </a:ext>
                </a:extLst>
              </p:cNvPr>
              <p:cNvSpPr/>
              <p:nvPr/>
            </p:nvSpPr>
            <p:spPr>
              <a:xfrm rot="16200000">
                <a:off x="2730155" y="1229414"/>
                <a:ext cx="364256" cy="179819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8" name="Google Shape;3842;p61">
                <a:extLst>
                  <a:ext uri="{FF2B5EF4-FFF2-40B4-BE49-F238E27FC236}">
                    <a16:creationId xmlns:a16="http://schemas.microsoft.com/office/drawing/2014/main" id="{9B5733B5-40AA-40F7-90EF-33C34A8D0A25}"/>
                  </a:ext>
                </a:extLst>
              </p:cNvPr>
              <p:cNvSpPr txBox="1"/>
              <p:nvPr/>
            </p:nvSpPr>
            <p:spPr>
              <a:xfrm>
                <a:off x="2229345" y="1998766"/>
                <a:ext cx="1451151" cy="25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lang="th-TH" sz="2400" kern="0" dirty="0">
                    <a:solidFill>
                      <a:srgbClr val="FFFFFF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     - 304 </a:t>
                </a:r>
                <a:r>
                  <a:rPr lang="en-US" sz="2400" kern="0" dirty="0">
                    <a:solidFill>
                      <a:srgbClr val="FFFFFF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1,000</a:t>
                </a: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sp>
          <p:nvSpPr>
            <p:cNvPr id="36" name="สี่เหลี่ยมผืนผ้า 35">
              <a:extLst>
                <a:ext uri="{FF2B5EF4-FFF2-40B4-BE49-F238E27FC236}">
                  <a16:creationId xmlns:a16="http://schemas.microsoft.com/office/drawing/2014/main" id="{E1953ABD-E45C-4A2B-AFC4-77FE29E84FF9}"/>
                </a:ext>
              </a:extLst>
            </p:cNvPr>
            <p:cNvSpPr/>
            <p:nvPr/>
          </p:nvSpPr>
          <p:spPr>
            <a:xfrm>
              <a:off x="4031178" y="187877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E396AEDF-38A4-4A3E-A6BD-7B644400B37D}"/>
              </a:ext>
            </a:extLst>
          </p:cNvPr>
          <p:cNvSpPr txBox="1"/>
          <p:nvPr/>
        </p:nvSpPr>
        <p:spPr>
          <a:xfrm>
            <a:off x="1920438" y="2898326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304 + 1,000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1,304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2131DDD-82A5-4DDC-A98D-9127CAD6605F}"/>
              </a:ext>
            </a:extLst>
          </p:cNvPr>
          <p:cNvGrpSpPr/>
          <p:nvPr/>
        </p:nvGrpSpPr>
        <p:grpSpPr>
          <a:xfrm>
            <a:off x="1910814" y="2421677"/>
            <a:ext cx="4371824" cy="461665"/>
            <a:chOff x="2078362" y="3198167"/>
            <a:chExt cx="4371824" cy="461665"/>
          </a:xfrm>
        </p:grpSpPr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4D860F1C-C296-4CBA-9F24-3797296936BB}"/>
                </a:ext>
              </a:extLst>
            </p:cNvPr>
            <p:cNvSpPr txBox="1"/>
            <p:nvPr/>
          </p:nvSpPr>
          <p:spPr>
            <a:xfrm>
              <a:off x="2078362" y="3198167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  <a:tab pos="2239963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304 + 1,000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=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2" name="สี่เหลี่ยมผืนผ้า 41">
              <a:extLst>
                <a:ext uri="{FF2B5EF4-FFF2-40B4-BE49-F238E27FC236}">
                  <a16:creationId xmlns:a16="http://schemas.microsoft.com/office/drawing/2014/main" id="{F885DC67-94F8-40E8-8C0D-46FAC9927464}"/>
                </a:ext>
              </a:extLst>
            </p:cNvPr>
            <p:cNvSpPr/>
            <p:nvPr/>
          </p:nvSpPr>
          <p:spPr>
            <a:xfrm>
              <a:off x="4342256" y="3267656"/>
              <a:ext cx="5832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D843F515-FDCB-457D-9FC7-3B4761B282FA}"/>
              </a:ext>
            </a:extLst>
          </p:cNvPr>
          <p:cNvGrpSpPr/>
          <p:nvPr/>
        </p:nvGrpSpPr>
        <p:grpSpPr>
          <a:xfrm>
            <a:off x="1927638" y="3425039"/>
            <a:ext cx="4371824" cy="462413"/>
            <a:chOff x="1927638" y="3699359"/>
            <a:chExt cx="4371824" cy="462413"/>
          </a:xfrm>
        </p:grpSpPr>
        <p:sp>
          <p:nvSpPr>
            <p:cNvPr id="44" name="กล่องข้อความ 43">
              <a:extLst>
                <a:ext uri="{FF2B5EF4-FFF2-40B4-BE49-F238E27FC236}">
                  <a16:creationId xmlns:a16="http://schemas.microsoft.com/office/drawing/2014/main" id="{E8634EFE-E4A9-43C2-8353-2210C5C73D4D}"/>
                </a:ext>
              </a:extLst>
            </p:cNvPr>
            <p:cNvSpPr txBox="1"/>
            <p:nvPr/>
          </p:nvSpPr>
          <p:spPr>
            <a:xfrm>
              <a:off x="1927638" y="3699359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  <a:tab pos="2239963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	</a:t>
              </a:r>
              <a:r>
                <a:rPr kumimoji="0" lang="th-TH" sz="2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      - 304 </a:t>
              </a:r>
              <a:r>
                <a:rPr kumimoji="0" lang="en-US" sz="2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1,000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45" name="กลุ่ม 44">
              <a:extLst>
                <a:ext uri="{FF2B5EF4-FFF2-40B4-BE49-F238E27FC236}">
                  <a16:creationId xmlns:a16="http://schemas.microsoft.com/office/drawing/2014/main" id="{974788E1-F929-47AD-BD3E-BF65BFF6CCE8}"/>
                </a:ext>
              </a:extLst>
            </p:cNvPr>
            <p:cNvGrpSpPr/>
            <p:nvPr/>
          </p:nvGrpSpPr>
          <p:grpSpPr>
            <a:xfrm>
              <a:off x="2537881" y="3700107"/>
              <a:ext cx="747320" cy="461665"/>
              <a:chOff x="6330282" y="1148982"/>
              <a:chExt cx="747320" cy="461665"/>
            </a:xfrm>
          </p:grpSpPr>
          <p:sp>
            <p:nvSpPr>
              <p:cNvPr id="46" name="สี่เหลี่ยมผืนผ้า 45">
                <a:extLst>
                  <a:ext uri="{FF2B5EF4-FFF2-40B4-BE49-F238E27FC236}">
                    <a16:creationId xmlns:a16="http://schemas.microsoft.com/office/drawing/2014/main" id="{0DE117BC-4CEA-4C17-99FF-4BEA22E39F64}"/>
                  </a:ext>
                </a:extLst>
              </p:cNvPr>
              <p:cNvSpPr/>
              <p:nvPr/>
            </p:nvSpPr>
            <p:spPr>
              <a:xfrm>
                <a:off x="6377944" y="1196012"/>
                <a:ext cx="608072" cy="33186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7" name="กล่องข้อความ 46">
                <a:extLst>
                  <a:ext uri="{FF2B5EF4-FFF2-40B4-BE49-F238E27FC236}">
                    <a16:creationId xmlns:a16="http://schemas.microsoft.com/office/drawing/2014/main" id="{9C7A7941-D602-4491-8075-F6B68D21AD6A}"/>
                  </a:ext>
                </a:extLst>
              </p:cNvPr>
              <p:cNvSpPr txBox="1"/>
              <p:nvPr/>
            </p:nvSpPr>
            <p:spPr>
              <a:xfrm>
                <a:off x="6330282" y="1148982"/>
                <a:ext cx="74732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1,304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</p:grp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EB6D21C0-E2DB-42B2-81BA-E0D0395E5FE5}"/>
              </a:ext>
            </a:extLst>
          </p:cNvPr>
          <p:cNvSpPr txBox="1"/>
          <p:nvPr/>
        </p:nvSpPr>
        <p:spPr>
          <a:xfrm>
            <a:off x="1927638" y="3924871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๑,๓๐๔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6441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/>
      <p:bldP spid="39" grpId="0"/>
      <p:bldP spid="4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EAA236FB-120E-413F-8B67-B9B17619B076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2127C673-162D-48E4-A927-4BA08C57A916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E8B7D17B-6B20-4E66-A614-30860AECB976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81CF2527-5395-467F-BC41-D8BFD33C088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34AFEF57-A484-4E4F-9D6E-B484C155FE28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76A85CCC-23F7-4E79-B42A-78D4C6534C18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4917A678-BE82-475A-8E84-6F5E7ABF1362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67EB2502-2787-495E-85F1-C7D53B80C048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B65CA88C-0E6B-46FA-99D9-9F5E6461A547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305B7BA8-A740-49FA-97D8-88FC34158979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AB03208F-6EE6-421C-9E3E-3FE8CF21F881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7A1BE4E3-7E39-4A55-B0AB-54DFF36344E6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6" name="วงรี 15">
            <a:extLst>
              <a:ext uri="{FF2B5EF4-FFF2-40B4-BE49-F238E27FC236}">
                <a16:creationId xmlns:a16="http://schemas.microsoft.com/office/drawing/2014/main" id="{41AC2E73-1683-42D0-8FB8-C20167DB8259}"/>
              </a:ext>
            </a:extLst>
          </p:cNvPr>
          <p:cNvSpPr/>
          <p:nvPr/>
        </p:nvSpPr>
        <p:spPr>
          <a:xfrm>
            <a:off x="1269729" y="1399032"/>
            <a:ext cx="9096685" cy="3377857"/>
          </a:xfrm>
          <a:custGeom>
            <a:avLst/>
            <a:gdLst>
              <a:gd name="connsiteX0" fmla="*/ 0 w 4962881"/>
              <a:gd name="connsiteY0" fmla="*/ 932592 h 1865183"/>
              <a:gd name="connsiteX1" fmla="*/ 2481441 w 4962881"/>
              <a:gd name="connsiteY1" fmla="*/ 0 h 1865183"/>
              <a:gd name="connsiteX2" fmla="*/ 4962882 w 4962881"/>
              <a:gd name="connsiteY2" fmla="*/ 932592 h 1865183"/>
              <a:gd name="connsiteX3" fmla="*/ 2481441 w 4962881"/>
              <a:gd name="connsiteY3" fmla="*/ 1865184 h 1865183"/>
              <a:gd name="connsiteX4" fmla="*/ 0 w 4962881"/>
              <a:gd name="connsiteY4" fmla="*/ 932592 h 1865183"/>
              <a:gd name="connsiteX0" fmla="*/ 850 w 4963732"/>
              <a:gd name="connsiteY0" fmla="*/ 934876 h 1869752"/>
              <a:gd name="connsiteX1" fmla="*/ 2482291 w 4963732"/>
              <a:gd name="connsiteY1" fmla="*/ 2284 h 1869752"/>
              <a:gd name="connsiteX2" fmla="*/ 4963732 w 4963732"/>
              <a:gd name="connsiteY2" fmla="*/ 934876 h 1869752"/>
              <a:gd name="connsiteX3" fmla="*/ 2482291 w 4963732"/>
              <a:gd name="connsiteY3" fmla="*/ 1867468 h 1869752"/>
              <a:gd name="connsiteX4" fmla="*/ 850 w 4963732"/>
              <a:gd name="connsiteY4" fmla="*/ 934876 h 1869752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457 w 4965837"/>
              <a:gd name="connsiteY0" fmla="*/ 958131 h 1916262"/>
              <a:gd name="connsiteX1" fmla="*/ 2481898 w 4965837"/>
              <a:gd name="connsiteY1" fmla="*/ 25539 h 1916262"/>
              <a:gd name="connsiteX2" fmla="*/ 4963339 w 4965837"/>
              <a:gd name="connsiteY2" fmla="*/ 958131 h 1916262"/>
              <a:gd name="connsiteX3" fmla="*/ 2481898 w 4965837"/>
              <a:gd name="connsiteY3" fmla="*/ 1890723 h 1916262"/>
              <a:gd name="connsiteX4" fmla="*/ 457 w 4965837"/>
              <a:gd name="connsiteY4" fmla="*/ 958131 h 1916262"/>
              <a:gd name="connsiteX0" fmla="*/ 457 w 4965929"/>
              <a:gd name="connsiteY0" fmla="*/ 958131 h 1921063"/>
              <a:gd name="connsiteX1" fmla="*/ 2481898 w 4965929"/>
              <a:gd name="connsiteY1" fmla="*/ 25539 h 1921063"/>
              <a:gd name="connsiteX2" fmla="*/ 4963339 w 4965929"/>
              <a:gd name="connsiteY2" fmla="*/ 958131 h 1921063"/>
              <a:gd name="connsiteX3" fmla="*/ 2481898 w 4965929"/>
              <a:gd name="connsiteY3" fmla="*/ 1890723 h 1921063"/>
              <a:gd name="connsiteX4" fmla="*/ 457 w 4965929"/>
              <a:gd name="connsiteY4" fmla="*/ 958131 h 1921063"/>
              <a:gd name="connsiteX0" fmla="*/ 620 w 4966812"/>
              <a:gd name="connsiteY0" fmla="*/ 960531 h 1923463"/>
              <a:gd name="connsiteX1" fmla="*/ 2482061 w 4966812"/>
              <a:gd name="connsiteY1" fmla="*/ 27939 h 1923463"/>
              <a:gd name="connsiteX2" fmla="*/ 4963502 w 4966812"/>
              <a:gd name="connsiteY2" fmla="*/ 960531 h 1923463"/>
              <a:gd name="connsiteX3" fmla="*/ 2482061 w 4966812"/>
              <a:gd name="connsiteY3" fmla="*/ 1893123 h 1923463"/>
              <a:gd name="connsiteX4" fmla="*/ 620 w 4966812"/>
              <a:gd name="connsiteY4" fmla="*/ 960531 h 1923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6812" h="1923463">
                <a:moveTo>
                  <a:pt x="620" y="960531"/>
                </a:moveTo>
                <a:cubicBezTo>
                  <a:pt x="-25971" y="-240106"/>
                  <a:pt x="802055" y="22517"/>
                  <a:pt x="2482061" y="27939"/>
                </a:cubicBezTo>
                <a:cubicBezTo>
                  <a:pt x="4162067" y="33361"/>
                  <a:pt x="5027510" y="-139741"/>
                  <a:pt x="4963502" y="960531"/>
                </a:cubicBezTo>
                <a:cubicBezTo>
                  <a:pt x="5018366" y="1923643"/>
                  <a:pt x="4202008" y="1882278"/>
                  <a:pt x="2482061" y="1893123"/>
                </a:cubicBezTo>
                <a:cubicBezTo>
                  <a:pt x="762114" y="1903968"/>
                  <a:pt x="27211" y="2161168"/>
                  <a:pt x="620" y="960531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B6CCD1A6-2A71-482D-B004-C1A925ECF7C9}"/>
              </a:ext>
            </a:extLst>
          </p:cNvPr>
          <p:cNvSpPr txBox="1"/>
          <p:nvPr/>
        </p:nvSpPr>
        <p:spPr>
          <a:xfrm>
            <a:off x="1927638" y="2007035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ใช้ความสัมพันธ์ของการบวกและการลบ</a:t>
            </a: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D91AEFEE-92C2-40B4-A52E-86CBBF0E1D48}"/>
              </a:ext>
            </a:extLst>
          </p:cNvPr>
          <p:cNvGrpSpPr/>
          <p:nvPr/>
        </p:nvGrpSpPr>
        <p:grpSpPr>
          <a:xfrm>
            <a:off x="5778933" y="2126906"/>
            <a:ext cx="3827524" cy="1934940"/>
            <a:chOff x="5710755" y="3183707"/>
            <a:chExt cx="3827524" cy="1934940"/>
          </a:xfrm>
        </p:grpSpPr>
        <p:sp>
          <p:nvSpPr>
            <p:cNvPr id="29" name="วงรี 6">
              <a:extLst>
                <a:ext uri="{FF2B5EF4-FFF2-40B4-BE49-F238E27FC236}">
                  <a16:creationId xmlns:a16="http://schemas.microsoft.com/office/drawing/2014/main" id="{65779239-A4D6-4FB8-93A1-2B96472358E5}"/>
                </a:ext>
              </a:extLst>
            </p:cNvPr>
            <p:cNvSpPr/>
            <p:nvPr/>
          </p:nvSpPr>
          <p:spPr>
            <a:xfrm>
              <a:off x="5710755" y="3183707"/>
              <a:ext cx="3827524" cy="1934940"/>
            </a:xfrm>
            <a:custGeom>
              <a:avLst/>
              <a:gdLst>
                <a:gd name="connsiteX0" fmla="*/ 0 w 3825817"/>
                <a:gd name="connsiteY0" fmla="*/ 967419 h 1934838"/>
                <a:gd name="connsiteX1" fmla="*/ 1912909 w 3825817"/>
                <a:gd name="connsiteY1" fmla="*/ 0 h 1934838"/>
                <a:gd name="connsiteX2" fmla="*/ 3825818 w 3825817"/>
                <a:gd name="connsiteY2" fmla="*/ 967419 h 1934838"/>
                <a:gd name="connsiteX3" fmla="*/ 1912909 w 3825817"/>
                <a:gd name="connsiteY3" fmla="*/ 1934838 h 1934838"/>
                <a:gd name="connsiteX4" fmla="*/ 0 w 3825817"/>
                <a:gd name="connsiteY4" fmla="*/ 967419 h 1934838"/>
                <a:gd name="connsiteX0" fmla="*/ 621 w 3826439"/>
                <a:gd name="connsiteY0" fmla="*/ 967470 h 1934940"/>
                <a:gd name="connsiteX1" fmla="*/ 1913530 w 3826439"/>
                <a:gd name="connsiteY1" fmla="*/ 51 h 1934940"/>
                <a:gd name="connsiteX2" fmla="*/ 3826439 w 3826439"/>
                <a:gd name="connsiteY2" fmla="*/ 967470 h 1934940"/>
                <a:gd name="connsiteX3" fmla="*/ 1913530 w 3826439"/>
                <a:gd name="connsiteY3" fmla="*/ 1934889 h 1934940"/>
                <a:gd name="connsiteX4" fmla="*/ 621 w 3826439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7524" h="1934940">
                  <a:moveTo>
                    <a:pt x="621" y="967470"/>
                  </a:moveTo>
                  <a:cubicBezTo>
                    <a:pt x="-26811" y="-24021"/>
                    <a:pt x="857060" y="51"/>
                    <a:pt x="1913530" y="51"/>
                  </a:cubicBezTo>
                  <a:cubicBezTo>
                    <a:pt x="2970000" y="51"/>
                    <a:pt x="3863015" y="85707"/>
                    <a:pt x="3826439" y="967470"/>
                  </a:cubicBezTo>
                  <a:cubicBezTo>
                    <a:pt x="3853871" y="1894953"/>
                    <a:pt x="2970000" y="1934889"/>
                    <a:pt x="1913530" y="1934889"/>
                  </a:cubicBezTo>
                  <a:cubicBezTo>
                    <a:pt x="857060" y="1934889"/>
                    <a:pt x="28053" y="1958961"/>
                    <a:pt x="621" y="9674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2AC127D1-788D-48A7-BD19-29A4B4876B6A}"/>
                </a:ext>
              </a:extLst>
            </p:cNvPr>
            <p:cNvSpPr txBox="1"/>
            <p:nvPr/>
          </p:nvSpPr>
          <p:spPr>
            <a:xfrm>
              <a:off x="6176845" y="3332157"/>
              <a:ext cx="2895344" cy="1569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 + 128 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	5,789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5,789 -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	=	128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5,789 – 128	=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59CE3D02-26C6-4EC5-AD7D-B5999C9FE109}"/>
              </a:ext>
            </a:extLst>
          </p:cNvPr>
          <p:cNvGrpSpPr/>
          <p:nvPr/>
        </p:nvGrpSpPr>
        <p:grpSpPr>
          <a:xfrm>
            <a:off x="3854200" y="4822610"/>
            <a:ext cx="3673102" cy="897665"/>
            <a:chOff x="6080489" y="5019253"/>
            <a:chExt cx="4653757" cy="1057843"/>
          </a:xfrm>
        </p:grpSpPr>
        <p:sp>
          <p:nvSpPr>
            <p:cNvPr id="32" name="รูปแบบอิสระ: รูปร่าง 81">
              <a:extLst>
                <a:ext uri="{FF2B5EF4-FFF2-40B4-BE49-F238E27FC236}">
                  <a16:creationId xmlns:a16="http://schemas.microsoft.com/office/drawing/2014/main" id="{1DFEEF85-74DC-444E-9483-346B517DC92D}"/>
                </a:ext>
              </a:extLst>
            </p:cNvPr>
            <p:cNvSpPr/>
            <p:nvPr/>
          </p:nvSpPr>
          <p:spPr>
            <a:xfrm>
              <a:off x="6080489" y="5131510"/>
              <a:ext cx="4653757" cy="94558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3" name="Google Shape;1130;p31">
              <a:extLst>
                <a:ext uri="{FF2B5EF4-FFF2-40B4-BE49-F238E27FC236}">
                  <a16:creationId xmlns:a16="http://schemas.microsoft.com/office/drawing/2014/main" id="{D1937A25-57C4-4392-A6CD-217DC259B65C}"/>
                </a:ext>
              </a:extLst>
            </p:cNvPr>
            <p:cNvSpPr txBox="1"/>
            <p:nvPr/>
          </p:nvSpPr>
          <p:spPr>
            <a:xfrm flipH="1">
              <a:off x="6080489" y="5019253"/>
              <a:ext cx="4529195" cy="74207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ตรวจคำตอบ</a:t>
              </a:r>
            </a:p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5,789 – 5,661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=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128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1199A9BF-7C01-45A3-BA3E-251ECBDE44F9}"/>
              </a:ext>
            </a:extLst>
          </p:cNvPr>
          <p:cNvGrpSpPr/>
          <p:nvPr/>
        </p:nvGrpSpPr>
        <p:grpSpPr>
          <a:xfrm>
            <a:off x="1739393" y="1287844"/>
            <a:ext cx="3384000" cy="577198"/>
            <a:chOff x="3555506" y="1757142"/>
            <a:chExt cx="3384000" cy="577198"/>
          </a:xfrm>
        </p:grpSpPr>
        <p:grpSp>
          <p:nvGrpSpPr>
            <p:cNvPr id="35" name="กลุ่ม 34">
              <a:extLst>
                <a:ext uri="{FF2B5EF4-FFF2-40B4-BE49-F238E27FC236}">
                  <a16:creationId xmlns:a16="http://schemas.microsoft.com/office/drawing/2014/main" id="{B8D55BD0-1F2F-4EE3-B6DA-F4F58AFFCEFC}"/>
                </a:ext>
              </a:extLst>
            </p:cNvPr>
            <p:cNvGrpSpPr/>
            <p:nvPr/>
          </p:nvGrpSpPr>
          <p:grpSpPr>
            <a:xfrm>
              <a:off x="3555506" y="1757142"/>
              <a:ext cx="3384000" cy="577198"/>
              <a:chOff x="2013185" y="1946384"/>
              <a:chExt cx="1798195" cy="364256"/>
            </a:xfrm>
          </p:grpSpPr>
          <p:sp>
            <p:nvSpPr>
              <p:cNvPr id="37" name="Google Shape;3833;p61">
                <a:extLst>
                  <a:ext uri="{FF2B5EF4-FFF2-40B4-BE49-F238E27FC236}">
                    <a16:creationId xmlns:a16="http://schemas.microsoft.com/office/drawing/2014/main" id="{E5DDB735-DF04-4C80-8747-7915C671F65E}"/>
                  </a:ext>
                </a:extLst>
              </p:cNvPr>
              <p:cNvSpPr/>
              <p:nvPr/>
            </p:nvSpPr>
            <p:spPr>
              <a:xfrm rot="16200000">
                <a:off x="2730155" y="1229414"/>
                <a:ext cx="364256" cy="179819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8" name="Google Shape;3842;p61">
                <a:extLst>
                  <a:ext uri="{FF2B5EF4-FFF2-40B4-BE49-F238E27FC236}">
                    <a16:creationId xmlns:a16="http://schemas.microsoft.com/office/drawing/2014/main" id="{F5563BEE-35A2-4833-95FA-3C9E02046423}"/>
                  </a:ext>
                </a:extLst>
              </p:cNvPr>
              <p:cNvSpPr txBox="1"/>
              <p:nvPr/>
            </p:nvSpPr>
            <p:spPr>
              <a:xfrm>
                <a:off x="2229345" y="1998766"/>
                <a:ext cx="1451151" cy="25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5,789 -        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128</a:t>
                </a: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sp>
          <p:nvSpPr>
            <p:cNvPr id="36" name="สี่เหลี่ยมผืนผ้า 35">
              <a:extLst>
                <a:ext uri="{FF2B5EF4-FFF2-40B4-BE49-F238E27FC236}">
                  <a16:creationId xmlns:a16="http://schemas.microsoft.com/office/drawing/2014/main" id="{51696496-01DE-49F0-8C8D-50397D3AC3EA}"/>
                </a:ext>
              </a:extLst>
            </p:cNvPr>
            <p:cNvSpPr/>
            <p:nvPr/>
          </p:nvSpPr>
          <p:spPr>
            <a:xfrm>
              <a:off x="5037018" y="187877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F8B1EA19-D7CB-4C6F-AC44-3F8243FF687C}"/>
              </a:ext>
            </a:extLst>
          </p:cNvPr>
          <p:cNvSpPr txBox="1"/>
          <p:nvPr/>
        </p:nvSpPr>
        <p:spPr>
          <a:xfrm>
            <a:off x="1920438" y="2971478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5,789 - 128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5,661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BD887AA-1DD2-479B-B5DF-EDCEF82431A9}"/>
              </a:ext>
            </a:extLst>
          </p:cNvPr>
          <p:cNvGrpSpPr/>
          <p:nvPr/>
        </p:nvGrpSpPr>
        <p:grpSpPr>
          <a:xfrm>
            <a:off x="1910814" y="2494829"/>
            <a:ext cx="4371824" cy="461665"/>
            <a:chOff x="2078362" y="3198167"/>
            <a:chExt cx="4371824" cy="461665"/>
          </a:xfrm>
        </p:grpSpPr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8AB11A87-2BCC-41AD-8152-75D5066B5DB2}"/>
                </a:ext>
              </a:extLst>
            </p:cNvPr>
            <p:cNvSpPr txBox="1"/>
            <p:nvPr/>
          </p:nvSpPr>
          <p:spPr>
            <a:xfrm>
              <a:off x="2078362" y="3198167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  <a:tab pos="2239963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5,789 - 128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=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2" name="สี่เหลี่ยมผืนผ้า 41">
              <a:extLst>
                <a:ext uri="{FF2B5EF4-FFF2-40B4-BE49-F238E27FC236}">
                  <a16:creationId xmlns:a16="http://schemas.microsoft.com/office/drawing/2014/main" id="{C7229AD2-5B99-426B-8804-C9A7C6001755}"/>
                </a:ext>
              </a:extLst>
            </p:cNvPr>
            <p:cNvSpPr/>
            <p:nvPr/>
          </p:nvSpPr>
          <p:spPr>
            <a:xfrm>
              <a:off x="4342256" y="3267656"/>
              <a:ext cx="5832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51940F45-A967-4520-B74F-57399D385597}"/>
              </a:ext>
            </a:extLst>
          </p:cNvPr>
          <p:cNvGrpSpPr/>
          <p:nvPr/>
        </p:nvGrpSpPr>
        <p:grpSpPr>
          <a:xfrm>
            <a:off x="1927638" y="3498191"/>
            <a:ext cx="4371824" cy="485228"/>
            <a:chOff x="1927638" y="3699359"/>
            <a:chExt cx="4371824" cy="485228"/>
          </a:xfrm>
        </p:grpSpPr>
        <p:sp>
          <p:nvSpPr>
            <p:cNvPr id="44" name="กล่องข้อความ 43">
              <a:extLst>
                <a:ext uri="{FF2B5EF4-FFF2-40B4-BE49-F238E27FC236}">
                  <a16:creationId xmlns:a16="http://schemas.microsoft.com/office/drawing/2014/main" id="{1C247C9D-6805-4907-AFDB-B2006267FD5A}"/>
                </a:ext>
              </a:extLst>
            </p:cNvPr>
            <p:cNvSpPr txBox="1"/>
            <p:nvPr/>
          </p:nvSpPr>
          <p:spPr>
            <a:xfrm>
              <a:off x="1927638" y="3699359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  <a:tab pos="2239963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	5,789 -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   	   = 128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45" name="กลุ่ม 44">
              <a:extLst>
                <a:ext uri="{FF2B5EF4-FFF2-40B4-BE49-F238E27FC236}">
                  <a16:creationId xmlns:a16="http://schemas.microsoft.com/office/drawing/2014/main" id="{E337FD28-77A5-4C8D-BDE2-C6F7D9360894}"/>
                </a:ext>
              </a:extLst>
            </p:cNvPr>
            <p:cNvGrpSpPr/>
            <p:nvPr/>
          </p:nvGrpSpPr>
          <p:grpSpPr>
            <a:xfrm>
              <a:off x="3425783" y="3722922"/>
              <a:ext cx="758541" cy="461665"/>
              <a:chOff x="7218184" y="1171797"/>
              <a:chExt cx="758541" cy="461665"/>
            </a:xfrm>
          </p:grpSpPr>
          <p:sp>
            <p:nvSpPr>
              <p:cNvPr id="46" name="สี่เหลี่ยมผืนผ้า 45">
                <a:extLst>
                  <a:ext uri="{FF2B5EF4-FFF2-40B4-BE49-F238E27FC236}">
                    <a16:creationId xmlns:a16="http://schemas.microsoft.com/office/drawing/2014/main" id="{C72F5517-F33F-4B52-9D4F-D2516ED8381D}"/>
                  </a:ext>
                </a:extLst>
              </p:cNvPr>
              <p:cNvSpPr/>
              <p:nvPr/>
            </p:nvSpPr>
            <p:spPr>
              <a:xfrm>
                <a:off x="7223795" y="1212252"/>
                <a:ext cx="747320" cy="33186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7" name="กล่องข้อความ 46">
                <a:extLst>
                  <a:ext uri="{FF2B5EF4-FFF2-40B4-BE49-F238E27FC236}">
                    <a16:creationId xmlns:a16="http://schemas.microsoft.com/office/drawing/2014/main" id="{4E111E4E-CFDB-4B95-BFDE-AE39E5B1FEBA}"/>
                  </a:ext>
                </a:extLst>
              </p:cNvPr>
              <p:cNvSpPr txBox="1"/>
              <p:nvPr/>
            </p:nvSpPr>
            <p:spPr>
              <a:xfrm>
                <a:off x="7218184" y="1171797"/>
                <a:ext cx="75854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5,661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</p:grp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F8ACC59C-91D4-4060-AF44-80F78A0F10E2}"/>
              </a:ext>
            </a:extLst>
          </p:cNvPr>
          <p:cNvSpPr txBox="1"/>
          <p:nvPr/>
        </p:nvSpPr>
        <p:spPr>
          <a:xfrm>
            <a:off x="1927638" y="3970591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๕,๖๖๑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1028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/>
      <p:bldP spid="39" grpId="0"/>
      <p:bldP spid="4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42351C28-C510-4A3E-9E0B-A185AA81A8AA}"/>
              </a:ext>
            </a:extLst>
          </p:cNvPr>
          <p:cNvGrpSpPr/>
          <p:nvPr/>
        </p:nvGrpSpPr>
        <p:grpSpPr>
          <a:xfrm>
            <a:off x="837767" y="533653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23509088-F6A5-4A91-84B2-5A44E832E4D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10EBEAA0-C1BD-444F-82EB-DF25E7328287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636129F9-A3AA-4D54-B4A1-792044C66DF8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385C07AF-000E-4F0B-A786-6DA750CD5B6C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8499F4CC-92EA-4460-A361-300163A33CCB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E7F85A5E-9DA6-4E59-B34A-C698BC49ECB9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BEC27D6A-D0F7-4B73-A804-D9C96AD10276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6BE8D6F4-3A1A-4B56-9760-41522805035F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D8C48B1A-1459-4B03-8CB3-9C039981969F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0A39425A-3C33-421B-9691-73D880C65877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E8925224-51F5-415A-84F9-E98DC1CD8262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6" name="วงรี 15">
            <a:extLst>
              <a:ext uri="{FF2B5EF4-FFF2-40B4-BE49-F238E27FC236}">
                <a16:creationId xmlns:a16="http://schemas.microsoft.com/office/drawing/2014/main" id="{27A255B7-4F0A-469B-B2EE-A5AEC75157D6}"/>
              </a:ext>
            </a:extLst>
          </p:cNvPr>
          <p:cNvSpPr/>
          <p:nvPr/>
        </p:nvSpPr>
        <p:spPr>
          <a:xfrm>
            <a:off x="1547657" y="1892805"/>
            <a:ext cx="9096685" cy="3377857"/>
          </a:xfrm>
          <a:custGeom>
            <a:avLst/>
            <a:gdLst>
              <a:gd name="connsiteX0" fmla="*/ 0 w 4962881"/>
              <a:gd name="connsiteY0" fmla="*/ 932592 h 1865183"/>
              <a:gd name="connsiteX1" fmla="*/ 2481441 w 4962881"/>
              <a:gd name="connsiteY1" fmla="*/ 0 h 1865183"/>
              <a:gd name="connsiteX2" fmla="*/ 4962882 w 4962881"/>
              <a:gd name="connsiteY2" fmla="*/ 932592 h 1865183"/>
              <a:gd name="connsiteX3" fmla="*/ 2481441 w 4962881"/>
              <a:gd name="connsiteY3" fmla="*/ 1865184 h 1865183"/>
              <a:gd name="connsiteX4" fmla="*/ 0 w 4962881"/>
              <a:gd name="connsiteY4" fmla="*/ 932592 h 1865183"/>
              <a:gd name="connsiteX0" fmla="*/ 850 w 4963732"/>
              <a:gd name="connsiteY0" fmla="*/ 934876 h 1869752"/>
              <a:gd name="connsiteX1" fmla="*/ 2482291 w 4963732"/>
              <a:gd name="connsiteY1" fmla="*/ 2284 h 1869752"/>
              <a:gd name="connsiteX2" fmla="*/ 4963732 w 4963732"/>
              <a:gd name="connsiteY2" fmla="*/ 934876 h 1869752"/>
              <a:gd name="connsiteX3" fmla="*/ 2482291 w 4963732"/>
              <a:gd name="connsiteY3" fmla="*/ 1867468 h 1869752"/>
              <a:gd name="connsiteX4" fmla="*/ 850 w 4963732"/>
              <a:gd name="connsiteY4" fmla="*/ 934876 h 1869752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457 w 4965837"/>
              <a:gd name="connsiteY0" fmla="*/ 958131 h 1916262"/>
              <a:gd name="connsiteX1" fmla="*/ 2481898 w 4965837"/>
              <a:gd name="connsiteY1" fmla="*/ 25539 h 1916262"/>
              <a:gd name="connsiteX2" fmla="*/ 4963339 w 4965837"/>
              <a:gd name="connsiteY2" fmla="*/ 958131 h 1916262"/>
              <a:gd name="connsiteX3" fmla="*/ 2481898 w 4965837"/>
              <a:gd name="connsiteY3" fmla="*/ 1890723 h 1916262"/>
              <a:gd name="connsiteX4" fmla="*/ 457 w 4965837"/>
              <a:gd name="connsiteY4" fmla="*/ 958131 h 1916262"/>
              <a:gd name="connsiteX0" fmla="*/ 457 w 4965929"/>
              <a:gd name="connsiteY0" fmla="*/ 958131 h 1921063"/>
              <a:gd name="connsiteX1" fmla="*/ 2481898 w 4965929"/>
              <a:gd name="connsiteY1" fmla="*/ 25539 h 1921063"/>
              <a:gd name="connsiteX2" fmla="*/ 4963339 w 4965929"/>
              <a:gd name="connsiteY2" fmla="*/ 958131 h 1921063"/>
              <a:gd name="connsiteX3" fmla="*/ 2481898 w 4965929"/>
              <a:gd name="connsiteY3" fmla="*/ 1890723 h 1921063"/>
              <a:gd name="connsiteX4" fmla="*/ 457 w 4965929"/>
              <a:gd name="connsiteY4" fmla="*/ 958131 h 1921063"/>
              <a:gd name="connsiteX0" fmla="*/ 620 w 4966812"/>
              <a:gd name="connsiteY0" fmla="*/ 960531 h 1923463"/>
              <a:gd name="connsiteX1" fmla="*/ 2482061 w 4966812"/>
              <a:gd name="connsiteY1" fmla="*/ 27939 h 1923463"/>
              <a:gd name="connsiteX2" fmla="*/ 4963502 w 4966812"/>
              <a:gd name="connsiteY2" fmla="*/ 960531 h 1923463"/>
              <a:gd name="connsiteX3" fmla="*/ 2482061 w 4966812"/>
              <a:gd name="connsiteY3" fmla="*/ 1893123 h 1923463"/>
              <a:gd name="connsiteX4" fmla="*/ 620 w 4966812"/>
              <a:gd name="connsiteY4" fmla="*/ 960531 h 1923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6812" h="1923463">
                <a:moveTo>
                  <a:pt x="620" y="960531"/>
                </a:moveTo>
                <a:cubicBezTo>
                  <a:pt x="-25971" y="-240106"/>
                  <a:pt x="802055" y="22517"/>
                  <a:pt x="2482061" y="27939"/>
                </a:cubicBezTo>
                <a:cubicBezTo>
                  <a:pt x="4162067" y="33361"/>
                  <a:pt x="5027510" y="-139741"/>
                  <a:pt x="4963502" y="960531"/>
                </a:cubicBezTo>
                <a:cubicBezTo>
                  <a:pt x="5018366" y="1923643"/>
                  <a:pt x="4202008" y="1882278"/>
                  <a:pt x="2482061" y="1893123"/>
                </a:cubicBezTo>
                <a:cubicBezTo>
                  <a:pt x="762114" y="1903968"/>
                  <a:pt x="27211" y="2161168"/>
                  <a:pt x="620" y="960531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6A599717-AA63-48B2-86F5-B33E6AE8931D}"/>
              </a:ext>
            </a:extLst>
          </p:cNvPr>
          <p:cNvSpPr txBox="1"/>
          <p:nvPr/>
        </p:nvSpPr>
        <p:spPr>
          <a:xfrm>
            <a:off x="2205566" y="2500808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ใช้ความสัมพันธ์ของการบวกและการลบ</a:t>
            </a: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8761F53D-1070-49EF-B757-20353FD0A853}"/>
              </a:ext>
            </a:extLst>
          </p:cNvPr>
          <p:cNvGrpSpPr/>
          <p:nvPr/>
        </p:nvGrpSpPr>
        <p:grpSpPr>
          <a:xfrm>
            <a:off x="6056861" y="2620679"/>
            <a:ext cx="3827524" cy="1934940"/>
            <a:chOff x="5710755" y="3183707"/>
            <a:chExt cx="3827524" cy="1934940"/>
          </a:xfrm>
        </p:grpSpPr>
        <p:sp>
          <p:nvSpPr>
            <p:cNvPr id="29" name="วงรี 6">
              <a:extLst>
                <a:ext uri="{FF2B5EF4-FFF2-40B4-BE49-F238E27FC236}">
                  <a16:creationId xmlns:a16="http://schemas.microsoft.com/office/drawing/2014/main" id="{DA5C3FEC-8789-482E-A160-41126C114D68}"/>
                </a:ext>
              </a:extLst>
            </p:cNvPr>
            <p:cNvSpPr/>
            <p:nvPr/>
          </p:nvSpPr>
          <p:spPr>
            <a:xfrm>
              <a:off x="5710755" y="3183707"/>
              <a:ext cx="3827524" cy="1934940"/>
            </a:xfrm>
            <a:custGeom>
              <a:avLst/>
              <a:gdLst>
                <a:gd name="connsiteX0" fmla="*/ 0 w 3825817"/>
                <a:gd name="connsiteY0" fmla="*/ 967419 h 1934838"/>
                <a:gd name="connsiteX1" fmla="*/ 1912909 w 3825817"/>
                <a:gd name="connsiteY1" fmla="*/ 0 h 1934838"/>
                <a:gd name="connsiteX2" fmla="*/ 3825818 w 3825817"/>
                <a:gd name="connsiteY2" fmla="*/ 967419 h 1934838"/>
                <a:gd name="connsiteX3" fmla="*/ 1912909 w 3825817"/>
                <a:gd name="connsiteY3" fmla="*/ 1934838 h 1934838"/>
                <a:gd name="connsiteX4" fmla="*/ 0 w 3825817"/>
                <a:gd name="connsiteY4" fmla="*/ 967419 h 1934838"/>
                <a:gd name="connsiteX0" fmla="*/ 621 w 3826439"/>
                <a:gd name="connsiteY0" fmla="*/ 967470 h 1934940"/>
                <a:gd name="connsiteX1" fmla="*/ 1913530 w 3826439"/>
                <a:gd name="connsiteY1" fmla="*/ 51 h 1934940"/>
                <a:gd name="connsiteX2" fmla="*/ 3826439 w 3826439"/>
                <a:gd name="connsiteY2" fmla="*/ 967470 h 1934940"/>
                <a:gd name="connsiteX3" fmla="*/ 1913530 w 3826439"/>
                <a:gd name="connsiteY3" fmla="*/ 1934889 h 1934940"/>
                <a:gd name="connsiteX4" fmla="*/ 621 w 3826439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  <a:gd name="connsiteX0" fmla="*/ 621 w 3827524"/>
                <a:gd name="connsiteY0" fmla="*/ 967470 h 1934940"/>
                <a:gd name="connsiteX1" fmla="*/ 1913530 w 3827524"/>
                <a:gd name="connsiteY1" fmla="*/ 51 h 1934940"/>
                <a:gd name="connsiteX2" fmla="*/ 3826439 w 3827524"/>
                <a:gd name="connsiteY2" fmla="*/ 967470 h 1934940"/>
                <a:gd name="connsiteX3" fmla="*/ 1913530 w 3827524"/>
                <a:gd name="connsiteY3" fmla="*/ 1934889 h 1934940"/>
                <a:gd name="connsiteX4" fmla="*/ 621 w 3827524"/>
                <a:gd name="connsiteY4" fmla="*/ 967470 h 193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27524" h="1934940">
                  <a:moveTo>
                    <a:pt x="621" y="967470"/>
                  </a:moveTo>
                  <a:cubicBezTo>
                    <a:pt x="-26811" y="-24021"/>
                    <a:pt x="857060" y="51"/>
                    <a:pt x="1913530" y="51"/>
                  </a:cubicBezTo>
                  <a:cubicBezTo>
                    <a:pt x="2970000" y="51"/>
                    <a:pt x="3863015" y="85707"/>
                    <a:pt x="3826439" y="967470"/>
                  </a:cubicBezTo>
                  <a:cubicBezTo>
                    <a:pt x="3853871" y="1894953"/>
                    <a:pt x="2970000" y="1934889"/>
                    <a:pt x="1913530" y="1934889"/>
                  </a:cubicBezTo>
                  <a:cubicBezTo>
                    <a:pt x="857060" y="1934889"/>
                    <a:pt x="28053" y="1958961"/>
                    <a:pt x="621" y="96747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A6776647-343A-4082-8C86-6BF25FF55E6B}"/>
                </a:ext>
              </a:extLst>
            </p:cNvPr>
            <p:cNvSpPr txBox="1"/>
            <p:nvPr/>
          </p:nvSpPr>
          <p:spPr>
            <a:xfrm>
              <a:off x="6094549" y="3387021"/>
              <a:ext cx="3084499" cy="1569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 - 1,895 		= 98,105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98,105 + 1,895 	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265113" algn="l"/>
                  <a:tab pos="1700213" algn="l"/>
                  <a:tab pos="1974850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 - 98,105 		= 1,895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EF0AAD46-FD5B-44AC-B56E-C6BF6319925A}"/>
              </a:ext>
            </a:extLst>
          </p:cNvPr>
          <p:cNvGrpSpPr/>
          <p:nvPr/>
        </p:nvGrpSpPr>
        <p:grpSpPr>
          <a:xfrm>
            <a:off x="2017321" y="1781617"/>
            <a:ext cx="3384000" cy="577198"/>
            <a:chOff x="3555506" y="1757142"/>
            <a:chExt cx="3384000" cy="577198"/>
          </a:xfrm>
        </p:grpSpPr>
        <p:grpSp>
          <p:nvGrpSpPr>
            <p:cNvPr id="32" name="กลุ่ม 31">
              <a:extLst>
                <a:ext uri="{FF2B5EF4-FFF2-40B4-BE49-F238E27FC236}">
                  <a16:creationId xmlns:a16="http://schemas.microsoft.com/office/drawing/2014/main" id="{5A111973-0698-46B7-9691-B04BD2CFB8B7}"/>
                </a:ext>
              </a:extLst>
            </p:cNvPr>
            <p:cNvGrpSpPr/>
            <p:nvPr/>
          </p:nvGrpSpPr>
          <p:grpSpPr>
            <a:xfrm>
              <a:off x="3555506" y="1757142"/>
              <a:ext cx="3384000" cy="577198"/>
              <a:chOff x="2013185" y="1946384"/>
              <a:chExt cx="1798195" cy="364256"/>
            </a:xfrm>
          </p:grpSpPr>
          <p:sp>
            <p:nvSpPr>
              <p:cNvPr id="34" name="Google Shape;3833;p61">
                <a:extLst>
                  <a:ext uri="{FF2B5EF4-FFF2-40B4-BE49-F238E27FC236}">
                    <a16:creationId xmlns:a16="http://schemas.microsoft.com/office/drawing/2014/main" id="{E5AE9D0C-AE76-428B-8A7E-9265EECEC8CE}"/>
                  </a:ext>
                </a:extLst>
              </p:cNvPr>
              <p:cNvSpPr/>
              <p:nvPr/>
            </p:nvSpPr>
            <p:spPr>
              <a:xfrm rot="16200000">
                <a:off x="2730155" y="1229414"/>
                <a:ext cx="364256" cy="179819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" name="Google Shape;3842;p61">
                <a:extLst>
                  <a:ext uri="{FF2B5EF4-FFF2-40B4-BE49-F238E27FC236}">
                    <a16:creationId xmlns:a16="http://schemas.microsoft.com/office/drawing/2014/main" id="{80AEA12A-4908-416D-A9F2-EA436AB5FCED}"/>
                  </a:ext>
                </a:extLst>
              </p:cNvPr>
              <p:cNvSpPr txBox="1"/>
              <p:nvPr/>
            </p:nvSpPr>
            <p:spPr>
              <a:xfrm>
                <a:off x="2229345" y="1998766"/>
                <a:ext cx="1451151" cy="25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     - 1,895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98,105</a:t>
                </a: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sp>
          <p:nvSpPr>
            <p:cNvPr id="33" name="สี่เหลี่ยมผืนผ้า 32">
              <a:extLst>
                <a:ext uri="{FF2B5EF4-FFF2-40B4-BE49-F238E27FC236}">
                  <a16:creationId xmlns:a16="http://schemas.microsoft.com/office/drawing/2014/main" id="{A615DCFA-E32A-440F-94C7-F79FD5A6920A}"/>
                </a:ext>
              </a:extLst>
            </p:cNvPr>
            <p:cNvSpPr/>
            <p:nvPr/>
          </p:nvSpPr>
          <p:spPr>
            <a:xfrm>
              <a:off x="4031178" y="187877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154563E4-F0FF-493B-9463-8D71A46C8EB4}"/>
              </a:ext>
            </a:extLst>
          </p:cNvPr>
          <p:cNvSpPr txBox="1"/>
          <p:nvPr/>
        </p:nvSpPr>
        <p:spPr>
          <a:xfrm>
            <a:off x="2198366" y="3465251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98,105 + 1,890	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1,304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2BFC28E-A40F-42BE-8066-DC9CA3F88082}"/>
              </a:ext>
            </a:extLst>
          </p:cNvPr>
          <p:cNvGrpSpPr/>
          <p:nvPr/>
        </p:nvGrpSpPr>
        <p:grpSpPr>
          <a:xfrm>
            <a:off x="2188742" y="2988602"/>
            <a:ext cx="4371824" cy="461665"/>
            <a:chOff x="2078362" y="3198167"/>
            <a:chExt cx="4371824" cy="461665"/>
          </a:xfrm>
        </p:grpSpPr>
        <p:sp>
          <p:nvSpPr>
            <p:cNvPr id="38" name="กล่องข้อความ 37">
              <a:extLst>
                <a:ext uri="{FF2B5EF4-FFF2-40B4-BE49-F238E27FC236}">
                  <a16:creationId xmlns:a16="http://schemas.microsoft.com/office/drawing/2014/main" id="{3FA84156-B76E-4A85-8DE4-C2D3F7166E41}"/>
                </a:ext>
              </a:extLst>
            </p:cNvPr>
            <p:cNvSpPr txBox="1"/>
            <p:nvPr/>
          </p:nvSpPr>
          <p:spPr>
            <a:xfrm>
              <a:off x="2078362" y="3198167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239963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98,105 + 1,895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=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9" name="สี่เหลี่ยมผืนผ้า 38">
              <a:extLst>
                <a:ext uri="{FF2B5EF4-FFF2-40B4-BE49-F238E27FC236}">
                  <a16:creationId xmlns:a16="http://schemas.microsoft.com/office/drawing/2014/main" id="{8BF62C4D-C47E-459A-B4D5-34E271AD46F3}"/>
                </a:ext>
              </a:extLst>
            </p:cNvPr>
            <p:cNvSpPr/>
            <p:nvPr/>
          </p:nvSpPr>
          <p:spPr>
            <a:xfrm>
              <a:off x="4653152" y="3267656"/>
              <a:ext cx="5832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F228CF92-70CF-4079-982B-538636B6B414}"/>
              </a:ext>
            </a:extLst>
          </p:cNvPr>
          <p:cNvGrpSpPr/>
          <p:nvPr/>
        </p:nvGrpSpPr>
        <p:grpSpPr>
          <a:xfrm>
            <a:off x="2205566" y="3991964"/>
            <a:ext cx="4371824" cy="462413"/>
            <a:chOff x="1927638" y="3699359"/>
            <a:chExt cx="4371824" cy="462413"/>
          </a:xfrm>
        </p:grpSpPr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00BD8BCD-E5D8-415F-BA66-7223167BE4E2}"/>
                </a:ext>
              </a:extLst>
            </p:cNvPr>
            <p:cNvSpPr txBox="1"/>
            <p:nvPr/>
          </p:nvSpPr>
          <p:spPr>
            <a:xfrm>
              <a:off x="1927638" y="3699359"/>
              <a:ext cx="43718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  <a:tab pos="2239963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	           - 1,895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98,105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42" name="กลุ่ม 41">
              <a:extLst>
                <a:ext uri="{FF2B5EF4-FFF2-40B4-BE49-F238E27FC236}">
                  <a16:creationId xmlns:a16="http://schemas.microsoft.com/office/drawing/2014/main" id="{F190ECEB-C91C-4C2F-AB4C-8DFDAFC114E0}"/>
                </a:ext>
              </a:extLst>
            </p:cNvPr>
            <p:cNvGrpSpPr/>
            <p:nvPr/>
          </p:nvGrpSpPr>
          <p:grpSpPr>
            <a:xfrm>
              <a:off x="2556169" y="3700107"/>
              <a:ext cx="1035861" cy="461665"/>
              <a:chOff x="6348570" y="1148982"/>
              <a:chExt cx="1035861" cy="461665"/>
            </a:xfrm>
          </p:grpSpPr>
          <p:sp>
            <p:nvSpPr>
              <p:cNvPr id="43" name="สี่เหลี่ยมผืนผ้า 42">
                <a:extLst>
                  <a:ext uri="{FF2B5EF4-FFF2-40B4-BE49-F238E27FC236}">
                    <a16:creationId xmlns:a16="http://schemas.microsoft.com/office/drawing/2014/main" id="{2FFC5B6B-C391-4C54-89CB-3301D2B56B2C}"/>
                  </a:ext>
                </a:extLst>
              </p:cNvPr>
              <p:cNvSpPr/>
              <p:nvPr/>
            </p:nvSpPr>
            <p:spPr>
              <a:xfrm>
                <a:off x="6377944" y="1196012"/>
                <a:ext cx="972000" cy="33186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4" name="กล่องข้อความ 43">
                <a:extLst>
                  <a:ext uri="{FF2B5EF4-FFF2-40B4-BE49-F238E27FC236}">
                    <a16:creationId xmlns:a16="http://schemas.microsoft.com/office/drawing/2014/main" id="{FEE9C0CC-613F-4391-B7C6-EBCBCE0DC86D}"/>
                  </a:ext>
                </a:extLst>
              </p:cNvPr>
              <p:cNvSpPr txBox="1"/>
              <p:nvPr/>
            </p:nvSpPr>
            <p:spPr>
              <a:xfrm>
                <a:off x="6348570" y="1148982"/>
                <a:ext cx="103586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100,000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89111A20-968D-4893-B8B1-61A5C6EE7EBB}"/>
              </a:ext>
            </a:extLst>
          </p:cNvPr>
          <p:cNvSpPr txBox="1"/>
          <p:nvPr/>
        </p:nvSpPr>
        <p:spPr>
          <a:xfrm>
            <a:off x="2205566" y="4491796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๑๐๐,๐๐๐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4875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/>
      <p:bldP spid="36" grpId="0"/>
      <p:bldP spid="45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0EC227DD-AEE2-4AF0-9654-4AE212E51B1D}"/>
              </a:ext>
            </a:extLst>
          </p:cNvPr>
          <p:cNvGrpSpPr/>
          <p:nvPr/>
        </p:nvGrpSpPr>
        <p:grpSpPr>
          <a:xfrm>
            <a:off x="1157573" y="1236608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0F4B1599-D9B5-485F-97B0-64359C75678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08EE516A-56B0-47BB-891E-E04D86A05A0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24D514A5-E56D-44AF-B724-C6D2E92620D9}"/>
              </a:ext>
            </a:extLst>
          </p:cNvPr>
          <p:cNvSpPr txBox="1"/>
          <p:nvPr/>
        </p:nvSpPr>
        <p:spPr>
          <a:xfrm>
            <a:off x="1838155" y="1208940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- 375 = 8,025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86C1D6D1-37D1-48BE-AA3F-94D3A950688C}"/>
              </a:ext>
            </a:extLst>
          </p:cNvPr>
          <p:cNvGrpSpPr/>
          <p:nvPr/>
        </p:nvGrpSpPr>
        <p:grpSpPr>
          <a:xfrm>
            <a:off x="6234398" y="1229636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E98CF9D6-CAAA-43B0-B9A8-06BD02CD563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7E52B291-C03A-43AE-BF77-7F8B29FB6E0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160F6977-DA6D-4FDD-BCD8-4EB99CE6AC55}"/>
              </a:ext>
            </a:extLst>
          </p:cNvPr>
          <p:cNvSpPr txBox="1"/>
          <p:nvPr/>
        </p:nvSpPr>
        <p:spPr>
          <a:xfrm>
            <a:off x="6914980" y="120196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- 1,930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20,000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758718E0-B6B1-4F80-B44F-032C3B4AADB8}"/>
              </a:ext>
            </a:extLst>
          </p:cNvPr>
          <p:cNvGrpSpPr/>
          <p:nvPr/>
        </p:nvGrpSpPr>
        <p:grpSpPr>
          <a:xfrm>
            <a:off x="1883664" y="1667686"/>
            <a:ext cx="3172663" cy="1938992"/>
            <a:chOff x="2057400" y="1978582"/>
            <a:chExt cx="3172663" cy="1938992"/>
          </a:xfrm>
        </p:grpSpPr>
        <p:sp>
          <p:nvSpPr>
            <p:cNvPr id="23" name="กล่องข้อความ 22">
              <a:extLst>
                <a:ext uri="{FF2B5EF4-FFF2-40B4-BE49-F238E27FC236}">
                  <a16:creationId xmlns:a16="http://schemas.microsoft.com/office/drawing/2014/main" id="{09C86B1C-25B3-4BF8-81A7-4D5177B2EA29}"/>
                </a:ext>
              </a:extLst>
            </p:cNvPr>
            <p:cNvSpPr txBox="1"/>
            <p:nvPr/>
          </p:nvSpPr>
          <p:spPr>
            <a:xfrm>
              <a:off x="2057400" y="1978582"/>
              <a:ext cx="3172663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8,025 + 375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8,025 + 375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8,400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- 375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8,025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149475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๘,๔๐๐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3383E14E-9499-4845-9F47-C278EF06EB54}"/>
                </a:ext>
              </a:extLst>
            </p:cNvPr>
            <p:cNvSpPr/>
            <p:nvPr/>
          </p:nvSpPr>
          <p:spPr>
            <a:xfrm>
              <a:off x="2694180" y="3097135"/>
              <a:ext cx="684172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5" name="กล่องข้อความ 24">
              <a:extLst>
                <a:ext uri="{FF2B5EF4-FFF2-40B4-BE49-F238E27FC236}">
                  <a16:creationId xmlns:a16="http://schemas.microsoft.com/office/drawing/2014/main" id="{B7227667-E451-4771-B1BC-AD4E608B853C}"/>
                </a:ext>
              </a:extLst>
            </p:cNvPr>
            <p:cNvSpPr txBox="1"/>
            <p:nvPr/>
          </p:nvSpPr>
          <p:spPr>
            <a:xfrm>
              <a:off x="2661804" y="3059328"/>
              <a:ext cx="80342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8,400</a:t>
              </a: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B469AC1C-9D24-456B-9E21-529C9A42DCA3}"/>
              </a:ext>
            </a:extLst>
          </p:cNvPr>
          <p:cNvGrpSpPr/>
          <p:nvPr/>
        </p:nvGrpSpPr>
        <p:grpSpPr>
          <a:xfrm>
            <a:off x="1157573" y="3848380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DE3153E3-23C4-4335-96E0-8BA72D6397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BE49F7B9-1A26-42FA-BF92-2428B87400C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82623550-B9DB-43CB-9815-3FCFC04FE5A1}"/>
              </a:ext>
            </a:extLst>
          </p:cNvPr>
          <p:cNvSpPr txBox="1"/>
          <p:nvPr/>
        </p:nvSpPr>
        <p:spPr>
          <a:xfrm>
            <a:off x="1838155" y="382071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- 28,375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7,590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BFD06274-999E-43EF-93A5-DBD773BB9278}"/>
              </a:ext>
            </a:extLst>
          </p:cNvPr>
          <p:cNvGrpSpPr/>
          <p:nvPr/>
        </p:nvGrpSpPr>
        <p:grpSpPr>
          <a:xfrm>
            <a:off x="6234398" y="3841408"/>
            <a:ext cx="468000" cy="468000"/>
            <a:chOff x="1239484" y="1722687"/>
            <a:chExt cx="468000" cy="468000"/>
          </a:xfrm>
        </p:grpSpPr>
        <p:sp>
          <p:nvSpPr>
            <p:cNvPr id="31" name="Google Shape;523;p27">
              <a:extLst>
                <a:ext uri="{FF2B5EF4-FFF2-40B4-BE49-F238E27FC236}">
                  <a16:creationId xmlns:a16="http://schemas.microsoft.com/office/drawing/2014/main" id="{86506EC0-028A-4379-9BBC-0C812DEA796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656;p49">
              <a:extLst>
                <a:ext uri="{FF2B5EF4-FFF2-40B4-BE49-F238E27FC236}">
                  <a16:creationId xmlns:a16="http://schemas.microsoft.com/office/drawing/2014/main" id="{A53BA5A9-682B-43A2-BD32-E11807D3B9B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B46114DD-7151-4352-829B-5DB3BCCD63F0}"/>
              </a:ext>
            </a:extLst>
          </p:cNvPr>
          <p:cNvSpPr txBox="1"/>
          <p:nvPr/>
        </p:nvSpPr>
        <p:spPr>
          <a:xfrm>
            <a:off x="6914980" y="3813740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- 6,375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89,000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A312E1B4-93D7-4904-90EA-A3EE29DD29B5}"/>
              </a:ext>
            </a:extLst>
          </p:cNvPr>
          <p:cNvGrpSpPr/>
          <p:nvPr/>
        </p:nvGrpSpPr>
        <p:grpSpPr>
          <a:xfrm>
            <a:off x="6914980" y="1662153"/>
            <a:ext cx="3687228" cy="1938992"/>
            <a:chOff x="2057400" y="1978582"/>
            <a:chExt cx="3687228" cy="1938992"/>
          </a:xfrm>
        </p:grpSpPr>
        <p:sp>
          <p:nvSpPr>
            <p:cNvPr id="35" name="กล่องข้อความ 34">
              <a:extLst>
                <a:ext uri="{FF2B5EF4-FFF2-40B4-BE49-F238E27FC236}">
                  <a16:creationId xmlns:a16="http://schemas.microsoft.com/office/drawing/2014/main" id="{D787CF62-C455-4AFC-BC8E-DF83F30E96C1}"/>
                </a:ext>
              </a:extLst>
            </p:cNvPr>
            <p:cNvSpPr txBox="1"/>
            <p:nvPr/>
          </p:nvSpPr>
          <p:spPr>
            <a:xfrm>
              <a:off x="2057400" y="1978582"/>
              <a:ext cx="3687228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20,000 +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,930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2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0,000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+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,930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21,930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-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1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,930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20,000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๒๑,๙๓๐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6" name="สี่เหลี่ยมผืนผ้า 35">
              <a:extLst>
                <a:ext uri="{FF2B5EF4-FFF2-40B4-BE49-F238E27FC236}">
                  <a16:creationId xmlns:a16="http://schemas.microsoft.com/office/drawing/2014/main" id="{4EA676D3-75C9-45B0-8E03-B0F850EF5820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B2CCAD26-FC86-4C13-ACE0-804CC6AE16EA}"/>
                </a:ext>
              </a:extLst>
            </p:cNvPr>
            <p:cNvSpPr txBox="1"/>
            <p:nvPr/>
          </p:nvSpPr>
          <p:spPr>
            <a:xfrm>
              <a:off x="2730755" y="3061535"/>
              <a:ext cx="88036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21,930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85F84937-365D-44B9-8EC8-2D8BDB322B6B}"/>
              </a:ext>
            </a:extLst>
          </p:cNvPr>
          <p:cNvGrpSpPr/>
          <p:nvPr/>
        </p:nvGrpSpPr>
        <p:grpSpPr>
          <a:xfrm>
            <a:off x="1883664" y="4283305"/>
            <a:ext cx="3922869" cy="1938992"/>
            <a:chOff x="2057400" y="1978582"/>
            <a:chExt cx="3922869" cy="1938992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40F999B9-F308-4325-8B43-99E1971DDF81}"/>
                </a:ext>
              </a:extLst>
            </p:cNvPr>
            <p:cNvSpPr txBox="1"/>
            <p:nvPr/>
          </p:nvSpPr>
          <p:spPr>
            <a:xfrm>
              <a:off x="2057400" y="1978582"/>
              <a:ext cx="3922869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7,590 + 28,375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7,590 + 28,375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35,965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-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28,375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7,590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9715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๓๕,๙๖๕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EFDD17EB-0214-45A7-853E-7CA1A638B545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BA9C3757-D1EF-4BC0-BF8E-23BD6F269F9D}"/>
                </a:ext>
              </a:extLst>
            </p:cNvPr>
            <p:cNvSpPr txBox="1"/>
            <p:nvPr/>
          </p:nvSpPr>
          <p:spPr>
            <a:xfrm>
              <a:off x="2694179" y="3061535"/>
              <a:ext cx="95731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35,965</a:t>
              </a: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55809977-D78A-490A-99DB-418EF2155457}"/>
              </a:ext>
            </a:extLst>
          </p:cNvPr>
          <p:cNvGrpSpPr/>
          <p:nvPr/>
        </p:nvGrpSpPr>
        <p:grpSpPr>
          <a:xfrm>
            <a:off x="6921300" y="4270513"/>
            <a:ext cx="3756156" cy="1938992"/>
            <a:chOff x="2057400" y="1978582"/>
            <a:chExt cx="3756156" cy="1938992"/>
          </a:xfrm>
        </p:grpSpPr>
        <p:sp>
          <p:nvSpPr>
            <p:cNvPr id="43" name="กล่องข้อความ 42">
              <a:extLst>
                <a:ext uri="{FF2B5EF4-FFF2-40B4-BE49-F238E27FC236}">
                  <a16:creationId xmlns:a16="http://schemas.microsoft.com/office/drawing/2014/main" id="{15D215C1-68DF-4E4E-B784-185D2CC83EC8}"/>
                </a:ext>
              </a:extLst>
            </p:cNvPr>
            <p:cNvSpPr txBox="1"/>
            <p:nvPr/>
          </p:nvSpPr>
          <p:spPr>
            <a:xfrm>
              <a:off x="2057400" y="1978582"/>
              <a:ext cx="3756156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89,000 + 6,375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89,000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+ 6,375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95,375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          - </a:t>
              </a:r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6,375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89,000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๙๕,๓๗๕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4" name="สี่เหลี่ยมผืนผ้า 43">
              <a:extLst>
                <a:ext uri="{FF2B5EF4-FFF2-40B4-BE49-F238E27FC236}">
                  <a16:creationId xmlns:a16="http://schemas.microsoft.com/office/drawing/2014/main" id="{25915EAF-A81A-4A6A-A14F-865BF614CF7F}"/>
                </a:ext>
              </a:extLst>
            </p:cNvPr>
            <p:cNvSpPr/>
            <p:nvPr/>
          </p:nvSpPr>
          <p:spPr>
            <a:xfrm>
              <a:off x="2694179" y="3097135"/>
              <a:ext cx="923335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4E92EEA6-8203-454E-8E53-2E97BF510A91}"/>
                </a:ext>
              </a:extLst>
            </p:cNvPr>
            <p:cNvSpPr txBox="1"/>
            <p:nvPr/>
          </p:nvSpPr>
          <p:spPr>
            <a:xfrm>
              <a:off x="2694179" y="3061535"/>
              <a:ext cx="96212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95,375</a:t>
              </a:r>
            </a:p>
          </p:txBody>
        </p:sp>
      </p:grpSp>
      <p:sp>
        <p:nvSpPr>
          <p:cNvPr id="46" name="Google Shape;4259;p71">
            <a:extLst>
              <a:ext uri="{FF2B5EF4-FFF2-40B4-BE49-F238E27FC236}">
                <a16:creationId xmlns:a16="http://schemas.microsoft.com/office/drawing/2014/main" id="{96254B18-FAE8-4D2A-8D87-6BFEE64C4520}"/>
              </a:ext>
            </a:extLst>
          </p:cNvPr>
          <p:cNvSpPr txBox="1"/>
          <p:nvPr/>
        </p:nvSpPr>
        <p:spPr>
          <a:xfrm>
            <a:off x="1170326" y="473486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หาค่าของตัวไม่ทราบค่าในประโยคสัญลักษณ์</a:t>
            </a:r>
          </a:p>
        </p:txBody>
      </p:sp>
      <p:grpSp>
        <p:nvGrpSpPr>
          <p:cNvPr id="47" name="Google Shape;3186;p51">
            <a:extLst>
              <a:ext uri="{FF2B5EF4-FFF2-40B4-BE49-F238E27FC236}">
                <a16:creationId xmlns:a16="http://schemas.microsoft.com/office/drawing/2014/main" id="{645DE160-AE58-45F3-8028-3BB14A5564D0}"/>
              </a:ext>
            </a:extLst>
          </p:cNvPr>
          <p:cNvGrpSpPr/>
          <p:nvPr/>
        </p:nvGrpSpPr>
        <p:grpSpPr>
          <a:xfrm rot="14045225">
            <a:off x="6747405" y="429516"/>
            <a:ext cx="292669" cy="583541"/>
            <a:chOff x="2518050" y="238125"/>
            <a:chExt cx="2610950" cy="5185750"/>
          </a:xfrm>
        </p:grpSpPr>
        <p:sp>
          <p:nvSpPr>
            <p:cNvPr id="48" name="Google Shape;3187;p51">
              <a:extLst>
                <a:ext uri="{FF2B5EF4-FFF2-40B4-BE49-F238E27FC236}">
                  <a16:creationId xmlns:a16="http://schemas.microsoft.com/office/drawing/2014/main" id="{617DB02A-A489-4C26-8D76-52D1576099A6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88;p51">
              <a:extLst>
                <a:ext uri="{FF2B5EF4-FFF2-40B4-BE49-F238E27FC236}">
                  <a16:creationId xmlns:a16="http://schemas.microsoft.com/office/drawing/2014/main" id="{E476797C-606A-4E30-9A88-3402CDD42166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89;p51">
              <a:extLst>
                <a:ext uri="{FF2B5EF4-FFF2-40B4-BE49-F238E27FC236}">
                  <a16:creationId xmlns:a16="http://schemas.microsoft.com/office/drawing/2014/main" id="{E50B425C-F2F0-4C4F-BAAE-9F7991221B76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1" name="Google Shape;3190;p51">
              <a:extLst>
                <a:ext uri="{FF2B5EF4-FFF2-40B4-BE49-F238E27FC236}">
                  <a16:creationId xmlns:a16="http://schemas.microsoft.com/office/drawing/2014/main" id="{0A19302E-52F2-4B6C-98C5-0FD025B1C6B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2" name="Google Shape;3191;p51">
              <a:extLst>
                <a:ext uri="{FF2B5EF4-FFF2-40B4-BE49-F238E27FC236}">
                  <a16:creationId xmlns:a16="http://schemas.microsoft.com/office/drawing/2014/main" id="{649768CC-F2C9-47D7-8C9E-5F15E858853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2;p51">
              <a:extLst>
                <a:ext uri="{FF2B5EF4-FFF2-40B4-BE49-F238E27FC236}">
                  <a16:creationId xmlns:a16="http://schemas.microsoft.com/office/drawing/2014/main" id="{3BBC15C7-117B-4A1A-93FD-D416B771E6D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4" name="Google Shape;3193;p51">
              <a:extLst>
                <a:ext uri="{FF2B5EF4-FFF2-40B4-BE49-F238E27FC236}">
                  <a16:creationId xmlns:a16="http://schemas.microsoft.com/office/drawing/2014/main" id="{D65ECB42-5616-4D16-A03F-A2C30BB9353F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5" name="Google Shape;8099;p68">
            <a:extLst>
              <a:ext uri="{FF2B5EF4-FFF2-40B4-BE49-F238E27FC236}">
                <a16:creationId xmlns:a16="http://schemas.microsoft.com/office/drawing/2014/main" id="{E88D7B1D-DDDF-4597-B54A-0561ED5366E0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6" name="Google Shape;8099;p68">
            <a:extLst>
              <a:ext uri="{FF2B5EF4-FFF2-40B4-BE49-F238E27FC236}">
                <a16:creationId xmlns:a16="http://schemas.microsoft.com/office/drawing/2014/main" id="{C8018109-ECC8-4546-835F-C1EFC0334542}"/>
              </a:ext>
            </a:extLst>
          </p:cNvPr>
          <p:cNvSpPr/>
          <p:nvPr/>
        </p:nvSpPr>
        <p:spPr>
          <a:xfrm rot="191175">
            <a:off x="3216373" y="82873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92862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2">
            <a:extLst>
              <a:ext uri="{FF2B5EF4-FFF2-40B4-BE49-F238E27FC236}">
                <a16:creationId xmlns:a16="http://schemas.microsoft.com/office/drawing/2014/main" id="{84FD372F-E108-4BC6-A314-DA9B4E916802}"/>
              </a:ext>
            </a:extLst>
          </p:cNvPr>
          <p:cNvGrpSpPr/>
          <p:nvPr/>
        </p:nvGrpSpPr>
        <p:grpSpPr>
          <a:xfrm>
            <a:off x="1157573" y="998864"/>
            <a:ext cx="468000" cy="468000"/>
            <a:chOff x="1239484" y="1722687"/>
            <a:chExt cx="468000" cy="468000"/>
          </a:xfrm>
        </p:grpSpPr>
        <p:sp>
          <p:nvSpPr>
            <p:cNvPr id="9" name="Google Shape;523;p27">
              <a:extLst>
                <a:ext uri="{FF2B5EF4-FFF2-40B4-BE49-F238E27FC236}">
                  <a16:creationId xmlns:a16="http://schemas.microsoft.com/office/drawing/2014/main" id="{38AE6D23-1BF1-403F-AB60-02F6AFC4FE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656;p49">
              <a:extLst>
                <a:ext uri="{FF2B5EF4-FFF2-40B4-BE49-F238E27FC236}">
                  <a16:creationId xmlns:a16="http://schemas.microsoft.com/office/drawing/2014/main" id="{3A7631ED-9BB6-4F91-A20E-997F76A4DE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8F4B8604-138B-43B3-8280-A25681DD55BC}"/>
              </a:ext>
            </a:extLst>
          </p:cNvPr>
          <p:cNvSpPr txBox="1"/>
          <p:nvPr/>
        </p:nvSpPr>
        <p:spPr>
          <a:xfrm>
            <a:off x="1838155" y="97119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1,531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= 1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" name="กลุ่ม 2">
            <a:extLst>
              <a:ext uri="{FF2B5EF4-FFF2-40B4-BE49-F238E27FC236}">
                <a16:creationId xmlns:a16="http://schemas.microsoft.com/office/drawing/2014/main" id="{E5CE392C-F387-4074-AEFD-8338155074AA}"/>
              </a:ext>
            </a:extLst>
          </p:cNvPr>
          <p:cNvGrpSpPr/>
          <p:nvPr/>
        </p:nvGrpSpPr>
        <p:grpSpPr>
          <a:xfrm>
            <a:off x="6234398" y="991892"/>
            <a:ext cx="468000" cy="468000"/>
            <a:chOff x="1239484" y="1722687"/>
            <a:chExt cx="468000" cy="468000"/>
          </a:xfrm>
        </p:grpSpPr>
        <p:sp>
          <p:nvSpPr>
            <p:cNvPr id="13" name="Google Shape;523;p27">
              <a:extLst>
                <a:ext uri="{FF2B5EF4-FFF2-40B4-BE49-F238E27FC236}">
                  <a16:creationId xmlns:a16="http://schemas.microsoft.com/office/drawing/2014/main" id="{B3BE1269-E381-4559-BD3B-161C344F982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656;p49">
              <a:extLst>
                <a:ext uri="{FF2B5EF4-FFF2-40B4-BE49-F238E27FC236}">
                  <a16:creationId xmlns:a16="http://schemas.microsoft.com/office/drawing/2014/main" id="{CBF08F03-E5E6-4934-B190-93CD157547B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81CAAE62-77AA-40C1-9835-12474285F344}"/>
              </a:ext>
            </a:extLst>
          </p:cNvPr>
          <p:cNvSpPr txBox="1"/>
          <p:nvPr/>
        </p:nvSpPr>
        <p:spPr>
          <a:xfrm>
            <a:off x="6914980" y="964224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2,445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695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42BC28A3-21BE-4CDF-863A-CB8426FC5946}"/>
              </a:ext>
            </a:extLst>
          </p:cNvPr>
          <p:cNvGrpSpPr/>
          <p:nvPr/>
        </p:nvGrpSpPr>
        <p:grpSpPr>
          <a:xfrm>
            <a:off x="1883664" y="1429942"/>
            <a:ext cx="3047629" cy="1938992"/>
            <a:chOff x="2057400" y="1978582"/>
            <a:chExt cx="3047629" cy="1938992"/>
          </a:xfrm>
        </p:grpSpPr>
        <p:sp>
          <p:nvSpPr>
            <p:cNvPr id="23" name="กล่องข้อความ 22">
              <a:extLst>
                <a:ext uri="{FF2B5EF4-FFF2-40B4-BE49-F238E27FC236}">
                  <a16:creationId xmlns:a16="http://schemas.microsoft.com/office/drawing/2014/main" id="{3982ECF8-515B-4DA5-B0D0-0BDB6C68665F}"/>
                </a:ext>
              </a:extLst>
            </p:cNvPr>
            <p:cNvSpPr txBox="1"/>
            <p:nvPr/>
          </p:nvSpPr>
          <p:spPr>
            <a:xfrm>
              <a:off x="2057400" y="1978582"/>
              <a:ext cx="3047629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1,531 – 1,000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1,531 – 1,000	= 531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1,531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-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1,000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197485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๕๓๑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BB6E3F09-13B9-413B-8088-C1B32F163CFC}"/>
                </a:ext>
              </a:extLst>
            </p:cNvPr>
            <p:cNvSpPr/>
            <p:nvPr/>
          </p:nvSpPr>
          <p:spPr>
            <a:xfrm>
              <a:off x="3471420" y="3097135"/>
              <a:ext cx="576000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5" name="กล่องข้อความ 24">
              <a:extLst>
                <a:ext uri="{FF2B5EF4-FFF2-40B4-BE49-F238E27FC236}">
                  <a16:creationId xmlns:a16="http://schemas.microsoft.com/office/drawing/2014/main" id="{589B11E7-F6A5-4267-833C-792A500F7649}"/>
                </a:ext>
              </a:extLst>
            </p:cNvPr>
            <p:cNvSpPr txBox="1"/>
            <p:nvPr/>
          </p:nvSpPr>
          <p:spPr>
            <a:xfrm>
              <a:off x="3500001" y="3068308"/>
              <a:ext cx="55656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531</a:t>
              </a:r>
            </a:p>
          </p:txBody>
        </p: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95831D5B-FBC3-4A5D-9F80-7B065744F810}"/>
              </a:ext>
            </a:extLst>
          </p:cNvPr>
          <p:cNvGrpSpPr/>
          <p:nvPr/>
        </p:nvGrpSpPr>
        <p:grpSpPr>
          <a:xfrm>
            <a:off x="7002225" y="1429942"/>
            <a:ext cx="3635932" cy="1938992"/>
            <a:chOff x="2057400" y="1978582"/>
            <a:chExt cx="3635932" cy="1938992"/>
          </a:xfrm>
        </p:grpSpPr>
        <p:sp>
          <p:nvSpPr>
            <p:cNvPr id="27" name="กล่องข้อความ 26">
              <a:extLst>
                <a:ext uri="{FF2B5EF4-FFF2-40B4-BE49-F238E27FC236}">
                  <a16:creationId xmlns:a16="http://schemas.microsoft.com/office/drawing/2014/main" id="{EE5402A1-2307-4519-9D9F-33AF6A7745AF}"/>
                </a:ext>
              </a:extLst>
            </p:cNvPr>
            <p:cNvSpPr txBox="1"/>
            <p:nvPr/>
          </p:nvSpPr>
          <p:spPr>
            <a:xfrm>
              <a:off x="2057400" y="1978582"/>
              <a:ext cx="3635932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2,445 – 695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2,445 – 695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= 1,750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2,445 -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695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๑,๗๕๐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8" name="สี่เหลี่ยมผืนผ้า 27">
              <a:extLst>
                <a:ext uri="{FF2B5EF4-FFF2-40B4-BE49-F238E27FC236}">
                  <a16:creationId xmlns:a16="http://schemas.microsoft.com/office/drawing/2014/main" id="{483974AC-99C7-4906-B4B0-F9EFBBAB06E9}"/>
                </a:ext>
              </a:extLst>
            </p:cNvPr>
            <p:cNvSpPr/>
            <p:nvPr/>
          </p:nvSpPr>
          <p:spPr>
            <a:xfrm>
              <a:off x="3663443" y="3097135"/>
              <a:ext cx="764331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29" name="กล่องข้อความ 28">
              <a:extLst>
                <a:ext uri="{FF2B5EF4-FFF2-40B4-BE49-F238E27FC236}">
                  <a16:creationId xmlns:a16="http://schemas.microsoft.com/office/drawing/2014/main" id="{4685D822-59F6-43DF-A010-B473F023A2C6}"/>
                </a:ext>
              </a:extLst>
            </p:cNvPr>
            <p:cNvSpPr txBox="1"/>
            <p:nvPr/>
          </p:nvSpPr>
          <p:spPr>
            <a:xfrm>
              <a:off x="3670560" y="3068756"/>
              <a:ext cx="76335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1,750</a:t>
              </a:r>
            </a:p>
          </p:txBody>
        </p:sp>
      </p:grp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94453CAA-C4B1-4A15-A1F9-4F1D2B83324C}"/>
              </a:ext>
            </a:extLst>
          </p:cNvPr>
          <p:cNvGrpSpPr/>
          <p:nvPr/>
        </p:nvGrpSpPr>
        <p:grpSpPr>
          <a:xfrm>
            <a:off x="1157573" y="3610636"/>
            <a:ext cx="468000" cy="468000"/>
            <a:chOff x="1239484" y="1722687"/>
            <a:chExt cx="468000" cy="468000"/>
          </a:xfrm>
        </p:grpSpPr>
        <p:sp>
          <p:nvSpPr>
            <p:cNvPr id="31" name="Google Shape;523;p27">
              <a:extLst>
                <a:ext uri="{FF2B5EF4-FFF2-40B4-BE49-F238E27FC236}">
                  <a16:creationId xmlns:a16="http://schemas.microsoft.com/office/drawing/2014/main" id="{23604DF8-E1FA-435A-84A5-07AF6BDDC74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656;p49">
              <a:extLst>
                <a:ext uri="{FF2B5EF4-FFF2-40B4-BE49-F238E27FC236}">
                  <a16:creationId xmlns:a16="http://schemas.microsoft.com/office/drawing/2014/main" id="{0695210F-FD39-42FC-A5B6-7403212DAFA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DCD2D6CA-E33B-44F2-9F8F-70AB79E80836}"/>
              </a:ext>
            </a:extLst>
          </p:cNvPr>
          <p:cNvSpPr txBox="1"/>
          <p:nvPr/>
        </p:nvSpPr>
        <p:spPr>
          <a:xfrm>
            <a:off x="1838155" y="358296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90,009 -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= 82,443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4" name="กลุ่ม 2">
            <a:extLst>
              <a:ext uri="{FF2B5EF4-FFF2-40B4-BE49-F238E27FC236}">
                <a16:creationId xmlns:a16="http://schemas.microsoft.com/office/drawing/2014/main" id="{854242E5-D4DF-4DBA-8CB9-988830C0483C}"/>
              </a:ext>
            </a:extLst>
          </p:cNvPr>
          <p:cNvGrpSpPr/>
          <p:nvPr/>
        </p:nvGrpSpPr>
        <p:grpSpPr>
          <a:xfrm>
            <a:off x="6234398" y="3603664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6BF2A8B8-26D5-415D-8B43-20B19C258A7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333FEC3A-72BB-49A4-8923-5F280DFEE78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4C32D366-33A1-4128-BA37-30E840B939DC}"/>
              </a:ext>
            </a:extLst>
          </p:cNvPr>
          <p:cNvSpPr txBox="1"/>
          <p:nvPr/>
        </p:nvSpPr>
        <p:spPr>
          <a:xfrm>
            <a:off x="6914980" y="357599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5,555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00D26FF8-FFC5-42FD-96AD-32E0B6B14CCE}"/>
              </a:ext>
            </a:extLst>
          </p:cNvPr>
          <p:cNvGrpSpPr/>
          <p:nvPr/>
        </p:nvGrpSpPr>
        <p:grpSpPr>
          <a:xfrm>
            <a:off x="1883664" y="4041714"/>
            <a:ext cx="3669594" cy="1938992"/>
            <a:chOff x="2057400" y="1978582"/>
            <a:chExt cx="3669594" cy="1938992"/>
          </a:xfrm>
        </p:grpSpPr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F3D46638-8F5E-4E46-82C4-71B0F8CE194E}"/>
                </a:ext>
              </a:extLst>
            </p:cNvPr>
            <p:cNvSpPr txBox="1"/>
            <p:nvPr/>
          </p:nvSpPr>
          <p:spPr>
            <a:xfrm>
              <a:off x="2057400" y="1978582"/>
              <a:ext cx="3669594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90,009 – 82,433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90,009 – 82,433	= 7,576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90,009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-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82,433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514600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๗,๕๗๖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8DA43A61-D9D2-45DA-A450-6DD66C7FAA5C}"/>
                </a:ext>
              </a:extLst>
            </p:cNvPr>
            <p:cNvSpPr/>
            <p:nvPr/>
          </p:nvSpPr>
          <p:spPr>
            <a:xfrm>
              <a:off x="3727452" y="3097135"/>
              <a:ext cx="821580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31338527-3143-4539-8D1B-2FE61DCBBE43}"/>
                </a:ext>
              </a:extLst>
            </p:cNvPr>
            <p:cNvSpPr txBox="1"/>
            <p:nvPr/>
          </p:nvSpPr>
          <p:spPr>
            <a:xfrm>
              <a:off x="3735907" y="3050020"/>
              <a:ext cx="82586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7,576</a:t>
              </a: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1FDE9295-6D3E-4EFD-B3BA-DA3F42731CE2}"/>
              </a:ext>
            </a:extLst>
          </p:cNvPr>
          <p:cNvGrpSpPr/>
          <p:nvPr/>
        </p:nvGrpSpPr>
        <p:grpSpPr>
          <a:xfrm>
            <a:off x="7002225" y="4041714"/>
            <a:ext cx="3879908" cy="1938992"/>
            <a:chOff x="2057400" y="1978582"/>
            <a:chExt cx="3879908" cy="1938992"/>
          </a:xfrm>
        </p:grpSpPr>
        <p:sp>
          <p:nvSpPr>
            <p:cNvPr id="43" name="กล่องข้อความ 42">
              <a:extLst>
                <a:ext uri="{FF2B5EF4-FFF2-40B4-BE49-F238E27FC236}">
                  <a16:creationId xmlns:a16="http://schemas.microsoft.com/office/drawing/2014/main" id="{00CE4BD1-0247-4A62-8528-FE5BF1D5A1A6}"/>
                </a:ext>
              </a:extLst>
            </p:cNvPr>
            <p:cNvSpPr txBox="1"/>
            <p:nvPr/>
          </p:nvSpPr>
          <p:spPr>
            <a:xfrm>
              <a:off x="2057400" y="1978582"/>
              <a:ext cx="3879908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687638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ใช้ความสัมพันธ์ของการบวกและการลบ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687638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จะได้	100,000 – 5,555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687638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100,000 – 5,555	= 94,445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687638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ดังนั้น	100,000 </a:t>
              </a: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-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	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5,555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  <a:tab pos="2687638" algn="l"/>
                </a:tabLst>
                <a:defRPr/>
              </a:pPr>
              <a:r>
                <a:rPr kumimoji="0" lang="th-TH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ตอบ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๙๔,๔๔๕	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4" name="สี่เหลี่ยมผืนผ้า 43">
              <a:extLst>
                <a:ext uri="{FF2B5EF4-FFF2-40B4-BE49-F238E27FC236}">
                  <a16:creationId xmlns:a16="http://schemas.microsoft.com/office/drawing/2014/main" id="{3169BA15-3470-4D45-A2A9-E03713BBC7D5}"/>
                </a:ext>
              </a:extLst>
            </p:cNvPr>
            <p:cNvSpPr/>
            <p:nvPr/>
          </p:nvSpPr>
          <p:spPr>
            <a:xfrm>
              <a:off x="3791459" y="3097135"/>
              <a:ext cx="927346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400" b="0" i="0" u="none" strike="noStrike" kern="1200" cap="none" spc="0" normalizeH="0" baseline="0" noProof="0" dirty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FCD2A706-0D05-40C5-82D6-FFF1C815ECAD}"/>
                </a:ext>
              </a:extLst>
            </p:cNvPr>
            <p:cNvSpPr txBox="1"/>
            <p:nvPr/>
          </p:nvSpPr>
          <p:spPr>
            <a:xfrm>
              <a:off x="3771764" y="3060559"/>
              <a:ext cx="9653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94,445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6014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E0DC4C2F-9A44-4858-B915-D2010959D09F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AA88A246-7A49-4C2C-8701-AFF5F03CBA8E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AF8D2148-DDE1-436D-8AFC-FF61B8BB75A7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D212DA5C-A4D8-4FFF-A92E-E3AC36926C30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C6BE0984-9B1C-4A93-8C2A-D5207EB21C22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BA5ECFC9-F3DF-4813-8D80-516A37CEDAEC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1A7F6716-9754-49EB-AC89-2ADE400B284E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1F26AF88-3BE6-4954-BB8D-DF02C4AA5B6B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6E7E9D18-E6B6-4E90-99AB-E76FF48136DF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50D469E8-BE0E-41A9-99E9-AB1AB40075AD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C2312196-4108-4C86-88C6-32B18AB08F10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37CD7A7E-8304-4319-A3CA-0AE274822BEE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6" name="วงรี 15">
            <a:extLst>
              <a:ext uri="{FF2B5EF4-FFF2-40B4-BE49-F238E27FC236}">
                <a16:creationId xmlns:a16="http://schemas.microsoft.com/office/drawing/2014/main" id="{1433EF66-D5DF-48DF-8397-93E0C46A0D5D}"/>
              </a:ext>
            </a:extLst>
          </p:cNvPr>
          <p:cNvSpPr/>
          <p:nvPr/>
        </p:nvSpPr>
        <p:spPr>
          <a:xfrm>
            <a:off x="1149835" y="723139"/>
            <a:ext cx="5029733" cy="2228681"/>
          </a:xfrm>
          <a:custGeom>
            <a:avLst/>
            <a:gdLst>
              <a:gd name="connsiteX0" fmla="*/ 0 w 4962881"/>
              <a:gd name="connsiteY0" fmla="*/ 932592 h 1865183"/>
              <a:gd name="connsiteX1" fmla="*/ 2481441 w 4962881"/>
              <a:gd name="connsiteY1" fmla="*/ 0 h 1865183"/>
              <a:gd name="connsiteX2" fmla="*/ 4962882 w 4962881"/>
              <a:gd name="connsiteY2" fmla="*/ 932592 h 1865183"/>
              <a:gd name="connsiteX3" fmla="*/ 2481441 w 4962881"/>
              <a:gd name="connsiteY3" fmla="*/ 1865184 h 1865183"/>
              <a:gd name="connsiteX4" fmla="*/ 0 w 4962881"/>
              <a:gd name="connsiteY4" fmla="*/ 932592 h 1865183"/>
              <a:gd name="connsiteX0" fmla="*/ 850 w 4963732"/>
              <a:gd name="connsiteY0" fmla="*/ 934876 h 1869752"/>
              <a:gd name="connsiteX1" fmla="*/ 2482291 w 4963732"/>
              <a:gd name="connsiteY1" fmla="*/ 2284 h 1869752"/>
              <a:gd name="connsiteX2" fmla="*/ 4963732 w 4963732"/>
              <a:gd name="connsiteY2" fmla="*/ 934876 h 1869752"/>
              <a:gd name="connsiteX3" fmla="*/ 2482291 w 4963732"/>
              <a:gd name="connsiteY3" fmla="*/ 1867468 h 1869752"/>
              <a:gd name="connsiteX4" fmla="*/ 850 w 4963732"/>
              <a:gd name="connsiteY4" fmla="*/ 934876 h 1869752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850 w 4966230"/>
              <a:gd name="connsiteY0" fmla="*/ 941741 h 1876617"/>
              <a:gd name="connsiteX1" fmla="*/ 2482291 w 4966230"/>
              <a:gd name="connsiteY1" fmla="*/ 9149 h 1876617"/>
              <a:gd name="connsiteX2" fmla="*/ 4963732 w 4966230"/>
              <a:gd name="connsiteY2" fmla="*/ 941741 h 1876617"/>
              <a:gd name="connsiteX3" fmla="*/ 2482291 w 4966230"/>
              <a:gd name="connsiteY3" fmla="*/ 1874333 h 1876617"/>
              <a:gd name="connsiteX4" fmla="*/ 850 w 4966230"/>
              <a:gd name="connsiteY4" fmla="*/ 941741 h 1876617"/>
              <a:gd name="connsiteX0" fmla="*/ 457 w 4965837"/>
              <a:gd name="connsiteY0" fmla="*/ 958131 h 1916262"/>
              <a:gd name="connsiteX1" fmla="*/ 2481898 w 4965837"/>
              <a:gd name="connsiteY1" fmla="*/ 25539 h 1916262"/>
              <a:gd name="connsiteX2" fmla="*/ 4963339 w 4965837"/>
              <a:gd name="connsiteY2" fmla="*/ 958131 h 1916262"/>
              <a:gd name="connsiteX3" fmla="*/ 2481898 w 4965837"/>
              <a:gd name="connsiteY3" fmla="*/ 1890723 h 1916262"/>
              <a:gd name="connsiteX4" fmla="*/ 457 w 4965837"/>
              <a:gd name="connsiteY4" fmla="*/ 958131 h 1916262"/>
              <a:gd name="connsiteX0" fmla="*/ 457 w 4965929"/>
              <a:gd name="connsiteY0" fmla="*/ 958131 h 1921063"/>
              <a:gd name="connsiteX1" fmla="*/ 2481898 w 4965929"/>
              <a:gd name="connsiteY1" fmla="*/ 25539 h 1921063"/>
              <a:gd name="connsiteX2" fmla="*/ 4963339 w 4965929"/>
              <a:gd name="connsiteY2" fmla="*/ 958131 h 1921063"/>
              <a:gd name="connsiteX3" fmla="*/ 2481898 w 4965929"/>
              <a:gd name="connsiteY3" fmla="*/ 1890723 h 1921063"/>
              <a:gd name="connsiteX4" fmla="*/ 457 w 4965929"/>
              <a:gd name="connsiteY4" fmla="*/ 958131 h 1921063"/>
              <a:gd name="connsiteX0" fmla="*/ 620 w 4966812"/>
              <a:gd name="connsiteY0" fmla="*/ 960531 h 1923463"/>
              <a:gd name="connsiteX1" fmla="*/ 2482061 w 4966812"/>
              <a:gd name="connsiteY1" fmla="*/ 27939 h 1923463"/>
              <a:gd name="connsiteX2" fmla="*/ 4963502 w 4966812"/>
              <a:gd name="connsiteY2" fmla="*/ 960531 h 1923463"/>
              <a:gd name="connsiteX3" fmla="*/ 2482061 w 4966812"/>
              <a:gd name="connsiteY3" fmla="*/ 1893123 h 1923463"/>
              <a:gd name="connsiteX4" fmla="*/ 620 w 4966812"/>
              <a:gd name="connsiteY4" fmla="*/ 960531 h 1923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6812" h="1923463">
                <a:moveTo>
                  <a:pt x="620" y="960531"/>
                </a:moveTo>
                <a:cubicBezTo>
                  <a:pt x="-25971" y="-240106"/>
                  <a:pt x="802055" y="22517"/>
                  <a:pt x="2482061" y="27939"/>
                </a:cubicBezTo>
                <a:cubicBezTo>
                  <a:pt x="4162067" y="33361"/>
                  <a:pt x="5027510" y="-139741"/>
                  <a:pt x="4963502" y="960531"/>
                </a:cubicBezTo>
                <a:cubicBezTo>
                  <a:pt x="5018366" y="1923643"/>
                  <a:pt x="4202008" y="1882278"/>
                  <a:pt x="2482061" y="1893123"/>
                </a:cubicBezTo>
                <a:cubicBezTo>
                  <a:pt x="762114" y="1903968"/>
                  <a:pt x="27211" y="2161168"/>
                  <a:pt x="620" y="960531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7" name="กล่องข้อความ 26">
            <a:extLst>
              <a:ext uri="{FF2B5EF4-FFF2-40B4-BE49-F238E27FC236}">
                <a16:creationId xmlns:a16="http://schemas.microsoft.com/office/drawing/2014/main" id="{6CDD2AEB-19C9-4490-9353-FE4D7D8ECBC6}"/>
              </a:ext>
            </a:extLst>
          </p:cNvPr>
          <p:cNvSpPr txBox="1"/>
          <p:nvPr/>
        </p:nvSpPr>
        <p:spPr>
          <a:xfrm>
            <a:off x="1807744" y="1221413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ใช้ความสัมพันธ์ของการบวกและการลบ</a:t>
            </a:r>
          </a:p>
        </p:txBody>
      </p: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295B752D-EA61-4975-B0C1-22FD814705B7}"/>
              </a:ext>
            </a:extLst>
          </p:cNvPr>
          <p:cNvGrpSpPr/>
          <p:nvPr/>
        </p:nvGrpSpPr>
        <p:grpSpPr>
          <a:xfrm>
            <a:off x="1619499" y="621094"/>
            <a:ext cx="3384000" cy="577198"/>
            <a:chOff x="3555506" y="1757142"/>
            <a:chExt cx="3384000" cy="577198"/>
          </a:xfrm>
        </p:grpSpPr>
        <p:grpSp>
          <p:nvGrpSpPr>
            <p:cNvPr id="29" name="กลุ่ม 28">
              <a:extLst>
                <a:ext uri="{FF2B5EF4-FFF2-40B4-BE49-F238E27FC236}">
                  <a16:creationId xmlns:a16="http://schemas.microsoft.com/office/drawing/2014/main" id="{09352070-0830-4D8D-947D-707ACC421742}"/>
                </a:ext>
              </a:extLst>
            </p:cNvPr>
            <p:cNvGrpSpPr/>
            <p:nvPr/>
          </p:nvGrpSpPr>
          <p:grpSpPr>
            <a:xfrm>
              <a:off x="3555506" y="1757142"/>
              <a:ext cx="3384000" cy="577198"/>
              <a:chOff x="2013185" y="1946384"/>
              <a:chExt cx="1798195" cy="364256"/>
            </a:xfrm>
          </p:grpSpPr>
          <p:sp>
            <p:nvSpPr>
              <p:cNvPr id="31" name="Google Shape;3833;p61">
                <a:extLst>
                  <a:ext uri="{FF2B5EF4-FFF2-40B4-BE49-F238E27FC236}">
                    <a16:creationId xmlns:a16="http://schemas.microsoft.com/office/drawing/2014/main" id="{F43E34C7-07D2-4E94-9809-B25368970D04}"/>
                  </a:ext>
                </a:extLst>
              </p:cNvPr>
              <p:cNvSpPr/>
              <p:nvPr/>
            </p:nvSpPr>
            <p:spPr>
              <a:xfrm rot="16200000">
                <a:off x="2730155" y="1229414"/>
                <a:ext cx="364256" cy="179819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2" name="Google Shape;3842;p61">
                <a:extLst>
                  <a:ext uri="{FF2B5EF4-FFF2-40B4-BE49-F238E27FC236}">
                    <a16:creationId xmlns:a16="http://schemas.microsoft.com/office/drawing/2014/main" id="{574AF006-3D49-4FC9-AD2A-5A1E540F3812}"/>
                  </a:ext>
                </a:extLst>
              </p:cNvPr>
              <p:cNvSpPr txBox="1"/>
              <p:nvPr/>
            </p:nvSpPr>
            <p:spPr>
              <a:xfrm>
                <a:off x="2229345" y="1998766"/>
                <a:ext cx="1451151" cy="2535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     </a:t>
                </a:r>
                <a:r>
                  <a:rPr lang="th-TH" sz="2400" kern="0" dirty="0">
                    <a:solidFill>
                      <a:srgbClr val="FFFFFF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+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1,500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3,000</a:t>
                </a: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sp>
          <p:nvSpPr>
            <p:cNvPr id="30" name="สี่เหลี่ยมผืนผ้า 29">
              <a:extLst>
                <a:ext uri="{FF2B5EF4-FFF2-40B4-BE49-F238E27FC236}">
                  <a16:creationId xmlns:a16="http://schemas.microsoft.com/office/drawing/2014/main" id="{4F5B14C5-5ECA-423E-B384-CF6FACC0E18A}"/>
                </a:ext>
              </a:extLst>
            </p:cNvPr>
            <p:cNvSpPr/>
            <p:nvPr/>
          </p:nvSpPr>
          <p:spPr>
            <a:xfrm>
              <a:off x="4031178" y="1878777"/>
              <a:ext cx="576000" cy="33186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DC545BF4-E860-429E-A70D-56A4B55AD2C0}"/>
              </a:ext>
            </a:extLst>
          </p:cNvPr>
          <p:cNvSpPr txBox="1"/>
          <p:nvPr/>
        </p:nvSpPr>
        <p:spPr>
          <a:xfrm>
            <a:off x="1800544" y="2012120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	1,500 + 1,500	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9BEEA2D0-141A-4EED-95D3-83EA3639E010}"/>
              </a:ext>
            </a:extLst>
          </p:cNvPr>
          <p:cNvSpPr txBox="1"/>
          <p:nvPr/>
        </p:nvSpPr>
        <p:spPr>
          <a:xfrm>
            <a:off x="1790920" y="1572047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2239963" algn="l"/>
                <a:tab pos="25146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	3,000 – 1,500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1,500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A9DE2E27-15B0-453F-B9F9-C62E257E3DBD}"/>
              </a:ext>
            </a:extLst>
          </p:cNvPr>
          <p:cNvSpPr txBox="1"/>
          <p:nvPr/>
        </p:nvSpPr>
        <p:spPr>
          <a:xfrm>
            <a:off x="1807744" y="2407729"/>
            <a:ext cx="43718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  <a:tab pos="1974850" algn="l"/>
                <a:tab pos="2239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๑,๕๐๐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530FAAC1-EBCD-4EDF-9656-C24A6BF86041}"/>
              </a:ext>
            </a:extLst>
          </p:cNvPr>
          <p:cNvGrpSpPr/>
          <p:nvPr/>
        </p:nvGrpSpPr>
        <p:grpSpPr>
          <a:xfrm>
            <a:off x="6451684" y="1386195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661D1B92-B9D4-4B9D-A680-95FB742C379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8735482E-639F-4F32-9440-74C996C5A69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57592394-52B6-471C-A803-869501D923B4}"/>
              </a:ext>
            </a:extLst>
          </p:cNvPr>
          <p:cNvSpPr txBox="1"/>
          <p:nvPr/>
        </p:nvSpPr>
        <p:spPr>
          <a:xfrm>
            <a:off x="7132266" y="1413391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+ 964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1,352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714501EA-27ED-4F84-B96B-69429E565427}"/>
              </a:ext>
            </a:extLst>
          </p:cNvPr>
          <p:cNvGrpSpPr/>
          <p:nvPr/>
        </p:nvGrpSpPr>
        <p:grpSpPr>
          <a:xfrm>
            <a:off x="6451684" y="2134635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EB206227-715B-4691-A1A1-9F73D782E3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A5ED1B46-6EDE-4E30-8597-704862E3546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C8EDD280-5D3B-40E0-A85E-60F5A7CE00B3}"/>
              </a:ext>
            </a:extLst>
          </p:cNvPr>
          <p:cNvSpPr txBox="1"/>
          <p:nvPr/>
        </p:nvSpPr>
        <p:spPr>
          <a:xfrm>
            <a:off x="7132266" y="2207551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- 2,895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1,605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Google Shape;4259;p71">
            <a:extLst>
              <a:ext uri="{FF2B5EF4-FFF2-40B4-BE49-F238E27FC236}">
                <a16:creationId xmlns:a16="http://schemas.microsoft.com/office/drawing/2014/main" id="{45BC0D9C-9FC6-4BE1-AA6F-C087C83E3BFD}"/>
              </a:ext>
            </a:extLst>
          </p:cNvPr>
          <p:cNvSpPr txBox="1"/>
          <p:nvPr/>
        </p:nvSpPr>
        <p:spPr>
          <a:xfrm>
            <a:off x="6108752" y="65807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หาค่าของตัวไม่ทราบค่าในประโยคสัญลักษณ์</a:t>
            </a:r>
          </a:p>
        </p:txBody>
      </p:sp>
      <p:sp>
        <p:nvSpPr>
          <p:cNvPr id="45" name="Google Shape;8099;p68">
            <a:extLst>
              <a:ext uri="{FF2B5EF4-FFF2-40B4-BE49-F238E27FC236}">
                <a16:creationId xmlns:a16="http://schemas.microsoft.com/office/drawing/2014/main" id="{F2EEB67D-6577-4EDB-9568-0B0D509E588C}"/>
              </a:ext>
            </a:extLst>
          </p:cNvPr>
          <p:cNvSpPr/>
          <p:nvPr/>
        </p:nvSpPr>
        <p:spPr>
          <a:xfrm rot="191175">
            <a:off x="6101587" y="103490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46" name="Google Shape;8099;p68">
            <a:extLst>
              <a:ext uri="{FF2B5EF4-FFF2-40B4-BE49-F238E27FC236}">
                <a16:creationId xmlns:a16="http://schemas.microsoft.com/office/drawing/2014/main" id="{F34BE115-F012-45C8-ACED-51964EA446CB}"/>
              </a:ext>
            </a:extLst>
          </p:cNvPr>
          <p:cNvSpPr/>
          <p:nvPr/>
        </p:nvSpPr>
        <p:spPr>
          <a:xfrm rot="191175">
            <a:off x="8154799" y="101332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7666A59F-4D05-438B-9606-68268C13552A}"/>
              </a:ext>
            </a:extLst>
          </p:cNvPr>
          <p:cNvGrpSpPr/>
          <p:nvPr/>
        </p:nvGrpSpPr>
        <p:grpSpPr>
          <a:xfrm>
            <a:off x="1105137" y="3382272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F9CC8E15-BB24-42FD-9FFE-E451DCD1853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1DFF7C80-52D1-4D5D-9170-F63E77697BB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12186DFD-00C9-443C-9D91-045CF77F4EC8}"/>
              </a:ext>
            </a:extLst>
          </p:cNvPr>
          <p:cNvSpPr txBox="1"/>
          <p:nvPr/>
        </p:nvSpPr>
        <p:spPr>
          <a:xfrm>
            <a:off x="1785719" y="341861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3,000 - 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575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1" name="กลุ่ม 2">
            <a:extLst>
              <a:ext uri="{FF2B5EF4-FFF2-40B4-BE49-F238E27FC236}">
                <a16:creationId xmlns:a16="http://schemas.microsoft.com/office/drawing/2014/main" id="{ECC26983-EFBD-4005-A91F-3F6F3F9A93A2}"/>
              </a:ext>
            </a:extLst>
          </p:cNvPr>
          <p:cNvGrpSpPr/>
          <p:nvPr/>
        </p:nvGrpSpPr>
        <p:grpSpPr>
          <a:xfrm>
            <a:off x="1105137" y="4313592"/>
            <a:ext cx="468000" cy="468000"/>
            <a:chOff x="1239484" y="1722687"/>
            <a:chExt cx="468000" cy="468000"/>
          </a:xfrm>
        </p:grpSpPr>
        <p:sp>
          <p:nvSpPr>
            <p:cNvPr id="52" name="Google Shape;523;p27">
              <a:extLst>
                <a:ext uri="{FF2B5EF4-FFF2-40B4-BE49-F238E27FC236}">
                  <a16:creationId xmlns:a16="http://schemas.microsoft.com/office/drawing/2014/main" id="{52AA1070-1F5E-42B5-9447-CE129D7D4D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656;p49">
              <a:extLst>
                <a:ext uri="{FF2B5EF4-FFF2-40B4-BE49-F238E27FC236}">
                  <a16:creationId xmlns:a16="http://schemas.microsoft.com/office/drawing/2014/main" id="{61842657-6AC5-4799-B16A-9C5493C1C0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BC24BA3-AFC7-4297-B674-A2FEA8499BC8}"/>
              </a:ext>
            </a:extLst>
          </p:cNvPr>
          <p:cNvSpPr txBox="1"/>
          <p:nvPr/>
        </p:nvSpPr>
        <p:spPr>
          <a:xfrm>
            <a:off x="1785719" y="4359076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- 879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4,121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5" name="กลุ่ม 2">
            <a:extLst>
              <a:ext uri="{FF2B5EF4-FFF2-40B4-BE49-F238E27FC236}">
                <a16:creationId xmlns:a16="http://schemas.microsoft.com/office/drawing/2014/main" id="{D45CF722-6AB2-45E8-9EAF-1F3952CF959A}"/>
              </a:ext>
            </a:extLst>
          </p:cNvPr>
          <p:cNvGrpSpPr/>
          <p:nvPr/>
        </p:nvGrpSpPr>
        <p:grpSpPr>
          <a:xfrm>
            <a:off x="1090797" y="5260391"/>
            <a:ext cx="468000" cy="468000"/>
            <a:chOff x="1239484" y="1722687"/>
            <a:chExt cx="468000" cy="468000"/>
          </a:xfrm>
        </p:grpSpPr>
        <p:sp>
          <p:nvSpPr>
            <p:cNvPr id="56" name="Google Shape;523;p27">
              <a:extLst>
                <a:ext uri="{FF2B5EF4-FFF2-40B4-BE49-F238E27FC236}">
                  <a16:creationId xmlns:a16="http://schemas.microsoft.com/office/drawing/2014/main" id="{078F4BAF-791E-480C-B4D0-CF6C58E916C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656;p49">
              <a:extLst>
                <a:ext uri="{FF2B5EF4-FFF2-40B4-BE49-F238E27FC236}">
                  <a16:creationId xmlns:a16="http://schemas.microsoft.com/office/drawing/2014/main" id="{D303F70B-5FF1-4694-863B-2AE62890AF3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7E09E579-6CE9-4994-80FC-8399CE175AA2}"/>
              </a:ext>
            </a:extLst>
          </p:cNvPr>
          <p:cNvSpPr txBox="1"/>
          <p:nvPr/>
        </p:nvSpPr>
        <p:spPr>
          <a:xfrm>
            <a:off x="1771379" y="5305875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 - 40,500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59,500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B7F4C1FB-D0E5-4D69-B20C-6F9D806B5C4D}"/>
              </a:ext>
            </a:extLst>
          </p:cNvPr>
          <p:cNvGrpSpPr/>
          <p:nvPr/>
        </p:nvGrpSpPr>
        <p:grpSpPr>
          <a:xfrm>
            <a:off x="4728664" y="3429198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56EC69C3-22CA-49AD-B028-F8BAF47AB64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DFDD6E2D-4449-497A-BD3F-0C2F2AA162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4E555EC3-32A1-4A76-B1CE-339DC2CB7CD9}"/>
              </a:ext>
            </a:extLst>
          </p:cNvPr>
          <p:cNvSpPr txBox="1"/>
          <p:nvPr/>
        </p:nvSpPr>
        <p:spPr>
          <a:xfrm>
            <a:off x="5281230" y="3465538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6,219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 = 9,219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E2763733-C1CC-4874-AB07-6FA66C49017C}"/>
              </a:ext>
            </a:extLst>
          </p:cNvPr>
          <p:cNvGrpSpPr/>
          <p:nvPr/>
        </p:nvGrpSpPr>
        <p:grpSpPr>
          <a:xfrm>
            <a:off x="4728664" y="4360518"/>
            <a:ext cx="468000" cy="468000"/>
            <a:chOff x="1239484" y="1722687"/>
            <a:chExt cx="468000" cy="468000"/>
          </a:xfrm>
        </p:grpSpPr>
        <p:sp>
          <p:nvSpPr>
            <p:cNvPr id="64" name="Google Shape;523;p27">
              <a:extLst>
                <a:ext uri="{FF2B5EF4-FFF2-40B4-BE49-F238E27FC236}">
                  <a16:creationId xmlns:a16="http://schemas.microsoft.com/office/drawing/2014/main" id="{376027C2-095F-4E13-9513-5826658E183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656;p49">
              <a:extLst>
                <a:ext uri="{FF2B5EF4-FFF2-40B4-BE49-F238E27FC236}">
                  <a16:creationId xmlns:a16="http://schemas.microsoft.com/office/drawing/2014/main" id="{89FC17A9-1803-4E80-9DC2-B7AA5351C99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265B35C7-FFED-4091-956C-BC3378BD9EE7}"/>
              </a:ext>
            </a:extLst>
          </p:cNvPr>
          <p:cNvSpPr txBox="1"/>
          <p:nvPr/>
        </p:nvSpPr>
        <p:spPr>
          <a:xfrm>
            <a:off x="5281230" y="4406002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+ 1,980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2,500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AF065CE-C0E8-4637-B43B-763D571C58EB}"/>
              </a:ext>
            </a:extLst>
          </p:cNvPr>
          <p:cNvGrpSpPr/>
          <p:nvPr/>
        </p:nvGrpSpPr>
        <p:grpSpPr>
          <a:xfrm>
            <a:off x="4647744" y="5307317"/>
            <a:ext cx="604242" cy="468000"/>
            <a:chOff x="1172904" y="1722687"/>
            <a:chExt cx="604242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296C312A-09DF-4D0D-8383-5DF791C86E5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13E2B9C2-3D34-473B-A106-449EEA2BBFD1}"/>
                </a:ext>
              </a:extLst>
            </p:cNvPr>
            <p:cNvSpPr txBox="1"/>
            <p:nvPr/>
          </p:nvSpPr>
          <p:spPr>
            <a:xfrm>
              <a:off x="1172904" y="1770669"/>
              <a:ext cx="604242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23C9B248-3790-451F-AF73-63E8F08EE303}"/>
              </a:ext>
            </a:extLst>
          </p:cNvPr>
          <p:cNvSpPr txBox="1"/>
          <p:nvPr/>
        </p:nvSpPr>
        <p:spPr>
          <a:xfrm>
            <a:off x="5266890" y="5352801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100,000 -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7,000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71" name="กลุ่ม 2">
            <a:extLst>
              <a:ext uri="{FF2B5EF4-FFF2-40B4-BE49-F238E27FC236}">
                <a16:creationId xmlns:a16="http://schemas.microsoft.com/office/drawing/2014/main" id="{CDC66ACA-ABB2-4C79-8EFF-D78AD75B1489}"/>
              </a:ext>
            </a:extLst>
          </p:cNvPr>
          <p:cNvGrpSpPr/>
          <p:nvPr/>
        </p:nvGrpSpPr>
        <p:grpSpPr>
          <a:xfrm>
            <a:off x="8163551" y="3423629"/>
            <a:ext cx="468000" cy="468000"/>
            <a:chOff x="1239484" y="1722687"/>
            <a:chExt cx="468000" cy="468000"/>
          </a:xfrm>
        </p:grpSpPr>
        <p:sp>
          <p:nvSpPr>
            <p:cNvPr id="72" name="Google Shape;523;p27">
              <a:extLst>
                <a:ext uri="{FF2B5EF4-FFF2-40B4-BE49-F238E27FC236}">
                  <a16:creationId xmlns:a16="http://schemas.microsoft.com/office/drawing/2014/main" id="{957E1024-DC94-4267-9D6A-383EBF1F90E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656;p49">
              <a:extLst>
                <a:ext uri="{FF2B5EF4-FFF2-40B4-BE49-F238E27FC236}">
                  <a16:creationId xmlns:a16="http://schemas.microsoft.com/office/drawing/2014/main" id="{46455D5A-10FC-434C-9E3D-97712437CF0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1DF2A4C4-0795-44FC-B15D-913F99BE35F2}"/>
              </a:ext>
            </a:extLst>
          </p:cNvPr>
          <p:cNvSpPr txBox="1"/>
          <p:nvPr/>
        </p:nvSpPr>
        <p:spPr>
          <a:xfrm>
            <a:off x="8716117" y="3459969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1,238 +  = 2,890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75" name="กลุ่ม 2">
            <a:extLst>
              <a:ext uri="{FF2B5EF4-FFF2-40B4-BE49-F238E27FC236}">
                <a16:creationId xmlns:a16="http://schemas.microsoft.com/office/drawing/2014/main" id="{16F876D1-3B9C-48D2-9655-81F45791177B}"/>
              </a:ext>
            </a:extLst>
          </p:cNvPr>
          <p:cNvGrpSpPr/>
          <p:nvPr/>
        </p:nvGrpSpPr>
        <p:grpSpPr>
          <a:xfrm>
            <a:off x="8163551" y="4354949"/>
            <a:ext cx="468000" cy="468000"/>
            <a:chOff x="1239484" y="1722687"/>
            <a:chExt cx="468000" cy="468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572D776F-A826-4A41-868E-541D2F430B4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3AE6F5CF-A299-482D-826D-933B2340329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21CD3069-0952-462F-ACB3-80FC285D92DD}"/>
              </a:ext>
            </a:extLst>
          </p:cNvPr>
          <p:cNvSpPr txBox="1"/>
          <p:nvPr/>
        </p:nvSpPr>
        <p:spPr>
          <a:xfrm>
            <a:off x="8716117" y="4400433"/>
            <a:ext cx="28964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3,750 +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5,000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27FEB070-85CF-4F5A-AE0F-FBE7147EACC2}"/>
              </a:ext>
            </a:extLst>
          </p:cNvPr>
          <p:cNvSpPr txBox="1"/>
          <p:nvPr/>
        </p:nvSpPr>
        <p:spPr>
          <a:xfrm>
            <a:off x="9426146" y="1435996"/>
            <a:ext cx="5902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388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705A9E56-54F1-45FA-BF48-006C9BF2BAF0}"/>
              </a:ext>
            </a:extLst>
          </p:cNvPr>
          <p:cNvSpPr txBox="1"/>
          <p:nvPr/>
        </p:nvSpPr>
        <p:spPr>
          <a:xfrm>
            <a:off x="9426146" y="2210834"/>
            <a:ext cx="8194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4,500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1752022F-D0FF-43DE-9F0E-5AD55096FE0F}"/>
              </a:ext>
            </a:extLst>
          </p:cNvPr>
          <p:cNvSpPr txBox="1"/>
          <p:nvPr/>
        </p:nvSpPr>
        <p:spPr>
          <a:xfrm>
            <a:off x="1796776" y="3806128"/>
            <a:ext cx="8130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2,425</a:t>
            </a: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26378C9F-F59D-4A46-B4E4-2395B7942AC1}"/>
              </a:ext>
            </a:extLst>
          </p:cNvPr>
          <p:cNvSpPr txBox="1"/>
          <p:nvPr/>
        </p:nvSpPr>
        <p:spPr>
          <a:xfrm>
            <a:off x="5291309" y="3806129"/>
            <a:ext cx="801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3,000</a:t>
            </a: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78979067-59DF-4394-9523-E32783B5DC41}"/>
              </a:ext>
            </a:extLst>
          </p:cNvPr>
          <p:cNvSpPr txBox="1"/>
          <p:nvPr/>
        </p:nvSpPr>
        <p:spPr>
          <a:xfrm>
            <a:off x="8716117" y="3823588"/>
            <a:ext cx="7553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1,652</a:t>
            </a: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AA194A8C-9964-4FAF-96AA-BA5A6563FE89}"/>
              </a:ext>
            </a:extLst>
          </p:cNvPr>
          <p:cNvSpPr txBox="1"/>
          <p:nvPr/>
        </p:nvSpPr>
        <p:spPr>
          <a:xfrm>
            <a:off x="1832109" y="4726253"/>
            <a:ext cx="8162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5,000</a:t>
            </a: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30DA0F09-05B9-4F97-AC8F-A85C727FC699}"/>
              </a:ext>
            </a:extLst>
          </p:cNvPr>
          <p:cNvSpPr txBox="1"/>
          <p:nvPr/>
        </p:nvSpPr>
        <p:spPr>
          <a:xfrm>
            <a:off x="5328541" y="4781592"/>
            <a:ext cx="61747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520</a:t>
            </a:r>
          </a:p>
        </p:txBody>
      </p:sp>
      <p:sp>
        <p:nvSpPr>
          <p:cNvPr id="86" name="กล่องข้อความ 85">
            <a:extLst>
              <a:ext uri="{FF2B5EF4-FFF2-40B4-BE49-F238E27FC236}">
                <a16:creationId xmlns:a16="http://schemas.microsoft.com/office/drawing/2014/main" id="{DACC81F7-C9E0-4DE0-B585-F0AE8EAE8772}"/>
              </a:ext>
            </a:extLst>
          </p:cNvPr>
          <p:cNvSpPr txBox="1"/>
          <p:nvPr/>
        </p:nvSpPr>
        <p:spPr>
          <a:xfrm>
            <a:off x="8716117" y="4769217"/>
            <a:ext cx="7553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1,250</a:t>
            </a: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02C39B32-FD9B-4EED-908E-3357472F3E58}"/>
              </a:ext>
            </a:extLst>
          </p:cNvPr>
          <p:cNvSpPr txBox="1"/>
          <p:nvPr/>
        </p:nvSpPr>
        <p:spPr>
          <a:xfrm>
            <a:off x="1820452" y="5696649"/>
            <a:ext cx="10358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100,000</a:t>
            </a:r>
          </a:p>
        </p:txBody>
      </p:sp>
      <p:sp>
        <p:nvSpPr>
          <p:cNvPr id="88" name="กล่องข้อความ 87">
            <a:extLst>
              <a:ext uri="{FF2B5EF4-FFF2-40B4-BE49-F238E27FC236}">
                <a16:creationId xmlns:a16="http://schemas.microsoft.com/office/drawing/2014/main" id="{F01CC041-C7DB-4AD7-8E78-0CBA9248CEB2}"/>
              </a:ext>
            </a:extLst>
          </p:cNvPr>
          <p:cNvSpPr txBox="1"/>
          <p:nvPr/>
        </p:nvSpPr>
        <p:spPr>
          <a:xfrm>
            <a:off x="5295709" y="5731155"/>
            <a:ext cx="941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93,000</a:t>
            </a:r>
          </a:p>
        </p:txBody>
      </p:sp>
    </p:spTree>
    <p:extLst>
      <p:ext uri="{BB962C8B-B14F-4D97-AF65-F5344CB8AC3E}">
        <p14:creationId xmlns:p14="http://schemas.microsoft.com/office/powerpoint/2010/main" val="1341854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/>
      <p:bldP spid="33" grpId="0"/>
      <p:bldP spid="34" grpId="0"/>
      <p:bldP spid="35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692559" y="1874836"/>
            <a:ext cx="6522145" cy="323184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134314" y="863819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380106" y="1399873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303972">
            <a:off x="4031276" y="3187867"/>
            <a:ext cx="5917637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สามารถใช้ความสัมพันธ์ของการบวกและการลบในการหาค่าของตัวไม่ทราบค่าในประโยคสัญลักษณ์แสดงการบวกและประโยคสัญลักษณ์แสดงการลบ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162048" y="2499914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4864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334651" y="3336139"/>
            <a:ext cx="5120350" cy="15881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628002" y="3475868"/>
            <a:ext cx="4495794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ปัญหาการบวกและโจทย์ปัญหาการลบ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748834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851434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EC732FBA-8FF0-417E-BA2C-6F5228C14B5D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6E45685-2036-4EDB-8670-EB6155306C80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0117346-A3C4-4DCF-8828-0A8C34DB1B0D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B218E47-F8C9-46E2-BD6C-74EE645A8717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3611539-99CA-47EC-ADBF-3E03715F05CB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5" name="รูปภาพ 74">
            <a:hlinkClick r:id="rId8" action="ppaction://hlinksldjump"/>
            <a:extLst>
              <a:ext uri="{FF2B5EF4-FFF2-40B4-BE49-F238E27FC236}">
                <a16:creationId xmlns:a16="http://schemas.microsoft.com/office/drawing/2014/main" id="{7023FEE4-7222-47FA-BA9F-5377C09CA8B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945FA14-AF4B-4CCA-A5BA-2B7533C7FC40}"/>
              </a:ext>
            </a:extLst>
          </p:cNvPr>
          <p:cNvGrpSpPr/>
          <p:nvPr/>
        </p:nvGrpSpPr>
        <p:grpSpPr>
          <a:xfrm>
            <a:off x="1747186" y="1010102"/>
            <a:ext cx="8414732" cy="926608"/>
            <a:chOff x="1747186" y="1010102"/>
            <a:chExt cx="8414732" cy="926608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6F6D6EB6-C73D-40E5-8005-26659443E6CD}"/>
                </a:ext>
              </a:extLst>
            </p:cNvPr>
            <p:cNvGrpSpPr/>
            <p:nvPr/>
          </p:nvGrpSpPr>
          <p:grpSpPr>
            <a:xfrm>
              <a:off x="1747186" y="1010102"/>
              <a:ext cx="8414732" cy="926608"/>
              <a:chOff x="1471141" y="2061713"/>
              <a:chExt cx="8414732" cy="1086118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4B5A5599-4B85-4CC8-BE69-D8ADD0E4C8D7}"/>
                  </a:ext>
                </a:extLst>
              </p:cNvPr>
              <p:cNvSpPr/>
              <p:nvPr/>
            </p:nvSpPr>
            <p:spPr>
              <a:xfrm>
                <a:off x="1471141" y="2078962"/>
                <a:ext cx="8414732" cy="1068869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DE7C2A7F-C8B8-4F64-AA45-DC21E8C54A04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100762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014E724B-B970-42A7-9FDB-ED148DF61FA9}"/>
                </a:ext>
              </a:extLst>
            </p:cNvPr>
            <p:cNvSpPr txBox="1"/>
            <p:nvPr/>
          </p:nvSpPr>
          <p:spPr>
            <a:xfrm>
              <a:off x="2040880" y="1053386"/>
              <a:ext cx="775282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ต้นกล้ามีเงินฝากในธนาคาร 25,730 บาท วันนี้นำเงินไปฝากอีก 3,980 บาท ต้นกล้ามีเงินฝากในธนาคารทั้งหมดกี่บาท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249EDCC5-986F-4329-80FC-3725F73183DF}"/>
              </a:ext>
            </a:extLst>
          </p:cNvPr>
          <p:cNvSpPr/>
          <p:nvPr/>
        </p:nvSpPr>
        <p:spPr>
          <a:xfrm>
            <a:off x="1447665" y="247706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tabLst>
                <a:tab pos="540385" algn="l"/>
                <a:tab pos="3150870" algn="l"/>
                <a:tab pos="4231005" algn="l"/>
              </a:tabLst>
            </a:pPr>
            <a:r>
              <a:rPr lang="th-TH" sz="2400" b="1" dirty="0">
                <a:solidFill>
                  <a:srgbClr val="0000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lang="en-US" sz="2400" b="1" dirty="0">
              <a:effectLst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C2D93F43-1F1B-4446-AF78-942CC0CC8FE4}"/>
              </a:ext>
            </a:extLst>
          </p:cNvPr>
          <p:cNvSpPr/>
          <p:nvPr/>
        </p:nvSpPr>
        <p:spPr>
          <a:xfrm>
            <a:off x="1447665" y="322243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tabLst>
                <a:tab pos="540385" algn="l"/>
                <a:tab pos="3150870" algn="l"/>
                <a:tab pos="4231005" algn="l"/>
              </a:tabLst>
            </a:pPr>
            <a:r>
              <a:rPr lang="th-TH" sz="2400" b="1" dirty="0">
                <a:solidFill>
                  <a:srgbClr val="0000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lang="en-US" sz="2400" b="1" dirty="0">
              <a:effectLst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7992F2DC-BC7E-470F-81CE-664BE847DBE7}"/>
              </a:ext>
            </a:extLst>
          </p:cNvPr>
          <p:cNvSpPr txBox="1"/>
          <p:nvPr/>
        </p:nvSpPr>
        <p:spPr>
          <a:xfrm>
            <a:off x="3352796" y="3224492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ต้นกล้ามีเงินฝากในธนาคาร 25,730 บาท วันนี้นำเงินไปฝากอีก 3,980 บาท</a:t>
            </a: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405E403D-DAF2-4FD0-98D5-DE8808473DAD}"/>
              </a:ext>
            </a:extLst>
          </p:cNvPr>
          <p:cNvSpPr txBox="1"/>
          <p:nvPr/>
        </p:nvSpPr>
        <p:spPr>
          <a:xfrm>
            <a:off x="3352795" y="2442782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ต้นกล้ามีเงินฝากในธนาคารทั้งหมดกี่บาท</a:t>
            </a: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2E7F6016-8CFA-4990-8FAC-ABE29EB9480A}"/>
              </a:ext>
            </a:extLst>
          </p:cNvPr>
          <p:cNvSpPr/>
          <p:nvPr/>
        </p:nvSpPr>
        <p:spPr>
          <a:xfrm>
            <a:off x="1447664" y="4764376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tabLst>
                <a:tab pos="540385" algn="l"/>
                <a:tab pos="3150870" algn="l"/>
                <a:tab pos="4231005" algn="l"/>
              </a:tabLst>
            </a:pPr>
            <a:r>
              <a:rPr lang="th-TH" sz="2400" b="1" dirty="0">
                <a:solidFill>
                  <a:srgbClr val="0000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lang="en-US" sz="2400" b="1" dirty="0">
              <a:effectLst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A8DD685C-8125-4D34-AD1B-0F83370E68CA}"/>
              </a:ext>
            </a:extLst>
          </p:cNvPr>
          <p:cNvSpPr txBox="1"/>
          <p:nvPr/>
        </p:nvSpPr>
        <p:spPr>
          <a:xfrm>
            <a:off x="3407660" y="4764376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25,730 + 3,980 </a:t>
            </a: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25" name="Google Shape;5081;p90">
            <a:extLst>
              <a:ext uri="{FF2B5EF4-FFF2-40B4-BE49-F238E27FC236}">
                <a16:creationId xmlns:a16="http://schemas.microsoft.com/office/drawing/2014/main" id="{E1068F69-969E-4709-A6E1-302E0CE13F0C}"/>
              </a:ext>
            </a:extLst>
          </p:cNvPr>
          <p:cNvGrpSpPr/>
          <p:nvPr/>
        </p:nvGrpSpPr>
        <p:grpSpPr>
          <a:xfrm>
            <a:off x="9352849" y="4579067"/>
            <a:ext cx="1462860" cy="1616205"/>
            <a:chOff x="1431525" y="2955325"/>
            <a:chExt cx="1462860" cy="1616205"/>
          </a:xfrm>
        </p:grpSpPr>
        <p:sp>
          <p:nvSpPr>
            <p:cNvPr id="26" name="Google Shape;5082;p90">
              <a:extLst>
                <a:ext uri="{FF2B5EF4-FFF2-40B4-BE49-F238E27FC236}">
                  <a16:creationId xmlns:a16="http://schemas.microsoft.com/office/drawing/2014/main" id="{5D63B73C-7022-488B-8DA3-DC2DE1CA32BA}"/>
                </a:ext>
              </a:extLst>
            </p:cNvPr>
            <p:cNvSpPr/>
            <p:nvPr/>
          </p:nvSpPr>
          <p:spPr>
            <a:xfrm>
              <a:off x="1431525" y="2955325"/>
              <a:ext cx="1462860" cy="1616205"/>
            </a:xfrm>
            <a:custGeom>
              <a:avLst/>
              <a:gdLst/>
              <a:ahLst/>
              <a:cxnLst/>
              <a:rect l="l" t="t" r="r" b="b"/>
              <a:pathLst>
                <a:path w="15229" h="16790" extrusionOk="0">
                  <a:moveTo>
                    <a:pt x="7468" y="0"/>
                  </a:moveTo>
                  <a:cubicBezTo>
                    <a:pt x="5924" y="0"/>
                    <a:pt x="4247" y="883"/>
                    <a:pt x="3801" y="2837"/>
                  </a:cubicBezTo>
                  <a:cubicBezTo>
                    <a:pt x="3569" y="1963"/>
                    <a:pt x="3168" y="1026"/>
                    <a:pt x="2017" y="1026"/>
                  </a:cubicBezTo>
                  <a:cubicBezTo>
                    <a:pt x="1865" y="1026"/>
                    <a:pt x="1713" y="1044"/>
                    <a:pt x="1544" y="1089"/>
                  </a:cubicBezTo>
                  <a:cubicBezTo>
                    <a:pt x="554" y="1303"/>
                    <a:pt x="1" y="2596"/>
                    <a:pt x="188" y="4291"/>
                  </a:cubicBezTo>
                  <a:cubicBezTo>
                    <a:pt x="384" y="6120"/>
                    <a:pt x="1490" y="8279"/>
                    <a:pt x="3944" y="8618"/>
                  </a:cubicBezTo>
                  <a:cubicBezTo>
                    <a:pt x="4158" y="9947"/>
                    <a:pt x="4425" y="11071"/>
                    <a:pt x="4577" y="11669"/>
                  </a:cubicBezTo>
                  <a:cubicBezTo>
                    <a:pt x="4461" y="11910"/>
                    <a:pt x="4425" y="12186"/>
                    <a:pt x="4452" y="12463"/>
                  </a:cubicBezTo>
                  <a:cubicBezTo>
                    <a:pt x="4497" y="12838"/>
                    <a:pt x="4675" y="13185"/>
                    <a:pt x="4970" y="13480"/>
                  </a:cubicBezTo>
                  <a:cubicBezTo>
                    <a:pt x="5210" y="15148"/>
                    <a:pt x="5648" y="16165"/>
                    <a:pt x="6290" y="16495"/>
                  </a:cubicBezTo>
                  <a:cubicBezTo>
                    <a:pt x="6754" y="16736"/>
                    <a:pt x="7334" y="16790"/>
                    <a:pt x="7753" y="16790"/>
                  </a:cubicBezTo>
                  <a:cubicBezTo>
                    <a:pt x="8672" y="16790"/>
                    <a:pt x="9867" y="16531"/>
                    <a:pt x="10206" y="15799"/>
                  </a:cubicBezTo>
                  <a:cubicBezTo>
                    <a:pt x="10269" y="15674"/>
                    <a:pt x="10447" y="15291"/>
                    <a:pt x="10724" y="13453"/>
                  </a:cubicBezTo>
                  <a:cubicBezTo>
                    <a:pt x="11277" y="12829"/>
                    <a:pt x="11277" y="11856"/>
                    <a:pt x="10929" y="11276"/>
                  </a:cubicBezTo>
                  <a:cubicBezTo>
                    <a:pt x="10947" y="11178"/>
                    <a:pt x="10965" y="11071"/>
                    <a:pt x="10982" y="10973"/>
                  </a:cubicBezTo>
                  <a:cubicBezTo>
                    <a:pt x="13338" y="10768"/>
                    <a:pt x="14685" y="8752"/>
                    <a:pt x="14988" y="6753"/>
                  </a:cubicBezTo>
                  <a:cubicBezTo>
                    <a:pt x="15229" y="5210"/>
                    <a:pt x="14783" y="3979"/>
                    <a:pt x="13873" y="3694"/>
                  </a:cubicBezTo>
                  <a:cubicBezTo>
                    <a:pt x="13659" y="3622"/>
                    <a:pt x="13445" y="3595"/>
                    <a:pt x="13248" y="3595"/>
                  </a:cubicBezTo>
                  <a:cubicBezTo>
                    <a:pt x="12401" y="3595"/>
                    <a:pt x="11937" y="4166"/>
                    <a:pt x="11643" y="4818"/>
                  </a:cubicBezTo>
                  <a:cubicBezTo>
                    <a:pt x="11625" y="4006"/>
                    <a:pt x="11553" y="3319"/>
                    <a:pt x="11411" y="2766"/>
                  </a:cubicBezTo>
                  <a:cubicBezTo>
                    <a:pt x="10920" y="866"/>
                    <a:pt x="9020" y="0"/>
                    <a:pt x="74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1938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5083;p90">
              <a:extLst>
                <a:ext uri="{FF2B5EF4-FFF2-40B4-BE49-F238E27FC236}">
                  <a16:creationId xmlns:a16="http://schemas.microsoft.com/office/drawing/2014/main" id="{7AF93815-8897-43B5-8DED-10CD412D18C9}"/>
                </a:ext>
              </a:extLst>
            </p:cNvPr>
            <p:cNvSpPr/>
            <p:nvPr/>
          </p:nvSpPr>
          <p:spPr>
            <a:xfrm>
              <a:off x="1515434" y="3130424"/>
              <a:ext cx="356945" cy="607691"/>
            </a:xfrm>
            <a:custGeom>
              <a:avLst/>
              <a:gdLst/>
              <a:ahLst/>
              <a:cxnLst/>
              <a:rect l="l" t="t" r="r" b="b"/>
              <a:pathLst>
                <a:path w="3569" h="6076" extrusionOk="0">
                  <a:moveTo>
                    <a:pt x="1196" y="0"/>
                  </a:moveTo>
                  <a:cubicBezTo>
                    <a:pt x="1107" y="0"/>
                    <a:pt x="1000" y="18"/>
                    <a:pt x="892" y="36"/>
                  </a:cubicBezTo>
                  <a:cubicBezTo>
                    <a:pt x="330" y="161"/>
                    <a:pt x="0" y="1178"/>
                    <a:pt x="134" y="2409"/>
                  </a:cubicBezTo>
                  <a:cubicBezTo>
                    <a:pt x="313" y="4050"/>
                    <a:pt x="1321" y="5959"/>
                    <a:pt x="3569" y="6075"/>
                  </a:cubicBezTo>
                  <a:cubicBezTo>
                    <a:pt x="3462" y="5290"/>
                    <a:pt x="3381" y="4461"/>
                    <a:pt x="3364" y="3631"/>
                  </a:cubicBezTo>
                  <a:cubicBezTo>
                    <a:pt x="3132" y="3506"/>
                    <a:pt x="2891" y="3283"/>
                    <a:pt x="2695" y="2873"/>
                  </a:cubicBezTo>
                  <a:cubicBezTo>
                    <a:pt x="2534" y="2534"/>
                    <a:pt x="2445" y="2106"/>
                    <a:pt x="2347" y="1695"/>
                  </a:cubicBezTo>
                  <a:cubicBezTo>
                    <a:pt x="2141" y="830"/>
                    <a:pt x="1954" y="0"/>
                    <a:pt x="1196" y="0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5084;p90">
              <a:extLst>
                <a:ext uri="{FF2B5EF4-FFF2-40B4-BE49-F238E27FC236}">
                  <a16:creationId xmlns:a16="http://schemas.microsoft.com/office/drawing/2014/main" id="{A97B4110-E177-4E6D-9445-4112C376BE52}"/>
                </a:ext>
              </a:extLst>
            </p:cNvPr>
            <p:cNvSpPr/>
            <p:nvPr/>
          </p:nvSpPr>
          <p:spPr>
            <a:xfrm>
              <a:off x="2430763" y="3386461"/>
              <a:ext cx="383748" cy="585388"/>
            </a:xfrm>
            <a:custGeom>
              <a:avLst/>
              <a:gdLst/>
              <a:ahLst/>
              <a:cxnLst/>
              <a:rect l="l" t="t" r="r" b="b"/>
              <a:pathLst>
                <a:path w="3837" h="5853" extrusionOk="0">
                  <a:moveTo>
                    <a:pt x="2685" y="1"/>
                  </a:moveTo>
                  <a:cubicBezTo>
                    <a:pt x="2007" y="1"/>
                    <a:pt x="1749" y="777"/>
                    <a:pt x="1481" y="1597"/>
                  </a:cubicBezTo>
                  <a:cubicBezTo>
                    <a:pt x="1356" y="1999"/>
                    <a:pt x="1222" y="2409"/>
                    <a:pt x="1035" y="2739"/>
                  </a:cubicBezTo>
                  <a:cubicBezTo>
                    <a:pt x="821" y="3105"/>
                    <a:pt x="580" y="3301"/>
                    <a:pt x="357" y="3408"/>
                  </a:cubicBezTo>
                  <a:cubicBezTo>
                    <a:pt x="250" y="4301"/>
                    <a:pt x="116" y="5157"/>
                    <a:pt x="0" y="5853"/>
                  </a:cubicBezTo>
                  <a:lnTo>
                    <a:pt x="27" y="5853"/>
                  </a:lnTo>
                  <a:cubicBezTo>
                    <a:pt x="2159" y="5853"/>
                    <a:pt x="3390" y="4060"/>
                    <a:pt x="3667" y="2275"/>
                  </a:cubicBezTo>
                  <a:cubicBezTo>
                    <a:pt x="3836" y="1160"/>
                    <a:pt x="3586" y="233"/>
                    <a:pt x="3078" y="72"/>
                  </a:cubicBezTo>
                  <a:cubicBezTo>
                    <a:pt x="2935" y="27"/>
                    <a:pt x="2810" y="1"/>
                    <a:pt x="2685" y="1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5085;p90">
              <a:extLst>
                <a:ext uri="{FF2B5EF4-FFF2-40B4-BE49-F238E27FC236}">
                  <a16:creationId xmlns:a16="http://schemas.microsoft.com/office/drawing/2014/main" id="{CD0032ED-A98D-4904-8662-F04389E5729B}"/>
                </a:ext>
              </a:extLst>
            </p:cNvPr>
            <p:cNvSpPr/>
            <p:nvPr/>
          </p:nvSpPr>
          <p:spPr>
            <a:xfrm>
              <a:off x="1818677" y="3027810"/>
              <a:ext cx="716590" cy="1080562"/>
            </a:xfrm>
            <a:custGeom>
              <a:avLst/>
              <a:gdLst/>
              <a:ahLst/>
              <a:cxnLst/>
              <a:rect l="l" t="t" r="r" b="b"/>
              <a:pathLst>
                <a:path w="7165" h="10804" extrusionOk="0">
                  <a:moveTo>
                    <a:pt x="3382" y="0"/>
                  </a:moveTo>
                  <a:cubicBezTo>
                    <a:pt x="2115" y="0"/>
                    <a:pt x="670" y="669"/>
                    <a:pt x="420" y="2552"/>
                  </a:cubicBezTo>
                  <a:cubicBezTo>
                    <a:pt x="0" y="5603"/>
                    <a:pt x="946" y="9564"/>
                    <a:pt x="1267" y="10804"/>
                  </a:cubicBezTo>
                  <a:cubicBezTo>
                    <a:pt x="1829" y="10545"/>
                    <a:pt x="3747" y="10483"/>
                    <a:pt x="4506" y="10483"/>
                  </a:cubicBezTo>
                  <a:cubicBezTo>
                    <a:pt x="5228" y="10483"/>
                    <a:pt x="5737" y="10509"/>
                    <a:pt x="6031" y="10581"/>
                  </a:cubicBezTo>
                  <a:cubicBezTo>
                    <a:pt x="6343" y="9011"/>
                    <a:pt x="7164" y="4488"/>
                    <a:pt x="6575" y="2186"/>
                  </a:cubicBezTo>
                  <a:cubicBezTo>
                    <a:pt x="6201" y="750"/>
                    <a:pt x="4684" y="0"/>
                    <a:pt x="3382" y="0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5086;p90">
              <a:extLst>
                <a:ext uri="{FF2B5EF4-FFF2-40B4-BE49-F238E27FC236}">
                  <a16:creationId xmlns:a16="http://schemas.microsoft.com/office/drawing/2014/main" id="{2B815A76-721E-4AAB-9351-86A79E1A0B70}"/>
                </a:ext>
              </a:extLst>
            </p:cNvPr>
            <p:cNvSpPr/>
            <p:nvPr/>
          </p:nvSpPr>
          <p:spPr>
            <a:xfrm>
              <a:off x="1982799" y="4227712"/>
              <a:ext cx="423053" cy="272241"/>
            </a:xfrm>
            <a:custGeom>
              <a:avLst/>
              <a:gdLst/>
              <a:ahLst/>
              <a:cxnLst/>
              <a:rect l="l" t="t" r="r" b="b"/>
              <a:pathLst>
                <a:path w="4230" h="2722" extrusionOk="0">
                  <a:moveTo>
                    <a:pt x="4229" y="1"/>
                  </a:moveTo>
                  <a:lnTo>
                    <a:pt x="4229" y="1"/>
                  </a:lnTo>
                  <a:cubicBezTo>
                    <a:pt x="3659" y="197"/>
                    <a:pt x="2508" y="277"/>
                    <a:pt x="1749" y="277"/>
                  </a:cubicBezTo>
                  <a:cubicBezTo>
                    <a:pt x="1250" y="277"/>
                    <a:pt x="420" y="241"/>
                    <a:pt x="1" y="72"/>
                  </a:cubicBezTo>
                  <a:lnTo>
                    <a:pt x="1" y="72"/>
                  </a:lnTo>
                  <a:cubicBezTo>
                    <a:pt x="135" y="964"/>
                    <a:pt x="429" y="2258"/>
                    <a:pt x="920" y="2516"/>
                  </a:cubicBezTo>
                  <a:cubicBezTo>
                    <a:pt x="1170" y="2650"/>
                    <a:pt x="1562" y="2721"/>
                    <a:pt x="2026" y="2721"/>
                  </a:cubicBezTo>
                  <a:cubicBezTo>
                    <a:pt x="2856" y="2721"/>
                    <a:pt x="3641" y="2481"/>
                    <a:pt x="3783" y="2186"/>
                  </a:cubicBezTo>
                  <a:cubicBezTo>
                    <a:pt x="3944" y="1838"/>
                    <a:pt x="4122" y="768"/>
                    <a:pt x="4229" y="1"/>
                  </a:cubicBezTo>
                  <a:close/>
                </a:path>
              </a:pathLst>
            </a:custGeom>
            <a:solidFill>
              <a:srgbClr val="FFE4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5087;p90">
              <a:extLst>
                <a:ext uri="{FF2B5EF4-FFF2-40B4-BE49-F238E27FC236}">
                  <a16:creationId xmlns:a16="http://schemas.microsoft.com/office/drawing/2014/main" id="{F8364FE1-DEE9-4185-A4C7-4B1907686E33}"/>
                </a:ext>
              </a:extLst>
            </p:cNvPr>
            <p:cNvSpPr/>
            <p:nvPr/>
          </p:nvSpPr>
          <p:spPr>
            <a:xfrm>
              <a:off x="1930192" y="4074361"/>
              <a:ext cx="529166" cy="187528"/>
            </a:xfrm>
            <a:custGeom>
              <a:avLst/>
              <a:gdLst/>
              <a:ahLst/>
              <a:cxnLst/>
              <a:rect l="l" t="t" r="r" b="b"/>
              <a:pathLst>
                <a:path w="5291" h="1875" extrusionOk="0">
                  <a:moveTo>
                    <a:pt x="3391" y="1"/>
                  </a:moveTo>
                  <a:cubicBezTo>
                    <a:pt x="1731" y="1"/>
                    <a:pt x="340" y="179"/>
                    <a:pt x="197" y="340"/>
                  </a:cubicBezTo>
                  <a:cubicBezTo>
                    <a:pt x="63" y="491"/>
                    <a:pt x="1" y="688"/>
                    <a:pt x="27" y="902"/>
                  </a:cubicBezTo>
                  <a:cubicBezTo>
                    <a:pt x="54" y="1178"/>
                    <a:pt x="233" y="1437"/>
                    <a:pt x="527" y="1642"/>
                  </a:cubicBezTo>
                  <a:cubicBezTo>
                    <a:pt x="741" y="1785"/>
                    <a:pt x="1401" y="1874"/>
                    <a:pt x="2275" y="1874"/>
                  </a:cubicBezTo>
                  <a:cubicBezTo>
                    <a:pt x="3498" y="1874"/>
                    <a:pt x="4702" y="1705"/>
                    <a:pt x="4907" y="1499"/>
                  </a:cubicBezTo>
                  <a:cubicBezTo>
                    <a:pt x="5291" y="1116"/>
                    <a:pt x="5246" y="402"/>
                    <a:pt x="5014" y="143"/>
                  </a:cubicBezTo>
                  <a:cubicBezTo>
                    <a:pt x="4961" y="99"/>
                    <a:pt x="4550" y="1"/>
                    <a:pt x="3391" y="1"/>
                  </a:cubicBezTo>
                  <a:close/>
                </a:path>
              </a:pathLst>
            </a:custGeom>
            <a:solidFill>
              <a:srgbClr val="FFE4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5088;p90">
              <a:extLst>
                <a:ext uri="{FF2B5EF4-FFF2-40B4-BE49-F238E27FC236}">
                  <a16:creationId xmlns:a16="http://schemas.microsoft.com/office/drawing/2014/main" id="{73AB33F0-F809-49E1-8E2E-D75A6A3AC605}"/>
                </a:ext>
              </a:extLst>
            </p:cNvPr>
            <p:cNvSpPr/>
            <p:nvPr/>
          </p:nvSpPr>
          <p:spPr>
            <a:xfrm>
              <a:off x="2430763" y="3390061"/>
              <a:ext cx="383748" cy="581787"/>
            </a:xfrm>
            <a:custGeom>
              <a:avLst/>
              <a:gdLst/>
              <a:ahLst/>
              <a:cxnLst/>
              <a:rect l="l" t="t" r="r" b="b"/>
              <a:pathLst>
                <a:path w="3837" h="5817" extrusionOk="0">
                  <a:moveTo>
                    <a:pt x="2953" y="0"/>
                  </a:moveTo>
                  <a:lnTo>
                    <a:pt x="2953" y="0"/>
                  </a:lnTo>
                  <a:cubicBezTo>
                    <a:pt x="3087" y="295"/>
                    <a:pt x="3149" y="616"/>
                    <a:pt x="3185" y="937"/>
                  </a:cubicBezTo>
                  <a:cubicBezTo>
                    <a:pt x="3265" y="1856"/>
                    <a:pt x="3051" y="2810"/>
                    <a:pt x="2471" y="3524"/>
                  </a:cubicBezTo>
                  <a:cubicBezTo>
                    <a:pt x="1989" y="4127"/>
                    <a:pt x="1224" y="4520"/>
                    <a:pt x="457" y="4520"/>
                  </a:cubicBezTo>
                  <a:cubicBezTo>
                    <a:pt x="373" y="4520"/>
                    <a:pt x="289" y="4515"/>
                    <a:pt x="205" y="4505"/>
                  </a:cubicBezTo>
                  <a:cubicBezTo>
                    <a:pt x="134" y="4978"/>
                    <a:pt x="63" y="5424"/>
                    <a:pt x="0" y="5817"/>
                  </a:cubicBezTo>
                  <a:lnTo>
                    <a:pt x="27" y="5817"/>
                  </a:lnTo>
                  <a:cubicBezTo>
                    <a:pt x="2159" y="5817"/>
                    <a:pt x="3390" y="4024"/>
                    <a:pt x="3667" y="2239"/>
                  </a:cubicBezTo>
                  <a:cubicBezTo>
                    <a:pt x="3836" y="1124"/>
                    <a:pt x="3586" y="197"/>
                    <a:pt x="3078" y="36"/>
                  </a:cubicBezTo>
                  <a:cubicBezTo>
                    <a:pt x="3033" y="18"/>
                    <a:pt x="2998" y="9"/>
                    <a:pt x="2953" y="0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5089;p90">
              <a:extLst>
                <a:ext uri="{FF2B5EF4-FFF2-40B4-BE49-F238E27FC236}">
                  <a16:creationId xmlns:a16="http://schemas.microsoft.com/office/drawing/2014/main" id="{0AD2F5CD-537C-4AA9-A502-2E6E4BAF855C}"/>
                </a:ext>
              </a:extLst>
            </p:cNvPr>
            <p:cNvSpPr/>
            <p:nvPr/>
          </p:nvSpPr>
          <p:spPr>
            <a:xfrm>
              <a:off x="1515434" y="3131325"/>
              <a:ext cx="356945" cy="606791"/>
            </a:xfrm>
            <a:custGeom>
              <a:avLst/>
              <a:gdLst/>
              <a:ahLst/>
              <a:cxnLst/>
              <a:rect l="l" t="t" r="r" b="b"/>
              <a:pathLst>
                <a:path w="3569" h="6067" extrusionOk="0">
                  <a:moveTo>
                    <a:pt x="1053" y="0"/>
                  </a:moveTo>
                  <a:cubicBezTo>
                    <a:pt x="1000" y="9"/>
                    <a:pt x="946" y="18"/>
                    <a:pt x="892" y="27"/>
                  </a:cubicBezTo>
                  <a:cubicBezTo>
                    <a:pt x="330" y="152"/>
                    <a:pt x="0" y="1169"/>
                    <a:pt x="134" y="2400"/>
                  </a:cubicBezTo>
                  <a:cubicBezTo>
                    <a:pt x="313" y="4041"/>
                    <a:pt x="1321" y="5950"/>
                    <a:pt x="3569" y="6066"/>
                  </a:cubicBezTo>
                  <a:cubicBezTo>
                    <a:pt x="3524" y="5701"/>
                    <a:pt x="3480" y="5308"/>
                    <a:pt x="3444" y="4925"/>
                  </a:cubicBezTo>
                  <a:cubicBezTo>
                    <a:pt x="3221" y="4925"/>
                    <a:pt x="2998" y="4916"/>
                    <a:pt x="2784" y="4871"/>
                  </a:cubicBezTo>
                  <a:cubicBezTo>
                    <a:pt x="2320" y="4755"/>
                    <a:pt x="1927" y="4443"/>
                    <a:pt x="1642" y="4068"/>
                  </a:cubicBezTo>
                  <a:cubicBezTo>
                    <a:pt x="1347" y="3685"/>
                    <a:pt x="1151" y="3247"/>
                    <a:pt x="982" y="2801"/>
                  </a:cubicBezTo>
                  <a:cubicBezTo>
                    <a:pt x="848" y="2471"/>
                    <a:pt x="732" y="2132"/>
                    <a:pt x="696" y="1784"/>
                  </a:cubicBezTo>
                  <a:cubicBezTo>
                    <a:pt x="661" y="1401"/>
                    <a:pt x="732" y="1017"/>
                    <a:pt x="830" y="642"/>
                  </a:cubicBezTo>
                  <a:cubicBezTo>
                    <a:pt x="884" y="428"/>
                    <a:pt x="955" y="205"/>
                    <a:pt x="1053" y="0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5090;p90">
              <a:extLst>
                <a:ext uri="{FF2B5EF4-FFF2-40B4-BE49-F238E27FC236}">
                  <a16:creationId xmlns:a16="http://schemas.microsoft.com/office/drawing/2014/main" id="{F7689122-CF87-4721-8A92-95BDD4EA4CE6}"/>
                </a:ext>
              </a:extLst>
            </p:cNvPr>
            <p:cNvSpPr/>
            <p:nvPr/>
          </p:nvSpPr>
          <p:spPr>
            <a:xfrm>
              <a:off x="1818677" y="3088419"/>
              <a:ext cx="637180" cy="1019953"/>
            </a:xfrm>
            <a:custGeom>
              <a:avLst/>
              <a:gdLst/>
              <a:ahLst/>
              <a:cxnLst/>
              <a:rect l="l" t="t" r="r" b="b"/>
              <a:pathLst>
                <a:path w="6371" h="10198" extrusionOk="0">
                  <a:moveTo>
                    <a:pt x="1463" y="1"/>
                  </a:moveTo>
                  <a:lnTo>
                    <a:pt x="1463" y="1"/>
                  </a:lnTo>
                  <a:cubicBezTo>
                    <a:pt x="937" y="411"/>
                    <a:pt x="536" y="1036"/>
                    <a:pt x="420" y="1946"/>
                  </a:cubicBezTo>
                  <a:cubicBezTo>
                    <a:pt x="0" y="4997"/>
                    <a:pt x="946" y="8958"/>
                    <a:pt x="1267" y="10198"/>
                  </a:cubicBezTo>
                  <a:cubicBezTo>
                    <a:pt x="1829" y="9930"/>
                    <a:pt x="3747" y="9877"/>
                    <a:pt x="4506" y="9877"/>
                  </a:cubicBezTo>
                  <a:cubicBezTo>
                    <a:pt x="5228" y="9877"/>
                    <a:pt x="5737" y="9903"/>
                    <a:pt x="6031" y="9975"/>
                  </a:cubicBezTo>
                  <a:cubicBezTo>
                    <a:pt x="6120" y="9538"/>
                    <a:pt x="6245" y="8868"/>
                    <a:pt x="6370" y="8074"/>
                  </a:cubicBezTo>
                  <a:lnTo>
                    <a:pt x="6370" y="8074"/>
                  </a:lnTo>
                  <a:cubicBezTo>
                    <a:pt x="5817" y="8253"/>
                    <a:pt x="5246" y="8360"/>
                    <a:pt x="4666" y="8387"/>
                  </a:cubicBezTo>
                  <a:cubicBezTo>
                    <a:pt x="4569" y="8393"/>
                    <a:pt x="4472" y="8396"/>
                    <a:pt x="4375" y="8396"/>
                  </a:cubicBezTo>
                  <a:cubicBezTo>
                    <a:pt x="4033" y="8396"/>
                    <a:pt x="3692" y="8355"/>
                    <a:pt x="3373" y="8244"/>
                  </a:cubicBezTo>
                  <a:cubicBezTo>
                    <a:pt x="2775" y="8039"/>
                    <a:pt x="2293" y="7584"/>
                    <a:pt x="1954" y="7049"/>
                  </a:cubicBezTo>
                  <a:cubicBezTo>
                    <a:pt x="1624" y="6513"/>
                    <a:pt x="1428" y="5907"/>
                    <a:pt x="1294" y="5291"/>
                  </a:cubicBezTo>
                  <a:cubicBezTo>
                    <a:pt x="910" y="3552"/>
                    <a:pt x="973" y="1714"/>
                    <a:pt x="1463" y="1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5091;p90">
              <a:extLst>
                <a:ext uri="{FF2B5EF4-FFF2-40B4-BE49-F238E27FC236}">
                  <a16:creationId xmlns:a16="http://schemas.microsoft.com/office/drawing/2014/main" id="{5EC69813-C15A-4FF7-9336-428250E3517D}"/>
                </a:ext>
              </a:extLst>
            </p:cNvPr>
            <p:cNvSpPr/>
            <p:nvPr/>
          </p:nvSpPr>
          <p:spPr>
            <a:xfrm>
              <a:off x="2642090" y="3463171"/>
              <a:ext cx="37105" cy="33805"/>
            </a:xfrm>
            <a:custGeom>
              <a:avLst/>
              <a:gdLst/>
              <a:ahLst/>
              <a:cxnLst/>
              <a:rect l="l" t="t" r="r" b="b"/>
              <a:pathLst>
                <a:path w="371" h="338" extrusionOk="0">
                  <a:moveTo>
                    <a:pt x="75" y="1"/>
                  </a:moveTo>
                  <a:cubicBezTo>
                    <a:pt x="36" y="1"/>
                    <a:pt x="0" y="62"/>
                    <a:pt x="37" y="99"/>
                  </a:cubicBezTo>
                  <a:cubicBezTo>
                    <a:pt x="117" y="179"/>
                    <a:pt x="171" y="268"/>
                    <a:pt x="269" y="331"/>
                  </a:cubicBezTo>
                  <a:cubicBezTo>
                    <a:pt x="276" y="335"/>
                    <a:pt x="284" y="337"/>
                    <a:pt x="292" y="337"/>
                  </a:cubicBezTo>
                  <a:cubicBezTo>
                    <a:pt x="332" y="337"/>
                    <a:pt x="370" y="288"/>
                    <a:pt x="340" y="251"/>
                  </a:cubicBezTo>
                  <a:cubicBezTo>
                    <a:pt x="278" y="161"/>
                    <a:pt x="198" y="81"/>
                    <a:pt x="100" y="10"/>
                  </a:cubicBezTo>
                  <a:cubicBezTo>
                    <a:pt x="92" y="4"/>
                    <a:pt x="84" y="1"/>
                    <a:pt x="7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5092;p90">
              <a:extLst>
                <a:ext uri="{FF2B5EF4-FFF2-40B4-BE49-F238E27FC236}">
                  <a16:creationId xmlns:a16="http://schemas.microsoft.com/office/drawing/2014/main" id="{1D06B4B4-7356-4D69-A5C1-BE97C7872197}"/>
                </a:ext>
              </a:extLst>
            </p:cNvPr>
            <p:cNvSpPr/>
            <p:nvPr/>
          </p:nvSpPr>
          <p:spPr>
            <a:xfrm>
              <a:off x="2700098" y="3433167"/>
              <a:ext cx="38605" cy="28304"/>
            </a:xfrm>
            <a:custGeom>
              <a:avLst/>
              <a:gdLst/>
              <a:ahLst/>
              <a:cxnLst/>
              <a:rect l="l" t="t" r="r" b="b"/>
              <a:pathLst>
                <a:path w="386" h="283" extrusionOk="0">
                  <a:moveTo>
                    <a:pt x="294" y="1"/>
                  </a:moveTo>
                  <a:cubicBezTo>
                    <a:pt x="285" y="1"/>
                    <a:pt x="277" y="2"/>
                    <a:pt x="269" y="6"/>
                  </a:cubicBezTo>
                  <a:cubicBezTo>
                    <a:pt x="180" y="42"/>
                    <a:pt x="108" y="113"/>
                    <a:pt x="37" y="185"/>
                  </a:cubicBezTo>
                  <a:cubicBezTo>
                    <a:pt x="0" y="222"/>
                    <a:pt x="36" y="283"/>
                    <a:pt x="80" y="283"/>
                  </a:cubicBezTo>
                  <a:cubicBezTo>
                    <a:pt x="89" y="283"/>
                    <a:pt x="99" y="280"/>
                    <a:pt x="108" y="274"/>
                  </a:cubicBezTo>
                  <a:cubicBezTo>
                    <a:pt x="189" y="212"/>
                    <a:pt x="269" y="158"/>
                    <a:pt x="340" y="96"/>
                  </a:cubicBezTo>
                  <a:cubicBezTo>
                    <a:pt x="386" y="58"/>
                    <a:pt x="341" y="1"/>
                    <a:pt x="29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5093;p90">
              <a:extLst>
                <a:ext uri="{FF2B5EF4-FFF2-40B4-BE49-F238E27FC236}">
                  <a16:creationId xmlns:a16="http://schemas.microsoft.com/office/drawing/2014/main" id="{F877FB49-A379-4F13-B1A2-BCB15C615394}"/>
                </a:ext>
              </a:extLst>
            </p:cNvPr>
            <p:cNvSpPr/>
            <p:nvPr/>
          </p:nvSpPr>
          <p:spPr>
            <a:xfrm>
              <a:off x="2722501" y="3541683"/>
              <a:ext cx="47406" cy="13702"/>
            </a:xfrm>
            <a:custGeom>
              <a:avLst/>
              <a:gdLst/>
              <a:ahLst/>
              <a:cxnLst/>
              <a:rect l="l" t="t" r="r" b="b"/>
              <a:pathLst>
                <a:path w="474" h="137" extrusionOk="0">
                  <a:moveTo>
                    <a:pt x="411" y="1"/>
                  </a:moveTo>
                  <a:cubicBezTo>
                    <a:pt x="295" y="10"/>
                    <a:pt x="188" y="10"/>
                    <a:pt x="72" y="19"/>
                  </a:cubicBezTo>
                  <a:cubicBezTo>
                    <a:pt x="0" y="19"/>
                    <a:pt x="0" y="135"/>
                    <a:pt x="72" y="135"/>
                  </a:cubicBezTo>
                  <a:cubicBezTo>
                    <a:pt x="94" y="136"/>
                    <a:pt x="115" y="137"/>
                    <a:pt x="137" y="137"/>
                  </a:cubicBezTo>
                  <a:cubicBezTo>
                    <a:pt x="235" y="137"/>
                    <a:pt x="324" y="121"/>
                    <a:pt x="420" y="99"/>
                  </a:cubicBezTo>
                  <a:cubicBezTo>
                    <a:pt x="473" y="81"/>
                    <a:pt x="464" y="1"/>
                    <a:pt x="41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5094;p90">
              <a:extLst>
                <a:ext uri="{FF2B5EF4-FFF2-40B4-BE49-F238E27FC236}">
                  <a16:creationId xmlns:a16="http://schemas.microsoft.com/office/drawing/2014/main" id="{3C206EB4-A53A-4283-90AF-08138F28EC4B}"/>
                </a:ext>
              </a:extLst>
            </p:cNvPr>
            <p:cNvSpPr/>
            <p:nvPr/>
          </p:nvSpPr>
          <p:spPr>
            <a:xfrm>
              <a:off x="2636290" y="3556385"/>
              <a:ext cx="23803" cy="36305"/>
            </a:xfrm>
            <a:custGeom>
              <a:avLst/>
              <a:gdLst/>
              <a:ahLst/>
              <a:cxnLst/>
              <a:rect l="l" t="t" r="r" b="b"/>
              <a:pathLst>
                <a:path w="238" h="363" extrusionOk="0">
                  <a:moveTo>
                    <a:pt x="54" y="1"/>
                  </a:moveTo>
                  <a:cubicBezTo>
                    <a:pt x="22" y="1"/>
                    <a:pt x="0" y="31"/>
                    <a:pt x="15" y="68"/>
                  </a:cubicBezTo>
                  <a:cubicBezTo>
                    <a:pt x="59" y="157"/>
                    <a:pt x="122" y="229"/>
                    <a:pt x="149" y="327"/>
                  </a:cubicBezTo>
                  <a:cubicBezTo>
                    <a:pt x="153" y="351"/>
                    <a:pt x="172" y="363"/>
                    <a:pt x="191" y="363"/>
                  </a:cubicBezTo>
                  <a:cubicBezTo>
                    <a:pt x="214" y="363"/>
                    <a:pt x="238" y="347"/>
                    <a:pt x="238" y="318"/>
                  </a:cubicBezTo>
                  <a:cubicBezTo>
                    <a:pt x="238" y="193"/>
                    <a:pt x="193" y="59"/>
                    <a:pt x="77" y="6"/>
                  </a:cubicBezTo>
                  <a:cubicBezTo>
                    <a:pt x="69" y="2"/>
                    <a:pt x="61" y="1"/>
                    <a:pt x="5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5095;p90">
              <a:extLst>
                <a:ext uri="{FF2B5EF4-FFF2-40B4-BE49-F238E27FC236}">
                  <a16:creationId xmlns:a16="http://schemas.microsoft.com/office/drawing/2014/main" id="{1D62D2C1-A218-4DC4-B5AB-39307407F8D6}"/>
                </a:ext>
              </a:extLst>
            </p:cNvPr>
            <p:cNvSpPr/>
            <p:nvPr/>
          </p:nvSpPr>
          <p:spPr>
            <a:xfrm>
              <a:off x="2601985" y="3645897"/>
              <a:ext cx="20403" cy="39606"/>
            </a:xfrm>
            <a:custGeom>
              <a:avLst/>
              <a:gdLst/>
              <a:ahLst/>
              <a:cxnLst/>
              <a:rect l="l" t="t" r="r" b="b"/>
              <a:pathLst>
                <a:path w="204" h="396" extrusionOk="0">
                  <a:moveTo>
                    <a:pt x="65" y="1"/>
                  </a:moveTo>
                  <a:cubicBezTo>
                    <a:pt x="33" y="1"/>
                    <a:pt x="1" y="22"/>
                    <a:pt x="1" y="56"/>
                  </a:cubicBezTo>
                  <a:cubicBezTo>
                    <a:pt x="1" y="119"/>
                    <a:pt x="10" y="172"/>
                    <a:pt x="19" y="235"/>
                  </a:cubicBezTo>
                  <a:cubicBezTo>
                    <a:pt x="37" y="288"/>
                    <a:pt x="63" y="333"/>
                    <a:pt x="108" y="377"/>
                  </a:cubicBezTo>
                  <a:cubicBezTo>
                    <a:pt x="118" y="390"/>
                    <a:pt x="131" y="396"/>
                    <a:pt x="143" y="396"/>
                  </a:cubicBezTo>
                  <a:cubicBezTo>
                    <a:pt x="174" y="396"/>
                    <a:pt x="204" y="362"/>
                    <a:pt x="197" y="324"/>
                  </a:cubicBezTo>
                  <a:cubicBezTo>
                    <a:pt x="188" y="279"/>
                    <a:pt x="179" y="235"/>
                    <a:pt x="162" y="190"/>
                  </a:cubicBezTo>
                  <a:cubicBezTo>
                    <a:pt x="144" y="145"/>
                    <a:pt x="135" y="92"/>
                    <a:pt x="126" y="47"/>
                  </a:cubicBezTo>
                  <a:cubicBezTo>
                    <a:pt x="118" y="15"/>
                    <a:pt x="92" y="1"/>
                    <a:pt x="6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5096;p90">
              <a:extLst>
                <a:ext uri="{FF2B5EF4-FFF2-40B4-BE49-F238E27FC236}">
                  <a16:creationId xmlns:a16="http://schemas.microsoft.com/office/drawing/2014/main" id="{EF35DDBD-9311-4762-9264-35599DA07CDB}"/>
                </a:ext>
              </a:extLst>
            </p:cNvPr>
            <p:cNvSpPr/>
            <p:nvPr/>
          </p:nvSpPr>
          <p:spPr>
            <a:xfrm>
              <a:off x="2686796" y="3621094"/>
              <a:ext cx="48106" cy="18603"/>
            </a:xfrm>
            <a:custGeom>
              <a:avLst/>
              <a:gdLst/>
              <a:ahLst/>
              <a:cxnLst/>
              <a:rect l="l" t="t" r="r" b="b"/>
              <a:pathLst>
                <a:path w="481" h="186" extrusionOk="0">
                  <a:moveTo>
                    <a:pt x="410" y="0"/>
                  </a:moveTo>
                  <a:cubicBezTo>
                    <a:pt x="408" y="0"/>
                    <a:pt x="405" y="0"/>
                    <a:pt x="402" y="1"/>
                  </a:cubicBezTo>
                  <a:cubicBezTo>
                    <a:pt x="304" y="10"/>
                    <a:pt x="206" y="45"/>
                    <a:pt x="99" y="45"/>
                  </a:cubicBezTo>
                  <a:cubicBezTo>
                    <a:pt x="27" y="45"/>
                    <a:pt x="0" y="170"/>
                    <a:pt x="81" y="179"/>
                  </a:cubicBezTo>
                  <a:cubicBezTo>
                    <a:pt x="110" y="183"/>
                    <a:pt x="140" y="186"/>
                    <a:pt x="169" y="186"/>
                  </a:cubicBezTo>
                  <a:cubicBezTo>
                    <a:pt x="264" y="186"/>
                    <a:pt x="356" y="162"/>
                    <a:pt x="438" y="108"/>
                  </a:cubicBezTo>
                  <a:cubicBezTo>
                    <a:pt x="480" y="82"/>
                    <a:pt x="466" y="0"/>
                    <a:pt x="41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5097;p90">
              <a:extLst>
                <a:ext uri="{FF2B5EF4-FFF2-40B4-BE49-F238E27FC236}">
                  <a16:creationId xmlns:a16="http://schemas.microsoft.com/office/drawing/2014/main" id="{F91E5B52-9ADD-4E88-853D-2D686A85661B}"/>
                </a:ext>
              </a:extLst>
            </p:cNvPr>
            <p:cNvSpPr/>
            <p:nvPr/>
          </p:nvSpPr>
          <p:spPr>
            <a:xfrm>
              <a:off x="2656692" y="3726509"/>
              <a:ext cx="41405" cy="16302"/>
            </a:xfrm>
            <a:custGeom>
              <a:avLst/>
              <a:gdLst/>
              <a:ahLst/>
              <a:cxnLst/>
              <a:rect l="l" t="t" r="r" b="b"/>
              <a:pathLst>
                <a:path w="414" h="163" extrusionOk="0">
                  <a:moveTo>
                    <a:pt x="151" y="1"/>
                  </a:moveTo>
                  <a:cubicBezTo>
                    <a:pt x="119" y="1"/>
                    <a:pt x="86" y="4"/>
                    <a:pt x="52" y="8"/>
                  </a:cubicBezTo>
                  <a:cubicBezTo>
                    <a:pt x="0" y="17"/>
                    <a:pt x="6" y="107"/>
                    <a:pt x="62" y="107"/>
                  </a:cubicBezTo>
                  <a:cubicBezTo>
                    <a:pt x="64" y="107"/>
                    <a:pt x="67" y="107"/>
                    <a:pt x="70" y="107"/>
                  </a:cubicBezTo>
                  <a:cubicBezTo>
                    <a:pt x="82" y="105"/>
                    <a:pt x="95" y="105"/>
                    <a:pt x="107" y="105"/>
                  </a:cubicBezTo>
                  <a:cubicBezTo>
                    <a:pt x="189" y="105"/>
                    <a:pt x="258" y="129"/>
                    <a:pt x="328" y="160"/>
                  </a:cubicBezTo>
                  <a:cubicBezTo>
                    <a:pt x="334" y="162"/>
                    <a:pt x="340" y="163"/>
                    <a:pt x="345" y="163"/>
                  </a:cubicBezTo>
                  <a:cubicBezTo>
                    <a:pt x="389" y="163"/>
                    <a:pt x="414" y="104"/>
                    <a:pt x="382" y="80"/>
                  </a:cubicBezTo>
                  <a:cubicBezTo>
                    <a:pt x="317" y="21"/>
                    <a:pt x="238" y="1"/>
                    <a:pt x="15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5098;p90">
              <a:extLst>
                <a:ext uri="{FF2B5EF4-FFF2-40B4-BE49-F238E27FC236}">
                  <a16:creationId xmlns:a16="http://schemas.microsoft.com/office/drawing/2014/main" id="{0FB58F80-205B-487A-A46E-826D96862CBE}"/>
                </a:ext>
              </a:extLst>
            </p:cNvPr>
            <p:cNvSpPr/>
            <p:nvPr/>
          </p:nvSpPr>
          <p:spPr>
            <a:xfrm>
              <a:off x="2601785" y="3759613"/>
              <a:ext cx="19102" cy="38706"/>
            </a:xfrm>
            <a:custGeom>
              <a:avLst/>
              <a:gdLst/>
              <a:ahLst/>
              <a:cxnLst/>
              <a:rect l="l" t="t" r="r" b="b"/>
              <a:pathLst>
                <a:path w="191" h="387" extrusionOk="0">
                  <a:moveTo>
                    <a:pt x="116" y="1"/>
                  </a:moveTo>
                  <a:cubicBezTo>
                    <a:pt x="85" y="1"/>
                    <a:pt x="56" y="21"/>
                    <a:pt x="56" y="61"/>
                  </a:cubicBezTo>
                  <a:cubicBezTo>
                    <a:pt x="65" y="150"/>
                    <a:pt x="48" y="239"/>
                    <a:pt x="12" y="320"/>
                  </a:cubicBezTo>
                  <a:cubicBezTo>
                    <a:pt x="0" y="361"/>
                    <a:pt x="31" y="386"/>
                    <a:pt x="64" y="386"/>
                  </a:cubicBezTo>
                  <a:cubicBezTo>
                    <a:pt x="80" y="386"/>
                    <a:pt x="98" y="380"/>
                    <a:pt x="110" y="364"/>
                  </a:cubicBezTo>
                  <a:cubicBezTo>
                    <a:pt x="172" y="275"/>
                    <a:pt x="190" y="168"/>
                    <a:pt x="181" y="61"/>
                  </a:cubicBezTo>
                  <a:cubicBezTo>
                    <a:pt x="177" y="21"/>
                    <a:pt x="146" y="1"/>
                    <a:pt x="11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5099;p90">
              <a:extLst>
                <a:ext uri="{FF2B5EF4-FFF2-40B4-BE49-F238E27FC236}">
                  <a16:creationId xmlns:a16="http://schemas.microsoft.com/office/drawing/2014/main" id="{F47BC7EF-A71A-4734-9EDC-E701C6030C2D}"/>
                </a:ext>
              </a:extLst>
            </p:cNvPr>
            <p:cNvSpPr/>
            <p:nvPr/>
          </p:nvSpPr>
          <p:spPr>
            <a:xfrm>
              <a:off x="2545778" y="3720808"/>
              <a:ext cx="14402" cy="48807"/>
            </a:xfrm>
            <a:custGeom>
              <a:avLst/>
              <a:gdLst/>
              <a:ahLst/>
              <a:cxnLst/>
              <a:rect l="l" t="t" r="r" b="b"/>
              <a:pathLst>
                <a:path w="144" h="488" extrusionOk="0">
                  <a:moveTo>
                    <a:pt x="49" y="1"/>
                  </a:moveTo>
                  <a:cubicBezTo>
                    <a:pt x="33" y="1"/>
                    <a:pt x="15" y="14"/>
                    <a:pt x="10" y="30"/>
                  </a:cubicBezTo>
                  <a:cubicBezTo>
                    <a:pt x="1" y="164"/>
                    <a:pt x="37" y="297"/>
                    <a:pt x="10" y="440"/>
                  </a:cubicBezTo>
                  <a:cubicBezTo>
                    <a:pt x="4" y="464"/>
                    <a:pt x="26" y="488"/>
                    <a:pt x="46" y="488"/>
                  </a:cubicBezTo>
                  <a:cubicBezTo>
                    <a:pt x="56" y="488"/>
                    <a:pt x="66" y="482"/>
                    <a:pt x="72" y="467"/>
                  </a:cubicBezTo>
                  <a:cubicBezTo>
                    <a:pt x="144" y="324"/>
                    <a:pt x="108" y="172"/>
                    <a:pt x="72" y="21"/>
                  </a:cubicBezTo>
                  <a:cubicBezTo>
                    <a:pt x="69" y="7"/>
                    <a:pt x="59" y="1"/>
                    <a:pt x="4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5100;p90">
              <a:extLst>
                <a:ext uri="{FF2B5EF4-FFF2-40B4-BE49-F238E27FC236}">
                  <a16:creationId xmlns:a16="http://schemas.microsoft.com/office/drawing/2014/main" id="{15F92D86-C60C-4AE2-AFAA-A07E9927C945}"/>
                </a:ext>
              </a:extLst>
            </p:cNvPr>
            <p:cNvSpPr/>
            <p:nvPr/>
          </p:nvSpPr>
          <p:spPr>
            <a:xfrm>
              <a:off x="2463367" y="3789318"/>
              <a:ext cx="29304" cy="18803"/>
            </a:xfrm>
            <a:custGeom>
              <a:avLst/>
              <a:gdLst/>
              <a:ahLst/>
              <a:cxnLst/>
              <a:rect l="l" t="t" r="r" b="b"/>
              <a:pathLst>
                <a:path w="293" h="188" extrusionOk="0">
                  <a:moveTo>
                    <a:pt x="64" y="1"/>
                  </a:moveTo>
                  <a:cubicBezTo>
                    <a:pt x="28" y="1"/>
                    <a:pt x="1" y="37"/>
                    <a:pt x="31" y="67"/>
                  </a:cubicBezTo>
                  <a:cubicBezTo>
                    <a:pt x="84" y="121"/>
                    <a:pt x="147" y="157"/>
                    <a:pt x="209" y="183"/>
                  </a:cubicBezTo>
                  <a:cubicBezTo>
                    <a:pt x="216" y="186"/>
                    <a:pt x="223" y="187"/>
                    <a:pt x="230" y="187"/>
                  </a:cubicBezTo>
                  <a:cubicBezTo>
                    <a:pt x="266" y="187"/>
                    <a:pt x="293" y="151"/>
                    <a:pt x="263" y="121"/>
                  </a:cubicBezTo>
                  <a:cubicBezTo>
                    <a:pt x="209" y="76"/>
                    <a:pt x="147" y="32"/>
                    <a:pt x="84" y="5"/>
                  </a:cubicBezTo>
                  <a:cubicBezTo>
                    <a:pt x="77" y="2"/>
                    <a:pt x="70" y="1"/>
                    <a:pt x="6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5101;p90">
              <a:extLst>
                <a:ext uri="{FF2B5EF4-FFF2-40B4-BE49-F238E27FC236}">
                  <a16:creationId xmlns:a16="http://schemas.microsoft.com/office/drawing/2014/main" id="{798F46C1-1C1C-46FB-B97C-F768E3D24078}"/>
                </a:ext>
              </a:extLst>
            </p:cNvPr>
            <p:cNvSpPr/>
            <p:nvPr/>
          </p:nvSpPr>
          <p:spPr>
            <a:xfrm>
              <a:off x="2512673" y="3864628"/>
              <a:ext cx="16302" cy="41106"/>
            </a:xfrm>
            <a:custGeom>
              <a:avLst/>
              <a:gdLst/>
              <a:ahLst/>
              <a:cxnLst/>
              <a:rect l="l" t="t" r="r" b="b"/>
              <a:pathLst>
                <a:path w="163" h="411" extrusionOk="0">
                  <a:moveTo>
                    <a:pt x="69" y="0"/>
                  </a:moveTo>
                  <a:cubicBezTo>
                    <a:pt x="34" y="0"/>
                    <a:pt x="0" y="30"/>
                    <a:pt x="11" y="73"/>
                  </a:cubicBezTo>
                  <a:cubicBezTo>
                    <a:pt x="29" y="171"/>
                    <a:pt x="29" y="269"/>
                    <a:pt x="20" y="367"/>
                  </a:cubicBezTo>
                  <a:cubicBezTo>
                    <a:pt x="20" y="394"/>
                    <a:pt x="45" y="411"/>
                    <a:pt x="69" y="411"/>
                  </a:cubicBezTo>
                  <a:cubicBezTo>
                    <a:pt x="86" y="411"/>
                    <a:pt x="102" y="403"/>
                    <a:pt x="109" y="385"/>
                  </a:cubicBezTo>
                  <a:cubicBezTo>
                    <a:pt x="162" y="269"/>
                    <a:pt x="162" y="171"/>
                    <a:pt x="127" y="46"/>
                  </a:cubicBezTo>
                  <a:cubicBezTo>
                    <a:pt x="116" y="14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5102;p90">
              <a:extLst>
                <a:ext uri="{FF2B5EF4-FFF2-40B4-BE49-F238E27FC236}">
                  <a16:creationId xmlns:a16="http://schemas.microsoft.com/office/drawing/2014/main" id="{829CA4B4-290B-4864-8134-BB0037E52D44}"/>
                </a:ext>
              </a:extLst>
            </p:cNvPr>
            <p:cNvSpPr/>
            <p:nvPr/>
          </p:nvSpPr>
          <p:spPr>
            <a:xfrm>
              <a:off x="2571681" y="3871829"/>
              <a:ext cx="43805" cy="14402"/>
            </a:xfrm>
            <a:custGeom>
              <a:avLst/>
              <a:gdLst/>
              <a:ahLst/>
              <a:cxnLst/>
              <a:rect l="l" t="t" r="r" b="b"/>
              <a:pathLst>
                <a:path w="438" h="144" extrusionOk="0">
                  <a:moveTo>
                    <a:pt x="393" y="1"/>
                  </a:moveTo>
                  <a:cubicBezTo>
                    <a:pt x="340" y="10"/>
                    <a:pt x="286" y="10"/>
                    <a:pt x="242" y="18"/>
                  </a:cubicBezTo>
                  <a:cubicBezTo>
                    <a:pt x="179" y="36"/>
                    <a:pt x="117" y="45"/>
                    <a:pt x="45" y="54"/>
                  </a:cubicBezTo>
                  <a:cubicBezTo>
                    <a:pt x="1" y="63"/>
                    <a:pt x="10" y="143"/>
                    <a:pt x="63" y="143"/>
                  </a:cubicBezTo>
                  <a:cubicBezTo>
                    <a:pt x="179" y="134"/>
                    <a:pt x="286" y="126"/>
                    <a:pt x="402" y="81"/>
                  </a:cubicBezTo>
                  <a:cubicBezTo>
                    <a:pt x="438" y="63"/>
                    <a:pt x="438" y="1"/>
                    <a:pt x="39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5103;p90">
              <a:extLst>
                <a:ext uri="{FF2B5EF4-FFF2-40B4-BE49-F238E27FC236}">
                  <a16:creationId xmlns:a16="http://schemas.microsoft.com/office/drawing/2014/main" id="{A11F11CC-90B9-49DA-B840-102416350AA2}"/>
                </a:ext>
              </a:extLst>
            </p:cNvPr>
            <p:cNvSpPr/>
            <p:nvPr/>
          </p:nvSpPr>
          <p:spPr>
            <a:xfrm>
              <a:off x="2653792" y="3789718"/>
              <a:ext cx="35504" cy="16502"/>
            </a:xfrm>
            <a:custGeom>
              <a:avLst/>
              <a:gdLst/>
              <a:ahLst/>
              <a:cxnLst/>
              <a:rect l="l" t="t" r="r" b="b"/>
              <a:pathLst>
                <a:path w="355" h="165" extrusionOk="0">
                  <a:moveTo>
                    <a:pt x="259" y="0"/>
                  </a:moveTo>
                  <a:cubicBezTo>
                    <a:pt x="256" y="0"/>
                    <a:pt x="253" y="0"/>
                    <a:pt x="250" y="1"/>
                  </a:cubicBezTo>
                  <a:cubicBezTo>
                    <a:pt x="197" y="10"/>
                    <a:pt x="152" y="19"/>
                    <a:pt x="99" y="19"/>
                  </a:cubicBezTo>
                  <a:cubicBezTo>
                    <a:pt x="27" y="28"/>
                    <a:pt x="0" y="135"/>
                    <a:pt x="81" y="153"/>
                  </a:cubicBezTo>
                  <a:cubicBezTo>
                    <a:pt x="108" y="161"/>
                    <a:pt x="134" y="165"/>
                    <a:pt x="159" y="165"/>
                  </a:cubicBezTo>
                  <a:cubicBezTo>
                    <a:pt x="214" y="165"/>
                    <a:pt x="263" y="145"/>
                    <a:pt x="313" y="108"/>
                  </a:cubicBezTo>
                  <a:cubicBezTo>
                    <a:pt x="355" y="66"/>
                    <a:pt x="310" y="0"/>
                    <a:pt x="25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5104;p90">
              <a:extLst>
                <a:ext uri="{FF2B5EF4-FFF2-40B4-BE49-F238E27FC236}">
                  <a16:creationId xmlns:a16="http://schemas.microsoft.com/office/drawing/2014/main" id="{820D7461-471A-43C5-B849-7C8D0AB3ACA4}"/>
                </a:ext>
              </a:extLst>
            </p:cNvPr>
            <p:cNvSpPr/>
            <p:nvPr/>
          </p:nvSpPr>
          <p:spPr>
            <a:xfrm>
              <a:off x="1637551" y="3186332"/>
              <a:ext cx="36505" cy="39606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302" y="1"/>
                  </a:moveTo>
                  <a:cubicBezTo>
                    <a:pt x="287" y="1"/>
                    <a:pt x="272" y="7"/>
                    <a:pt x="260" y="21"/>
                  </a:cubicBezTo>
                  <a:cubicBezTo>
                    <a:pt x="216" y="66"/>
                    <a:pt x="189" y="110"/>
                    <a:pt x="162" y="164"/>
                  </a:cubicBezTo>
                  <a:cubicBezTo>
                    <a:pt x="126" y="208"/>
                    <a:pt x="82" y="253"/>
                    <a:pt x="37" y="298"/>
                  </a:cubicBezTo>
                  <a:cubicBezTo>
                    <a:pt x="0" y="335"/>
                    <a:pt x="37" y="396"/>
                    <a:pt x="81" y="396"/>
                  </a:cubicBezTo>
                  <a:cubicBezTo>
                    <a:pt x="90" y="396"/>
                    <a:pt x="99" y="393"/>
                    <a:pt x="109" y="387"/>
                  </a:cubicBezTo>
                  <a:cubicBezTo>
                    <a:pt x="225" y="316"/>
                    <a:pt x="349" y="200"/>
                    <a:pt x="358" y="57"/>
                  </a:cubicBezTo>
                  <a:cubicBezTo>
                    <a:pt x="364" y="27"/>
                    <a:pt x="334" y="1"/>
                    <a:pt x="30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5105;p90">
              <a:extLst>
                <a:ext uri="{FF2B5EF4-FFF2-40B4-BE49-F238E27FC236}">
                  <a16:creationId xmlns:a16="http://schemas.microsoft.com/office/drawing/2014/main" id="{A0E575D9-4490-4870-A93B-74E401A8DD57}"/>
                </a:ext>
              </a:extLst>
            </p:cNvPr>
            <p:cNvSpPr/>
            <p:nvPr/>
          </p:nvSpPr>
          <p:spPr>
            <a:xfrm>
              <a:off x="1587144" y="3176531"/>
              <a:ext cx="30304" cy="28104"/>
            </a:xfrm>
            <a:custGeom>
              <a:avLst/>
              <a:gdLst/>
              <a:ahLst/>
              <a:cxnLst/>
              <a:rect l="l" t="t" r="r" b="b"/>
              <a:pathLst>
                <a:path w="303" h="281" extrusionOk="0">
                  <a:moveTo>
                    <a:pt x="55" y="0"/>
                  </a:moveTo>
                  <a:cubicBezTo>
                    <a:pt x="19" y="0"/>
                    <a:pt x="1" y="60"/>
                    <a:pt x="33" y="83"/>
                  </a:cubicBezTo>
                  <a:cubicBezTo>
                    <a:pt x="113" y="128"/>
                    <a:pt x="167" y="190"/>
                    <a:pt x="220" y="262"/>
                  </a:cubicBezTo>
                  <a:cubicBezTo>
                    <a:pt x="226" y="275"/>
                    <a:pt x="239" y="280"/>
                    <a:pt x="253" y="280"/>
                  </a:cubicBezTo>
                  <a:cubicBezTo>
                    <a:pt x="277" y="280"/>
                    <a:pt x="303" y="261"/>
                    <a:pt x="291" y="226"/>
                  </a:cubicBezTo>
                  <a:cubicBezTo>
                    <a:pt x="247" y="119"/>
                    <a:pt x="175" y="48"/>
                    <a:pt x="68" y="3"/>
                  </a:cubicBezTo>
                  <a:cubicBezTo>
                    <a:pt x="64" y="1"/>
                    <a:pt x="59" y="0"/>
                    <a:pt x="55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106;p90">
              <a:extLst>
                <a:ext uri="{FF2B5EF4-FFF2-40B4-BE49-F238E27FC236}">
                  <a16:creationId xmlns:a16="http://schemas.microsoft.com/office/drawing/2014/main" id="{3B1E2B8C-C2E8-4E3C-98E8-A7DB0873704C}"/>
                </a:ext>
              </a:extLst>
            </p:cNvPr>
            <p:cNvSpPr/>
            <p:nvPr/>
          </p:nvSpPr>
          <p:spPr>
            <a:xfrm>
              <a:off x="1558240" y="3248641"/>
              <a:ext cx="50106" cy="14402"/>
            </a:xfrm>
            <a:custGeom>
              <a:avLst/>
              <a:gdLst/>
              <a:ahLst/>
              <a:cxnLst/>
              <a:rect l="l" t="t" r="r" b="b"/>
              <a:pathLst>
                <a:path w="501" h="144" extrusionOk="0">
                  <a:moveTo>
                    <a:pt x="309" y="0"/>
                  </a:moveTo>
                  <a:cubicBezTo>
                    <a:pt x="230" y="0"/>
                    <a:pt x="151" y="11"/>
                    <a:pt x="72" y="23"/>
                  </a:cubicBezTo>
                  <a:cubicBezTo>
                    <a:pt x="1" y="32"/>
                    <a:pt x="1" y="121"/>
                    <a:pt x="72" y="130"/>
                  </a:cubicBezTo>
                  <a:cubicBezTo>
                    <a:pt x="148" y="135"/>
                    <a:pt x="224" y="144"/>
                    <a:pt x="300" y="144"/>
                  </a:cubicBezTo>
                  <a:cubicBezTo>
                    <a:pt x="349" y="144"/>
                    <a:pt x="398" y="140"/>
                    <a:pt x="447" y="130"/>
                  </a:cubicBezTo>
                  <a:cubicBezTo>
                    <a:pt x="500" y="112"/>
                    <a:pt x="500" y="32"/>
                    <a:pt x="447" y="14"/>
                  </a:cubicBezTo>
                  <a:cubicBezTo>
                    <a:pt x="401" y="4"/>
                    <a:pt x="355" y="0"/>
                    <a:pt x="30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07;p90">
              <a:extLst>
                <a:ext uri="{FF2B5EF4-FFF2-40B4-BE49-F238E27FC236}">
                  <a16:creationId xmlns:a16="http://schemas.microsoft.com/office/drawing/2014/main" id="{DE6B3E80-6930-4534-B590-39B2BC64B924}"/>
                </a:ext>
              </a:extLst>
            </p:cNvPr>
            <p:cNvSpPr/>
            <p:nvPr/>
          </p:nvSpPr>
          <p:spPr>
            <a:xfrm>
              <a:off x="1649652" y="3261143"/>
              <a:ext cx="33604" cy="16703"/>
            </a:xfrm>
            <a:custGeom>
              <a:avLst/>
              <a:gdLst/>
              <a:ahLst/>
              <a:cxnLst/>
              <a:rect l="l" t="t" r="r" b="b"/>
              <a:pathLst>
                <a:path w="336" h="167" extrusionOk="0">
                  <a:moveTo>
                    <a:pt x="37" y="1"/>
                  </a:moveTo>
                  <a:cubicBezTo>
                    <a:pt x="16" y="1"/>
                    <a:pt x="1" y="34"/>
                    <a:pt x="23" y="49"/>
                  </a:cubicBezTo>
                  <a:cubicBezTo>
                    <a:pt x="82" y="108"/>
                    <a:pt x="164" y="166"/>
                    <a:pt x="247" y="166"/>
                  </a:cubicBezTo>
                  <a:cubicBezTo>
                    <a:pt x="253" y="166"/>
                    <a:pt x="258" y="166"/>
                    <a:pt x="264" y="165"/>
                  </a:cubicBezTo>
                  <a:cubicBezTo>
                    <a:pt x="309" y="156"/>
                    <a:pt x="336" y="94"/>
                    <a:pt x="291" y="67"/>
                  </a:cubicBezTo>
                  <a:cubicBezTo>
                    <a:pt x="220" y="31"/>
                    <a:pt x="130" y="31"/>
                    <a:pt x="50" y="5"/>
                  </a:cubicBezTo>
                  <a:cubicBezTo>
                    <a:pt x="46" y="2"/>
                    <a:pt x="41" y="1"/>
                    <a:pt x="3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108;p90">
              <a:extLst>
                <a:ext uri="{FF2B5EF4-FFF2-40B4-BE49-F238E27FC236}">
                  <a16:creationId xmlns:a16="http://schemas.microsoft.com/office/drawing/2014/main" id="{50600DDE-7686-4CF8-82B3-71226E7AD10C}"/>
                </a:ext>
              </a:extLst>
            </p:cNvPr>
            <p:cNvSpPr/>
            <p:nvPr/>
          </p:nvSpPr>
          <p:spPr>
            <a:xfrm>
              <a:off x="1606246" y="3323452"/>
              <a:ext cx="37305" cy="28704"/>
            </a:xfrm>
            <a:custGeom>
              <a:avLst/>
              <a:gdLst/>
              <a:ahLst/>
              <a:cxnLst/>
              <a:rect l="l" t="t" r="r" b="b"/>
              <a:pathLst>
                <a:path w="373" h="287" extrusionOk="0">
                  <a:moveTo>
                    <a:pt x="60" y="0"/>
                  </a:moveTo>
                  <a:cubicBezTo>
                    <a:pt x="20" y="0"/>
                    <a:pt x="0" y="56"/>
                    <a:pt x="38" y="86"/>
                  </a:cubicBezTo>
                  <a:cubicBezTo>
                    <a:pt x="118" y="149"/>
                    <a:pt x="190" y="238"/>
                    <a:pt x="288" y="283"/>
                  </a:cubicBezTo>
                  <a:cubicBezTo>
                    <a:pt x="294" y="285"/>
                    <a:pt x="300" y="286"/>
                    <a:pt x="306" y="286"/>
                  </a:cubicBezTo>
                  <a:cubicBezTo>
                    <a:pt x="343" y="286"/>
                    <a:pt x="372" y="241"/>
                    <a:pt x="341" y="202"/>
                  </a:cubicBezTo>
                  <a:cubicBezTo>
                    <a:pt x="270" y="122"/>
                    <a:pt x="181" y="60"/>
                    <a:pt x="83" y="6"/>
                  </a:cubicBezTo>
                  <a:cubicBezTo>
                    <a:pt x="74" y="2"/>
                    <a:pt x="67" y="0"/>
                    <a:pt x="6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109;p90">
              <a:extLst>
                <a:ext uri="{FF2B5EF4-FFF2-40B4-BE49-F238E27FC236}">
                  <a16:creationId xmlns:a16="http://schemas.microsoft.com/office/drawing/2014/main" id="{10373CA8-C7D4-4114-BEA9-AF6909292FE6}"/>
                </a:ext>
              </a:extLst>
            </p:cNvPr>
            <p:cNvSpPr/>
            <p:nvPr/>
          </p:nvSpPr>
          <p:spPr>
            <a:xfrm>
              <a:off x="1543738" y="3338254"/>
              <a:ext cx="44406" cy="39206"/>
            </a:xfrm>
            <a:custGeom>
              <a:avLst/>
              <a:gdLst/>
              <a:ahLst/>
              <a:cxnLst/>
              <a:rect l="l" t="t" r="r" b="b"/>
              <a:pathLst>
                <a:path w="444" h="392" extrusionOk="0">
                  <a:moveTo>
                    <a:pt x="51" y="0"/>
                  </a:moveTo>
                  <a:cubicBezTo>
                    <a:pt x="26" y="0"/>
                    <a:pt x="0" y="27"/>
                    <a:pt x="21" y="54"/>
                  </a:cubicBezTo>
                  <a:cubicBezTo>
                    <a:pt x="110" y="179"/>
                    <a:pt x="235" y="295"/>
                    <a:pt x="360" y="384"/>
                  </a:cubicBezTo>
                  <a:cubicBezTo>
                    <a:pt x="366" y="389"/>
                    <a:pt x="374" y="392"/>
                    <a:pt x="381" y="392"/>
                  </a:cubicBezTo>
                  <a:cubicBezTo>
                    <a:pt x="412" y="392"/>
                    <a:pt x="444" y="349"/>
                    <a:pt x="422" y="313"/>
                  </a:cubicBezTo>
                  <a:cubicBezTo>
                    <a:pt x="333" y="188"/>
                    <a:pt x="181" y="117"/>
                    <a:pt x="74" y="10"/>
                  </a:cubicBezTo>
                  <a:cubicBezTo>
                    <a:pt x="68" y="3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110;p90">
              <a:extLst>
                <a:ext uri="{FF2B5EF4-FFF2-40B4-BE49-F238E27FC236}">
                  <a16:creationId xmlns:a16="http://schemas.microsoft.com/office/drawing/2014/main" id="{87CA373A-7355-4DAF-A11B-194D7E67C274}"/>
                </a:ext>
              </a:extLst>
            </p:cNvPr>
            <p:cNvSpPr/>
            <p:nvPr/>
          </p:nvSpPr>
          <p:spPr>
            <a:xfrm>
              <a:off x="1682056" y="3322252"/>
              <a:ext cx="31104" cy="33805"/>
            </a:xfrm>
            <a:custGeom>
              <a:avLst/>
              <a:gdLst/>
              <a:ahLst/>
              <a:cxnLst/>
              <a:rect l="l" t="t" r="r" b="b"/>
              <a:pathLst>
                <a:path w="311" h="338" extrusionOk="0">
                  <a:moveTo>
                    <a:pt x="248" y="0"/>
                  </a:moveTo>
                  <a:cubicBezTo>
                    <a:pt x="238" y="0"/>
                    <a:pt x="227" y="3"/>
                    <a:pt x="217" y="9"/>
                  </a:cubicBezTo>
                  <a:cubicBezTo>
                    <a:pt x="172" y="27"/>
                    <a:pt x="145" y="63"/>
                    <a:pt x="110" y="107"/>
                  </a:cubicBezTo>
                  <a:cubicBezTo>
                    <a:pt x="83" y="152"/>
                    <a:pt x="47" y="197"/>
                    <a:pt x="20" y="250"/>
                  </a:cubicBezTo>
                  <a:cubicBezTo>
                    <a:pt x="1" y="296"/>
                    <a:pt x="35" y="338"/>
                    <a:pt x="76" y="338"/>
                  </a:cubicBezTo>
                  <a:cubicBezTo>
                    <a:pt x="90" y="338"/>
                    <a:pt x="105" y="333"/>
                    <a:pt x="119" y="321"/>
                  </a:cubicBezTo>
                  <a:cubicBezTo>
                    <a:pt x="154" y="295"/>
                    <a:pt x="190" y="250"/>
                    <a:pt x="217" y="214"/>
                  </a:cubicBezTo>
                  <a:cubicBezTo>
                    <a:pt x="252" y="170"/>
                    <a:pt x="288" y="125"/>
                    <a:pt x="297" y="72"/>
                  </a:cubicBezTo>
                  <a:cubicBezTo>
                    <a:pt x="311" y="31"/>
                    <a:pt x="282" y="0"/>
                    <a:pt x="24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111;p90">
              <a:extLst>
                <a:ext uri="{FF2B5EF4-FFF2-40B4-BE49-F238E27FC236}">
                  <a16:creationId xmlns:a16="http://schemas.microsoft.com/office/drawing/2014/main" id="{FB354F62-226E-4A45-A3E5-2B8B2FD31126}"/>
                </a:ext>
              </a:extLst>
            </p:cNvPr>
            <p:cNvSpPr/>
            <p:nvPr/>
          </p:nvSpPr>
          <p:spPr>
            <a:xfrm>
              <a:off x="1625649" y="3403163"/>
              <a:ext cx="29904" cy="31705"/>
            </a:xfrm>
            <a:custGeom>
              <a:avLst/>
              <a:gdLst/>
              <a:ahLst/>
              <a:cxnLst/>
              <a:rect l="l" t="t" r="r" b="b"/>
              <a:pathLst>
                <a:path w="299" h="317" extrusionOk="0">
                  <a:moveTo>
                    <a:pt x="61" y="1"/>
                  </a:moveTo>
                  <a:cubicBezTo>
                    <a:pt x="18" y="1"/>
                    <a:pt x="0" y="68"/>
                    <a:pt x="40" y="92"/>
                  </a:cubicBezTo>
                  <a:cubicBezTo>
                    <a:pt x="112" y="137"/>
                    <a:pt x="174" y="217"/>
                    <a:pt x="219" y="297"/>
                  </a:cubicBezTo>
                  <a:cubicBezTo>
                    <a:pt x="225" y="311"/>
                    <a:pt x="238" y="316"/>
                    <a:pt x="251" y="316"/>
                  </a:cubicBezTo>
                  <a:cubicBezTo>
                    <a:pt x="274" y="316"/>
                    <a:pt x="299" y="299"/>
                    <a:pt x="299" y="271"/>
                  </a:cubicBezTo>
                  <a:cubicBezTo>
                    <a:pt x="290" y="208"/>
                    <a:pt x="272" y="155"/>
                    <a:pt x="228" y="110"/>
                  </a:cubicBezTo>
                  <a:cubicBezTo>
                    <a:pt x="183" y="66"/>
                    <a:pt x="129" y="30"/>
                    <a:pt x="76" y="3"/>
                  </a:cubicBezTo>
                  <a:cubicBezTo>
                    <a:pt x="71" y="1"/>
                    <a:pt x="66" y="1"/>
                    <a:pt x="6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112;p90">
              <a:extLst>
                <a:ext uri="{FF2B5EF4-FFF2-40B4-BE49-F238E27FC236}">
                  <a16:creationId xmlns:a16="http://schemas.microsoft.com/office/drawing/2014/main" id="{5E373D21-18ED-46B9-80CC-7A4B5C682049}"/>
                </a:ext>
              </a:extLst>
            </p:cNvPr>
            <p:cNvSpPr/>
            <p:nvPr/>
          </p:nvSpPr>
          <p:spPr>
            <a:xfrm>
              <a:off x="1592945" y="3463572"/>
              <a:ext cx="48406" cy="27404"/>
            </a:xfrm>
            <a:custGeom>
              <a:avLst/>
              <a:gdLst/>
              <a:ahLst/>
              <a:cxnLst/>
              <a:rect l="l" t="t" r="r" b="b"/>
              <a:pathLst>
                <a:path w="484" h="274" extrusionOk="0">
                  <a:moveTo>
                    <a:pt x="85" y="1"/>
                  </a:moveTo>
                  <a:cubicBezTo>
                    <a:pt x="34" y="1"/>
                    <a:pt x="0" y="73"/>
                    <a:pt x="55" y="104"/>
                  </a:cubicBezTo>
                  <a:cubicBezTo>
                    <a:pt x="167" y="164"/>
                    <a:pt x="262" y="274"/>
                    <a:pt x="396" y="274"/>
                  </a:cubicBezTo>
                  <a:cubicBezTo>
                    <a:pt x="401" y="274"/>
                    <a:pt x="407" y="274"/>
                    <a:pt x="412" y="273"/>
                  </a:cubicBezTo>
                  <a:cubicBezTo>
                    <a:pt x="474" y="273"/>
                    <a:pt x="483" y="193"/>
                    <a:pt x="430" y="166"/>
                  </a:cubicBezTo>
                  <a:cubicBezTo>
                    <a:pt x="314" y="131"/>
                    <a:pt x="216" y="59"/>
                    <a:pt x="109" y="6"/>
                  </a:cubicBezTo>
                  <a:cubicBezTo>
                    <a:pt x="101" y="2"/>
                    <a:pt x="93" y="1"/>
                    <a:pt x="8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113;p90">
              <a:extLst>
                <a:ext uri="{FF2B5EF4-FFF2-40B4-BE49-F238E27FC236}">
                  <a16:creationId xmlns:a16="http://schemas.microsoft.com/office/drawing/2014/main" id="{626906F7-897D-4315-85CD-D0C4C20CDB66}"/>
                </a:ext>
              </a:extLst>
            </p:cNvPr>
            <p:cNvSpPr/>
            <p:nvPr/>
          </p:nvSpPr>
          <p:spPr>
            <a:xfrm>
              <a:off x="1707860" y="3424866"/>
              <a:ext cx="45006" cy="36505"/>
            </a:xfrm>
            <a:custGeom>
              <a:avLst/>
              <a:gdLst/>
              <a:ahLst/>
              <a:cxnLst/>
              <a:rect l="l" t="t" r="r" b="b"/>
              <a:pathLst>
                <a:path w="450" h="365" extrusionOk="0">
                  <a:moveTo>
                    <a:pt x="360" y="0"/>
                  </a:moveTo>
                  <a:cubicBezTo>
                    <a:pt x="289" y="18"/>
                    <a:pt x="235" y="63"/>
                    <a:pt x="191" y="107"/>
                  </a:cubicBezTo>
                  <a:cubicBezTo>
                    <a:pt x="128" y="152"/>
                    <a:pt x="84" y="214"/>
                    <a:pt x="39" y="268"/>
                  </a:cubicBezTo>
                  <a:cubicBezTo>
                    <a:pt x="1" y="319"/>
                    <a:pt x="49" y="365"/>
                    <a:pt x="99" y="365"/>
                  </a:cubicBezTo>
                  <a:cubicBezTo>
                    <a:pt x="119" y="365"/>
                    <a:pt x="139" y="357"/>
                    <a:pt x="155" y="339"/>
                  </a:cubicBezTo>
                  <a:cubicBezTo>
                    <a:pt x="191" y="286"/>
                    <a:pt x="235" y="241"/>
                    <a:pt x="289" y="205"/>
                  </a:cubicBezTo>
                  <a:cubicBezTo>
                    <a:pt x="333" y="161"/>
                    <a:pt x="387" y="134"/>
                    <a:pt x="423" y="80"/>
                  </a:cubicBezTo>
                  <a:cubicBezTo>
                    <a:pt x="449" y="36"/>
                    <a:pt x="396" y="0"/>
                    <a:pt x="36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114;p90">
              <a:extLst>
                <a:ext uri="{FF2B5EF4-FFF2-40B4-BE49-F238E27FC236}">
                  <a16:creationId xmlns:a16="http://schemas.microsoft.com/office/drawing/2014/main" id="{616EE868-4FAA-43FF-A4C7-0C2F4AAD3006}"/>
                </a:ext>
              </a:extLst>
            </p:cNvPr>
            <p:cNvSpPr/>
            <p:nvPr/>
          </p:nvSpPr>
          <p:spPr>
            <a:xfrm>
              <a:off x="1687357" y="3479174"/>
              <a:ext cx="35404" cy="41706"/>
            </a:xfrm>
            <a:custGeom>
              <a:avLst/>
              <a:gdLst/>
              <a:ahLst/>
              <a:cxnLst/>
              <a:rect l="l" t="t" r="r" b="b"/>
              <a:pathLst>
                <a:path w="354" h="417" extrusionOk="0">
                  <a:moveTo>
                    <a:pt x="52" y="1"/>
                  </a:moveTo>
                  <a:cubicBezTo>
                    <a:pt x="26" y="1"/>
                    <a:pt x="1" y="28"/>
                    <a:pt x="21" y="55"/>
                  </a:cubicBezTo>
                  <a:cubicBezTo>
                    <a:pt x="101" y="171"/>
                    <a:pt x="190" y="278"/>
                    <a:pt x="262" y="394"/>
                  </a:cubicBezTo>
                  <a:cubicBezTo>
                    <a:pt x="271" y="410"/>
                    <a:pt x="286" y="416"/>
                    <a:pt x="301" y="416"/>
                  </a:cubicBezTo>
                  <a:cubicBezTo>
                    <a:pt x="328" y="416"/>
                    <a:pt x="354" y="393"/>
                    <a:pt x="342" y="358"/>
                  </a:cubicBezTo>
                  <a:cubicBezTo>
                    <a:pt x="298" y="215"/>
                    <a:pt x="182" y="117"/>
                    <a:pt x="74" y="10"/>
                  </a:cubicBez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115;p90">
              <a:extLst>
                <a:ext uri="{FF2B5EF4-FFF2-40B4-BE49-F238E27FC236}">
                  <a16:creationId xmlns:a16="http://schemas.microsoft.com/office/drawing/2014/main" id="{2E146699-E19E-43EB-9AA8-AED66D95E7B4}"/>
                </a:ext>
              </a:extLst>
            </p:cNvPr>
            <p:cNvSpPr/>
            <p:nvPr/>
          </p:nvSpPr>
          <p:spPr>
            <a:xfrm>
              <a:off x="1669155" y="3553284"/>
              <a:ext cx="46206" cy="18003"/>
            </a:xfrm>
            <a:custGeom>
              <a:avLst/>
              <a:gdLst/>
              <a:ahLst/>
              <a:cxnLst/>
              <a:rect l="l" t="t" r="r" b="b"/>
              <a:pathLst>
                <a:path w="462" h="180" extrusionOk="0">
                  <a:moveTo>
                    <a:pt x="62" y="0"/>
                  </a:moveTo>
                  <a:cubicBezTo>
                    <a:pt x="14" y="0"/>
                    <a:pt x="0" y="82"/>
                    <a:pt x="51" y="90"/>
                  </a:cubicBezTo>
                  <a:cubicBezTo>
                    <a:pt x="176" y="117"/>
                    <a:pt x="283" y="179"/>
                    <a:pt x="399" y="179"/>
                  </a:cubicBezTo>
                  <a:cubicBezTo>
                    <a:pt x="462" y="179"/>
                    <a:pt x="462" y="99"/>
                    <a:pt x="417" y="81"/>
                  </a:cubicBezTo>
                  <a:cubicBezTo>
                    <a:pt x="301" y="37"/>
                    <a:pt x="185" y="1"/>
                    <a:pt x="69" y="1"/>
                  </a:cubicBezTo>
                  <a:cubicBezTo>
                    <a:pt x="67" y="0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5116;p90">
              <a:extLst>
                <a:ext uri="{FF2B5EF4-FFF2-40B4-BE49-F238E27FC236}">
                  <a16:creationId xmlns:a16="http://schemas.microsoft.com/office/drawing/2014/main" id="{FC31177C-4B2E-439E-8138-4AA41DCA9371}"/>
                </a:ext>
              </a:extLst>
            </p:cNvPr>
            <p:cNvSpPr/>
            <p:nvPr/>
          </p:nvSpPr>
          <p:spPr>
            <a:xfrm>
              <a:off x="1776769" y="3507678"/>
              <a:ext cx="32004" cy="28404"/>
            </a:xfrm>
            <a:custGeom>
              <a:avLst/>
              <a:gdLst/>
              <a:ahLst/>
              <a:cxnLst/>
              <a:rect l="l" t="t" r="r" b="b"/>
              <a:pathLst>
                <a:path w="320" h="284" extrusionOk="0">
                  <a:moveTo>
                    <a:pt x="235" y="1"/>
                  </a:moveTo>
                  <a:cubicBezTo>
                    <a:pt x="231" y="1"/>
                    <a:pt x="228" y="1"/>
                    <a:pt x="224" y="2"/>
                  </a:cubicBezTo>
                  <a:cubicBezTo>
                    <a:pt x="126" y="29"/>
                    <a:pt x="55" y="100"/>
                    <a:pt x="19" y="198"/>
                  </a:cubicBezTo>
                  <a:cubicBezTo>
                    <a:pt x="1" y="241"/>
                    <a:pt x="37" y="283"/>
                    <a:pt x="75" y="283"/>
                  </a:cubicBezTo>
                  <a:cubicBezTo>
                    <a:pt x="93" y="283"/>
                    <a:pt x="112" y="274"/>
                    <a:pt x="126" y="252"/>
                  </a:cubicBezTo>
                  <a:cubicBezTo>
                    <a:pt x="162" y="189"/>
                    <a:pt x="224" y="145"/>
                    <a:pt x="278" y="100"/>
                  </a:cubicBezTo>
                  <a:cubicBezTo>
                    <a:pt x="319" y="58"/>
                    <a:pt x="283" y="1"/>
                    <a:pt x="23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5117;p90">
              <a:extLst>
                <a:ext uri="{FF2B5EF4-FFF2-40B4-BE49-F238E27FC236}">
                  <a16:creationId xmlns:a16="http://schemas.microsoft.com/office/drawing/2014/main" id="{AA37E38C-C6DD-41BE-8398-64FD0CCA8868}"/>
                </a:ext>
              </a:extLst>
            </p:cNvPr>
            <p:cNvSpPr/>
            <p:nvPr/>
          </p:nvSpPr>
          <p:spPr>
            <a:xfrm>
              <a:off x="1771468" y="3587989"/>
              <a:ext cx="52507" cy="13702"/>
            </a:xfrm>
            <a:custGeom>
              <a:avLst/>
              <a:gdLst/>
              <a:ahLst/>
              <a:cxnLst/>
              <a:rect l="l" t="t" r="r" b="b"/>
              <a:pathLst>
                <a:path w="525" h="137" extrusionOk="0">
                  <a:moveTo>
                    <a:pt x="304" y="1"/>
                  </a:moveTo>
                  <a:cubicBezTo>
                    <a:pt x="222" y="1"/>
                    <a:pt x="136" y="22"/>
                    <a:pt x="54" y="37"/>
                  </a:cubicBezTo>
                  <a:cubicBezTo>
                    <a:pt x="1" y="46"/>
                    <a:pt x="10" y="136"/>
                    <a:pt x="72" y="136"/>
                  </a:cubicBezTo>
                  <a:cubicBezTo>
                    <a:pt x="148" y="130"/>
                    <a:pt x="224" y="121"/>
                    <a:pt x="300" y="121"/>
                  </a:cubicBezTo>
                  <a:cubicBezTo>
                    <a:pt x="349" y="121"/>
                    <a:pt x="398" y="125"/>
                    <a:pt x="447" y="136"/>
                  </a:cubicBezTo>
                  <a:cubicBezTo>
                    <a:pt x="450" y="136"/>
                    <a:pt x="453" y="136"/>
                    <a:pt x="456" y="136"/>
                  </a:cubicBezTo>
                  <a:cubicBezTo>
                    <a:pt x="503" y="136"/>
                    <a:pt x="524" y="72"/>
                    <a:pt x="482" y="46"/>
                  </a:cubicBezTo>
                  <a:cubicBezTo>
                    <a:pt x="426" y="12"/>
                    <a:pt x="366" y="1"/>
                    <a:pt x="30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5118;p90">
              <a:extLst>
                <a:ext uri="{FF2B5EF4-FFF2-40B4-BE49-F238E27FC236}">
                  <a16:creationId xmlns:a16="http://schemas.microsoft.com/office/drawing/2014/main" id="{06A94D99-C54F-4079-A214-CE5D60CDA468}"/>
                </a:ext>
              </a:extLst>
            </p:cNvPr>
            <p:cNvSpPr/>
            <p:nvPr/>
          </p:nvSpPr>
          <p:spPr>
            <a:xfrm>
              <a:off x="1746465" y="3647297"/>
              <a:ext cx="40305" cy="17303"/>
            </a:xfrm>
            <a:custGeom>
              <a:avLst/>
              <a:gdLst/>
              <a:ahLst/>
              <a:cxnLst/>
              <a:rect l="l" t="t" r="r" b="b"/>
              <a:pathLst>
                <a:path w="403" h="173" extrusionOk="0">
                  <a:moveTo>
                    <a:pt x="287" y="1"/>
                  </a:moveTo>
                  <a:cubicBezTo>
                    <a:pt x="257" y="1"/>
                    <a:pt x="229" y="5"/>
                    <a:pt x="197" y="15"/>
                  </a:cubicBezTo>
                  <a:cubicBezTo>
                    <a:pt x="144" y="33"/>
                    <a:pt x="90" y="60"/>
                    <a:pt x="46" y="87"/>
                  </a:cubicBezTo>
                  <a:cubicBezTo>
                    <a:pt x="0" y="117"/>
                    <a:pt x="25" y="173"/>
                    <a:pt x="67" y="173"/>
                  </a:cubicBezTo>
                  <a:cubicBezTo>
                    <a:pt x="74" y="173"/>
                    <a:pt x="82" y="171"/>
                    <a:pt x="90" y="167"/>
                  </a:cubicBezTo>
                  <a:cubicBezTo>
                    <a:pt x="135" y="149"/>
                    <a:pt x="179" y="140"/>
                    <a:pt x="224" y="122"/>
                  </a:cubicBezTo>
                  <a:cubicBezTo>
                    <a:pt x="269" y="113"/>
                    <a:pt x="313" y="105"/>
                    <a:pt x="358" y="87"/>
                  </a:cubicBezTo>
                  <a:cubicBezTo>
                    <a:pt x="393" y="78"/>
                    <a:pt x="402" y="15"/>
                    <a:pt x="358" y="6"/>
                  </a:cubicBezTo>
                  <a:cubicBezTo>
                    <a:pt x="332" y="3"/>
                    <a:pt x="309" y="1"/>
                    <a:pt x="28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5119;p90">
              <a:extLst>
                <a:ext uri="{FF2B5EF4-FFF2-40B4-BE49-F238E27FC236}">
                  <a16:creationId xmlns:a16="http://schemas.microsoft.com/office/drawing/2014/main" id="{46187E32-2737-499B-855F-6CDF380C5329}"/>
                </a:ext>
              </a:extLst>
            </p:cNvPr>
            <p:cNvSpPr/>
            <p:nvPr/>
          </p:nvSpPr>
          <p:spPr>
            <a:xfrm>
              <a:off x="1824175" y="3663700"/>
              <a:ext cx="24103" cy="26204"/>
            </a:xfrm>
            <a:custGeom>
              <a:avLst/>
              <a:gdLst/>
              <a:ahLst/>
              <a:cxnLst/>
              <a:rect l="l" t="t" r="r" b="b"/>
              <a:pathLst>
                <a:path w="241" h="262" extrusionOk="0">
                  <a:moveTo>
                    <a:pt x="91" y="0"/>
                  </a:moveTo>
                  <a:cubicBezTo>
                    <a:pt x="77" y="0"/>
                    <a:pt x="62" y="6"/>
                    <a:pt x="54" y="21"/>
                  </a:cubicBezTo>
                  <a:cubicBezTo>
                    <a:pt x="0" y="119"/>
                    <a:pt x="54" y="262"/>
                    <a:pt x="178" y="262"/>
                  </a:cubicBezTo>
                  <a:cubicBezTo>
                    <a:pt x="223" y="262"/>
                    <a:pt x="241" y="208"/>
                    <a:pt x="214" y="181"/>
                  </a:cubicBezTo>
                  <a:cubicBezTo>
                    <a:pt x="178" y="146"/>
                    <a:pt x="125" y="128"/>
                    <a:pt x="143" y="57"/>
                  </a:cubicBezTo>
                  <a:cubicBezTo>
                    <a:pt x="155" y="26"/>
                    <a:pt x="122" y="0"/>
                    <a:pt x="9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5120;p90">
              <a:extLst>
                <a:ext uri="{FF2B5EF4-FFF2-40B4-BE49-F238E27FC236}">
                  <a16:creationId xmlns:a16="http://schemas.microsoft.com/office/drawing/2014/main" id="{75A8C3B9-0351-47C5-98A8-18D8BF872EC4}"/>
                </a:ext>
              </a:extLst>
            </p:cNvPr>
            <p:cNvSpPr/>
            <p:nvPr/>
          </p:nvSpPr>
          <p:spPr>
            <a:xfrm>
              <a:off x="1991000" y="3108321"/>
              <a:ext cx="45906" cy="47507"/>
            </a:xfrm>
            <a:custGeom>
              <a:avLst/>
              <a:gdLst/>
              <a:ahLst/>
              <a:cxnLst/>
              <a:rect l="l" t="t" r="r" b="b"/>
              <a:pathLst>
                <a:path w="459" h="475" extrusionOk="0">
                  <a:moveTo>
                    <a:pt x="377" y="1"/>
                  </a:moveTo>
                  <a:cubicBezTo>
                    <a:pt x="367" y="1"/>
                    <a:pt x="357" y="3"/>
                    <a:pt x="347" y="7"/>
                  </a:cubicBezTo>
                  <a:cubicBezTo>
                    <a:pt x="213" y="87"/>
                    <a:pt x="124" y="230"/>
                    <a:pt x="35" y="355"/>
                  </a:cubicBezTo>
                  <a:cubicBezTo>
                    <a:pt x="1" y="410"/>
                    <a:pt x="60" y="474"/>
                    <a:pt x="114" y="474"/>
                  </a:cubicBezTo>
                  <a:cubicBezTo>
                    <a:pt x="131" y="474"/>
                    <a:pt x="147" y="468"/>
                    <a:pt x="160" y="453"/>
                  </a:cubicBezTo>
                  <a:cubicBezTo>
                    <a:pt x="258" y="337"/>
                    <a:pt x="365" y="230"/>
                    <a:pt x="436" y="96"/>
                  </a:cubicBezTo>
                  <a:cubicBezTo>
                    <a:pt x="459" y="52"/>
                    <a:pt x="425" y="1"/>
                    <a:pt x="3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5121;p90">
              <a:extLst>
                <a:ext uri="{FF2B5EF4-FFF2-40B4-BE49-F238E27FC236}">
                  <a16:creationId xmlns:a16="http://schemas.microsoft.com/office/drawing/2014/main" id="{FBB22916-8E0B-4C4C-9B1E-84843906E049}"/>
                </a:ext>
              </a:extLst>
            </p:cNvPr>
            <p:cNvSpPr/>
            <p:nvPr/>
          </p:nvSpPr>
          <p:spPr>
            <a:xfrm>
              <a:off x="2078612" y="3102721"/>
              <a:ext cx="56607" cy="32305"/>
            </a:xfrm>
            <a:custGeom>
              <a:avLst/>
              <a:gdLst/>
              <a:ahLst/>
              <a:cxnLst/>
              <a:rect l="l" t="t" r="r" b="b"/>
              <a:pathLst>
                <a:path w="566" h="323" extrusionOk="0">
                  <a:moveTo>
                    <a:pt x="78" y="0"/>
                  </a:moveTo>
                  <a:cubicBezTo>
                    <a:pt x="6" y="0"/>
                    <a:pt x="0" y="108"/>
                    <a:pt x="69" y="126"/>
                  </a:cubicBezTo>
                  <a:cubicBezTo>
                    <a:pt x="212" y="170"/>
                    <a:pt x="310" y="286"/>
                    <a:pt x="461" y="322"/>
                  </a:cubicBezTo>
                  <a:cubicBezTo>
                    <a:pt x="464" y="322"/>
                    <a:pt x="468" y="323"/>
                    <a:pt x="471" y="323"/>
                  </a:cubicBezTo>
                  <a:cubicBezTo>
                    <a:pt x="521" y="323"/>
                    <a:pt x="566" y="257"/>
                    <a:pt x="524" y="215"/>
                  </a:cubicBezTo>
                  <a:cubicBezTo>
                    <a:pt x="390" y="108"/>
                    <a:pt x="256" y="19"/>
                    <a:pt x="87" y="1"/>
                  </a:cubicBezTo>
                  <a:cubicBezTo>
                    <a:pt x="84" y="0"/>
                    <a:pt x="81" y="0"/>
                    <a:pt x="7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5122;p90">
              <a:extLst>
                <a:ext uri="{FF2B5EF4-FFF2-40B4-BE49-F238E27FC236}">
                  <a16:creationId xmlns:a16="http://schemas.microsoft.com/office/drawing/2014/main" id="{D92F8AD9-A9CF-4EB8-98F5-DEBE958DB379}"/>
                </a:ext>
              </a:extLst>
            </p:cNvPr>
            <p:cNvSpPr/>
            <p:nvPr/>
          </p:nvSpPr>
          <p:spPr>
            <a:xfrm>
              <a:off x="2107515" y="3169630"/>
              <a:ext cx="36905" cy="22903"/>
            </a:xfrm>
            <a:custGeom>
              <a:avLst/>
              <a:gdLst/>
              <a:ahLst/>
              <a:cxnLst/>
              <a:rect l="l" t="t" r="r" b="b"/>
              <a:pathLst>
                <a:path w="369" h="229" extrusionOk="0">
                  <a:moveTo>
                    <a:pt x="297" y="1"/>
                  </a:moveTo>
                  <a:cubicBezTo>
                    <a:pt x="253" y="1"/>
                    <a:pt x="208" y="28"/>
                    <a:pt x="172" y="54"/>
                  </a:cubicBezTo>
                  <a:cubicBezTo>
                    <a:pt x="128" y="72"/>
                    <a:pt x="92" y="99"/>
                    <a:pt x="47" y="126"/>
                  </a:cubicBezTo>
                  <a:cubicBezTo>
                    <a:pt x="0" y="149"/>
                    <a:pt x="22" y="228"/>
                    <a:pt x="71" y="228"/>
                  </a:cubicBezTo>
                  <a:cubicBezTo>
                    <a:pt x="78" y="228"/>
                    <a:pt x="85" y="227"/>
                    <a:pt x="92" y="224"/>
                  </a:cubicBezTo>
                  <a:lnTo>
                    <a:pt x="226" y="170"/>
                  </a:lnTo>
                  <a:cubicBezTo>
                    <a:pt x="270" y="152"/>
                    <a:pt x="315" y="135"/>
                    <a:pt x="342" y="90"/>
                  </a:cubicBezTo>
                  <a:cubicBezTo>
                    <a:pt x="369" y="54"/>
                    <a:pt x="333" y="10"/>
                    <a:pt x="29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5123;p90">
              <a:extLst>
                <a:ext uri="{FF2B5EF4-FFF2-40B4-BE49-F238E27FC236}">
                  <a16:creationId xmlns:a16="http://schemas.microsoft.com/office/drawing/2014/main" id="{A65561C8-C444-4A85-8403-0AE097DAD992}"/>
                </a:ext>
              </a:extLst>
            </p:cNvPr>
            <p:cNvSpPr/>
            <p:nvPr/>
          </p:nvSpPr>
          <p:spPr>
            <a:xfrm>
              <a:off x="2017104" y="3205135"/>
              <a:ext cx="20703" cy="36005"/>
            </a:xfrm>
            <a:custGeom>
              <a:avLst/>
              <a:gdLst/>
              <a:ahLst/>
              <a:cxnLst/>
              <a:rect l="l" t="t" r="r" b="b"/>
              <a:pathLst>
                <a:path w="207" h="360" extrusionOk="0">
                  <a:moveTo>
                    <a:pt x="40" y="0"/>
                  </a:moveTo>
                  <a:cubicBezTo>
                    <a:pt x="20" y="0"/>
                    <a:pt x="1" y="14"/>
                    <a:pt x="6" y="38"/>
                  </a:cubicBezTo>
                  <a:cubicBezTo>
                    <a:pt x="6" y="145"/>
                    <a:pt x="33" y="279"/>
                    <a:pt x="113" y="351"/>
                  </a:cubicBezTo>
                  <a:cubicBezTo>
                    <a:pt x="123" y="357"/>
                    <a:pt x="134" y="360"/>
                    <a:pt x="145" y="360"/>
                  </a:cubicBezTo>
                  <a:cubicBezTo>
                    <a:pt x="179" y="360"/>
                    <a:pt x="207" y="329"/>
                    <a:pt x="193" y="288"/>
                  </a:cubicBezTo>
                  <a:cubicBezTo>
                    <a:pt x="166" y="243"/>
                    <a:pt x="140" y="208"/>
                    <a:pt x="122" y="172"/>
                  </a:cubicBezTo>
                  <a:cubicBezTo>
                    <a:pt x="95" y="128"/>
                    <a:pt x="77" y="74"/>
                    <a:pt x="77" y="29"/>
                  </a:cubicBezTo>
                  <a:cubicBezTo>
                    <a:pt x="73" y="9"/>
                    <a:pt x="56" y="0"/>
                    <a:pt x="4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5124;p90">
              <a:extLst>
                <a:ext uri="{FF2B5EF4-FFF2-40B4-BE49-F238E27FC236}">
                  <a16:creationId xmlns:a16="http://schemas.microsoft.com/office/drawing/2014/main" id="{95CE7EB3-6CDC-4CCD-8E61-D947838A562B}"/>
                </a:ext>
              </a:extLst>
            </p:cNvPr>
            <p:cNvSpPr/>
            <p:nvPr/>
          </p:nvSpPr>
          <p:spPr>
            <a:xfrm>
              <a:off x="1914990" y="3190833"/>
              <a:ext cx="32404" cy="36806"/>
            </a:xfrm>
            <a:custGeom>
              <a:avLst/>
              <a:gdLst/>
              <a:ahLst/>
              <a:cxnLst/>
              <a:rect l="l" t="t" r="r" b="b"/>
              <a:pathLst>
                <a:path w="324" h="368" extrusionOk="0">
                  <a:moveTo>
                    <a:pt x="59" y="1"/>
                  </a:moveTo>
                  <a:cubicBezTo>
                    <a:pt x="28" y="1"/>
                    <a:pt x="0" y="29"/>
                    <a:pt x="19" y="65"/>
                  </a:cubicBezTo>
                  <a:cubicBezTo>
                    <a:pt x="81" y="172"/>
                    <a:pt x="135" y="271"/>
                    <a:pt x="224" y="351"/>
                  </a:cubicBezTo>
                  <a:cubicBezTo>
                    <a:pt x="233" y="363"/>
                    <a:pt x="245" y="368"/>
                    <a:pt x="257" y="368"/>
                  </a:cubicBezTo>
                  <a:cubicBezTo>
                    <a:pt x="291" y="368"/>
                    <a:pt x="324" y="330"/>
                    <a:pt x="304" y="297"/>
                  </a:cubicBezTo>
                  <a:cubicBezTo>
                    <a:pt x="242" y="190"/>
                    <a:pt x="170" y="110"/>
                    <a:pt x="99" y="21"/>
                  </a:cubicBezTo>
                  <a:cubicBezTo>
                    <a:pt x="88" y="7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5125;p90">
              <a:extLst>
                <a:ext uri="{FF2B5EF4-FFF2-40B4-BE49-F238E27FC236}">
                  <a16:creationId xmlns:a16="http://schemas.microsoft.com/office/drawing/2014/main" id="{BA32BEAB-8DEA-4F02-AA28-9F4656B89C7D}"/>
                </a:ext>
              </a:extLst>
            </p:cNvPr>
            <p:cNvSpPr/>
            <p:nvPr/>
          </p:nvSpPr>
          <p:spPr>
            <a:xfrm>
              <a:off x="1921491" y="3432767"/>
              <a:ext cx="40005" cy="17103"/>
            </a:xfrm>
            <a:custGeom>
              <a:avLst/>
              <a:gdLst/>
              <a:ahLst/>
              <a:cxnLst/>
              <a:rect l="l" t="t" r="r" b="b"/>
              <a:pathLst>
                <a:path w="400" h="171" extrusionOk="0">
                  <a:moveTo>
                    <a:pt x="70" y="1"/>
                  </a:moveTo>
                  <a:cubicBezTo>
                    <a:pt x="7" y="1"/>
                    <a:pt x="1" y="100"/>
                    <a:pt x="61" y="117"/>
                  </a:cubicBezTo>
                  <a:cubicBezTo>
                    <a:pt x="105" y="126"/>
                    <a:pt x="150" y="144"/>
                    <a:pt x="186" y="153"/>
                  </a:cubicBezTo>
                  <a:cubicBezTo>
                    <a:pt x="239" y="171"/>
                    <a:pt x="275" y="171"/>
                    <a:pt x="328" y="171"/>
                  </a:cubicBezTo>
                  <a:cubicBezTo>
                    <a:pt x="382" y="162"/>
                    <a:pt x="400" y="100"/>
                    <a:pt x="355" y="73"/>
                  </a:cubicBezTo>
                  <a:cubicBezTo>
                    <a:pt x="311" y="46"/>
                    <a:pt x="275" y="19"/>
                    <a:pt x="221" y="19"/>
                  </a:cubicBezTo>
                  <a:cubicBezTo>
                    <a:pt x="177" y="10"/>
                    <a:pt x="132" y="1"/>
                    <a:pt x="79" y="1"/>
                  </a:cubicBezTo>
                  <a:cubicBezTo>
                    <a:pt x="76" y="1"/>
                    <a:pt x="73" y="1"/>
                    <a:pt x="70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5126;p90">
              <a:extLst>
                <a:ext uri="{FF2B5EF4-FFF2-40B4-BE49-F238E27FC236}">
                  <a16:creationId xmlns:a16="http://schemas.microsoft.com/office/drawing/2014/main" id="{1B359D6F-176D-415F-9D5C-F5338A0E65F5}"/>
                </a:ext>
              </a:extLst>
            </p:cNvPr>
            <p:cNvSpPr/>
            <p:nvPr/>
          </p:nvSpPr>
          <p:spPr>
            <a:xfrm>
              <a:off x="1992300" y="3481674"/>
              <a:ext cx="25403" cy="33805"/>
            </a:xfrm>
            <a:custGeom>
              <a:avLst/>
              <a:gdLst/>
              <a:ahLst/>
              <a:cxnLst/>
              <a:rect l="l" t="t" r="r" b="b"/>
              <a:pathLst>
                <a:path w="254" h="338" extrusionOk="0">
                  <a:moveTo>
                    <a:pt x="94" y="1"/>
                  </a:moveTo>
                  <a:cubicBezTo>
                    <a:pt x="43" y="1"/>
                    <a:pt x="0" y="71"/>
                    <a:pt x="49" y="119"/>
                  </a:cubicBezTo>
                  <a:cubicBezTo>
                    <a:pt x="84" y="164"/>
                    <a:pt x="111" y="217"/>
                    <a:pt x="102" y="280"/>
                  </a:cubicBezTo>
                  <a:cubicBezTo>
                    <a:pt x="96" y="314"/>
                    <a:pt x="121" y="338"/>
                    <a:pt x="148" y="338"/>
                  </a:cubicBezTo>
                  <a:cubicBezTo>
                    <a:pt x="163" y="338"/>
                    <a:pt x="179" y="331"/>
                    <a:pt x="191" y="315"/>
                  </a:cubicBezTo>
                  <a:cubicBezTo>
                    <a:pt x="254" y="208"/>
                    <a:pt x="227" y="101"/>
                    <a:pt x="138" y="21"/>
                  </a:cubicBezTo>
                  <a:cubicBezTo>
                    <a:pt x="124" y="7"/>
                    <a:pt x="108" y="1"/>
                    <a:pt x="9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5127;p90">
              <a:extLst>
                <a:ext uri="{FF2B5EF4-FFF2-40B4-BE49-F238E27FC236}">
                  <a16:creationId xmlns:a16="http://schemas.microsoft.com/office/drawing/2014/main" id="{F7699BFC-B752-47B7-B502-B3BC61747D24}"/>
                </a:ext>
              </a:extLst>
            </p:cNvPr>
            <p:cNvSpPr/>
            <p:nvPr/>
          </p:nvSpPr>
          <p:spPr>
            <a:xfrm>
              <a:off x="1956996" y="3582188"/>
              <a:ext cx="26103" cy="47007"/>
            </a:xfrm>
            <a:custGeom>
              <a:avLst/>
              <a:gdLst/>
              <a:ahLst/>
              <a:cxnLst/>
              <a:rect l="l" t="t" r="r" b="b"/>
              <a:pathLst>
                <a:path w="261" h="470" extrusionOk="0">
                  <a:moveTo>
                    <a:pt x="111" y="1"/>
                  </a:moveTo>
                  <a:cubicBezTo>
                    <a:pt x="88" y="1"/>
                    <a:pt x="64" y="13"/>
                    <a:pt x="54" y="42"/>
                  </a:cubicBezTo>
                  <a:cubicBezTo>
                    <a:pt x="0" y="194"/>
                    <a:pt x="36" y="354"/>
                    <a:pt x="161" y="452"/>
                  </a:cubicBezTo>
                  <a:cubicBezTo>
                    <a:pt x="173" y="464"/>
                    <a:pt x="186" y="469"/>
                    <a:pt x="198" y="469"/>
                  </a:cubicBezTo>
                  <a:cubicBezTo>
                    <a:pt x="232" y="469"/>
                    <a:pt x="261" y="431"/>
                    <a:pt x="241" y="399"/>
                  </a:cubicBezTo>
                  <a:cubicBezTo>
                    <a:pt x="188" y="301"/>
                    <a:pt x="143" y="185"/>
                    <a:pt x="170" y="78"/>
                  </a:cubicBezTo>
                  <a:cubicBezTo>
                    <a:pt x="180" y="29"/>
                    <a:pt x="146" y="1"/>
                    <a:pt x="11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5128;p90">
              <a:extLst>
                <a:ext uri="{FF2B5EF4-FFF2-40B4-BE49-F238E27FC236}">
                  <a16:creationId xmlns:a16="http://schemas.microsoft.com/office/drawing/2014/main" id="{BA20B1D5-A623-4A26-BCE6-DDE6A25C0A0B}"/>
                </a:ext>
              </a:extLst>
            </p:cNvPr>
            <p:cNvSpPr/>
            <p:nvPr/>
          </p:nvSpPr>
          <p:spPr>
            <a:xfrm>
              <a:off x="1886086" y="3562185"/>
              <a:ext cx="34804" cy="35005"/>
            </a:xfrm>
            <a:custGeom>
              <a:avLst/>
              <a:gdLst/>
              <a:ahLst/>
              <a:cxnLst/>
              <a:rect l="l" t="t" r="r" b="b"/>
              <a:pathLst>
                <a:path w="348" h="350" extrusionOk="0">
                  <a:moveTo>
                    <a:pt x="267" y="0"/>
                  </a:moveTo>
                  <a:cubicBezTo>
                    <a:pt x="257" y="0"/>
                    <a:pt x="246" y="3"/>
                    <a:pt x="236" y="10"/>
                  </a:cubicBezTo>
                  <a:cubicBezTo>
                    <a:pt x="147" y="81"/>
                    <a:pt x="76" y="162"/>
                    <a:pt x="22" y="260"/>
                  </a:cubicBezTo>
                  <a:cubicBezTo>
                    <a:pt x="1" y="296"/>
                    <a:pt x="38" y="350"/>
                    <a:pt x="76" y="350"/>
                  </a:cubicBezTo>
                  <a:cubicBezTo>
                    <a:pt x="85" y="350"/>
                    <a:pt x="94" y="347"/>
                    <a:pt x="103" y="340"/>
                  </a:cubicBezTo>
                  <a:cubicBezTo>
                    <a:pt x="192" y="278"/>
                    <a:pt x="272" y="188"/>
                    <a:pt x="326" y="99"/>
                  </a:cubicBezTo>
                  <a:cubicBezTo>
                    <a:pt x="347" y="56"/>
                    <a:pt x="310" y="0"/>
                    <a:pt x="26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5129;p90">
              <a:extLst>
                <a:ext uri="{FF2B5EF4-FFF2-40B4-BE49-F238E27FC236}">
                  <a16:creationId xmlns:a16="http://schemas.microsoft.com/office/drawing/2014/main" id="{38C9F28D-6B1E-430B-925C-A59592BCDA3D}"/>
                </a:ext>
              </a:extLst>
            </p:cNvPr>
            <p:cNvSpPr/>
            <p:nvPr/>
          </p:nvSpPr>
          <p:spPr>
            <a:xfrm>
              <a:off x="1956096" y="3717207"/>
              <a:ext cx="45606" cy="42506"/>
            </a:xfrm>
            <a:custGeom>
              <a:avLst/>
              <a:gdLst/>
              <a:ahLst/>
              <a:cxnLst/>
              <a:rect l="l" t="t" r="r" b="b"/>
              <a:pathLst>
                <a:path w="456" h="425" extrusionOk="0">
                  <a:moveTo>
                    <a:pt x="92" y="1"/>
                  </a:moveTo>
                  <a:cubicBezTo>
                    <a:pt x="41" y="1"/>
                    <a:pt x="1" y="75"/>
                    <a:pt x="45" y="119"/>
                  </a:cubicBezTo>
                  <a:cubicBezTo>
                    <a:pt x="107" y="164"/>
                    <a:pt x="161" y="208"/>
                    <a:pt x="223" y="262"/>
                  </a:cubicBezTo>
                  <a:cubicBezTo>
                    <a:pt x="268" y="298"/>
                    <a:pt x="321" y="351"/>
                    <a:pt x="348" y="396"/>
                  </a:cubicBezTo>
                  <a:cubicBezTo>
                    <a:pt x="358" y="416"/>
                    <a:pt x="376" y="425"/>
                    <a:pt x="395" y="425"/>
                  </a:cubicBezTo>
                  <a:cubicBezTo>
                    <a:pt x="425" y="425"/>
                    <a:pt x="455" y="402"/>
                    <a:pt x="455" y="369"/>
                  </a:cubicBezTo>
                  <a:cubicBezTo>
                    <a:pt x="455" y="191"/>
                    <a:pt x="259" y="101"/>
                    <a:pt x="125" y="12"/>
                  </a:cubicBezTo>
                  <a:cubicBezTo>
                    <a:pt x="114" y="4"/>
                    <a:pt x="103" y="1"/>
                    <a:pt x="9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5130;p90">
              <a:extLst>
                <a:ext uri="{FF2B5EF4-FFF2-40B4-BE49-F238E27FC236}">
                  <a16:creationId xmlns:a16="http://schemas.microsoft.com/office/drawing/2014/main" id="{C00257E8-7F8A-4584-86C8-A473E8F9CA20}"/>
                </a:ext>
              </a:extLst>
            </p:cNvPr>
            <p:cNvSpPr/>
            <p:nvPr/>
          </p:nvSpPr>
          <p:spPr>
            <a:xfrm>
              <a:off x="1905289" y="3784817"/>
              <a:ext cx="39705" cy="33005"/>
            </a:xfrm>
            <a:custGeom>
              <a:avLst/>
              <a:gdLst/>
              <a:ahLst/>
              <a:cxnLst/>
              <a:rect l="l" t="t" r="r" b="b"/>
              <a:pathLst>
                <a:path w="397" h="330" extrusionOk="0">
                  <a:moveTo>
                    <a:pt x="79" y="0"/>
                  </a:moveTo>
                  <a:cubicBezTo>
                    <a:pt x="36" y="0"/>
                    <a:pt x="1" y="53"/>
                    <a:pt x="35" y="94"/>
                  </a:cubicBezTo>
                  <a:cubicBezTo>
                    <a:pt x="116" y="184"/>
                    <a:pt x="196" y="273"/>
                    <a:pt x="303" y="326"/>
                  </a:cubicBezTo>
                  <a:cubicBezTo>
                    <a:pt x="310" y="329"/>
                    <a:pt x="316" y="330"/>
                    <a:pt x="322" y="330"/>
                  </a:cubicBezTo>
                  <a:cubicBezTo>
                    <a:pt x="366" y="330"/>
                    <a:pt x="397" y="276"/>
                    <a:pt x="366" y="237"/>
                  </a:cubicBezTo>
                  <a:cubicBezTo>
                    <a:pt x="285" y="157"/>
                    <a:pt x="196" y="94"/>
                    <a:pt x="116" y="14"/>
                  </a:cubicBezTo>
                  <a:cubicBezTo>
                    <a:pt x="104" y="4"/>
                    <a:pt x="91" y="0"/>
                    <a:pt x="7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5131;p90">
              <a:extLst>
                <a:ext uri="{FF2B5EF4-FFF2-40B4-BE49-F238E27FC236}">
                  <a16:creationId xmlns:a16="http://schemas.microsoft.com/office/drawing/2014/main" id="{148AF35F-CC58-4FB1-8981-65E765068DE2}"/>
                </a:ext>
              </a:extLst>
            </p:cNvPr>
            <p:cNvSpPr/>
            <p:nvPr/>
          </p:nvSpPr>
          <p:spPr>
            <a:xfrm>
              <a:off x="1970397" y="3938439"/>
              <a:ext cx="43105" cy="19303"/>
            </a:xfrm>
            <a:custGeom>
              <a:avLst/>
              <a:gdLst/>
              <a:ahLst/>
              <a:cxnLst/>
              <a:rect l="l" t="t" r="r" b="b"/>
              <a:pathLst>
                <a:path w="431" h="193" extrusionOk="0">
                  <a:moveTo>
                    <a:pt x="249" y="0"/>
                  </a:moveTo>
                  <a:cubicBezTo>
                    <a:pt x="183" y="0"/>
                    <a:pt x="113" y="30"/>
                    <a:pt x="54" y="66"/>
                  </a:cubicBezTo>
                  <a:cubicBezTo>
                    <a:pt x="1" y="104"/>
                    <a:pt x="37" y="192"/>
                    <a:pt x="92" y="192"/>
                  </a:cubicBezTo>
                  <a:cubicBezTo>
                    <a:pt x="103" y="192"/>
                    <a:pt x="114" y="189"/>
                    <a:pt x="125" y="182"/>
                  </a:cubicBezTo>
                  <a:cubicBezTo>
                    <a:pt x="159" y="160"/>
                    <a:pt x="207" y="137"/>
                    <a:pt x="254" y="137"/>
                  </a:cubicBezTo>
                  <a:cubicBezTo>
                    <a:pt x="281" y="137"/>
                    <a:pt x="307" y="145"/>
                    <a:pt x="330" y="164"/>
                  </a:cubicBezTo>
                  <a:cubicBezTo>
                    <a:pt x="341" y="171"/>
                    <a:pt x="352" y="173"/>
                    <a:pt x="363" y="173"/>
                  </a:cubicBezTo>
                  <a:cubicBezTo>
                    <a:pt x="399" y="173"/>
                    <a:pt x="431" y="143"/>
                    <a:pt x="410" y="102"/>
                  </a:cubicBezTo>
                  <a:cubicBezTo>
                    <a:pt x="371" y="27"/>
                    <a:pt x="312" y="0"/>
                    <a:pt x="24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5132;p90">
              <a:extLst>
                <a:ext uri="{FF2B5EF4-FFF2-40B4-BE49-F238E27FC236}">
                  <a16:creationId xmlns:a16="http://schemas.microsoft.com/office/drawing/2014/main" id="{E99C3395-089D-4E2E-84D5-C1CF4A9FECA2}"/>
                </a:ext>
              </a:extLst>
            </p:cNvPr>
            <p:cNvSpPr/>
            <p:nvPr/>
          </p:nvSpPr>
          <p:spPr>
            <a:xfrm>
              <a:off x="2005702" y="4004148"/>
              <a:ext cx="48606" cy="27504"/>
            </a:xfrm>
            <a:custGeom>
              <a:avLst/>
              <a:gdLst/>
              <a:ahLst/>
              <a:cxnLst/>
              <a:rect l="l" t="t" r="r" b="b"/>
              <a:pathLst>
                <a:path w="486" h="275" extrusionOk="0">
                  <a:moveTo>
                    <a:pt x="72" y="1"/>
                  </a:moveTo>
                  <a:cubicBezTo>
                    <a:pt x="34" y="1"/>
                    <a:pt x="0" y="57"/>
                    <a:pt x="31" y="87"/>
                  </a:cubicBezTo>
                  <a:cubicBezTo>
                    <a:pt x="129" y="158"/>
                    <a:pt x="236" y="221"/>
                    <a:pt x="343" y="266"/>
                  </a:cubicBezTo>
                  <a:cubicBezTo>
                    <a:pt x="358" y="271"/>
                    <a:pt x="374" y="274"/>
                    <a:pt x="389" y="274"/>
                  </a:cubicBezTo>
                  <a:cubicBezTo>
                    <a:pt x="420" y="274"/>
                    <a:pt x="450" y="263"/>
                    <a:pt x="468" y="239"/>
                  </a:cubicBezTo>
                  <a:cubicBezTo>
                    <a:pt x="486" y="194"/>
                    <a:pt x="459" y="158"/>
                    <a:pt x="432" y="132"/>
                  </a:cubicBezTo>
                  <a:cubicBezTo>
                    <a:pt x="422" y="118"/>
                    <a:pt x="410" y="112"/>
                    <a:pt x="399" y="112"/>
                  </a:cubicBezTo>
                  <a:cubicBezTo>
                    <a:pt x="382" y="112"/>
                    <a:pt x="366" y="128"/>
                    <a:pt x="361" y="150"/>
                  </a:cubicBezTo>
                  <a:cubicBezTo>
                    <a:pt x="352" y="141"/>
                    <a:pt x="343" y="141"/>
                    <a:pt x="334" y="141"/>
                  </a:cubicBezTo>
                  <a:cubicBezTo>
                    <a:pt x="307" y="123"/>
                    <a:pt x="271" y="114"/>
                    <a:pt x="245" y="96"/>
                  </a:cubicBezTo>
                  <a:cubicBezTo>
                    <a:pt x="191" y="69"/>
                    <a:pt x="138" y="43"/>
                    <a:pt x="93" y="7"/>
                  </a:cubicBezTo>
                  <a:cubicBezTo>
                    <a:pt x="86" y="3"/>
                    <a:pt x="79" y="1"/>
                    <a:pt x="7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5133;p90">
              <a:extLst>
                <a:ext uri="{FF2B5EF4-FFF2-40B4-BE49-F238E27FC236}">
                  <a16:creationId xmlns:a16="http://schemas.microsoft.com/office/drawing/2014/main" id="{C06AD1C5-F91B-457E-9644-22DC61106D59}"/>
                </a:ext>
              </a:extLst>
            </p:cNvPr>
            <p:cNvSpPr/>
            <p:nvPr/>
          </p:nvSpPr>
          <p:spPr>
            <a:xfrm>
              <a:off x="1983999" y="3851426"/>
              <a:ext cx="32504" cy="35205"/>
            </a:xfrm>
            <a:custGeom>
              <a:avLst/>
              <a:gdLst/>
              <a:ahLst/>
              <a:cxnLst/>
              <a:rect l="l" t="t" r="r" b="b"/>
              <a:pathLst>
                <a:path w="325" h="352" extrusionOk="0">
                  <a:moveTo>
                    <a:pt x="258" y="0"/>
                  </a:moveTo>
                  <a:cubicBezTo>
                    <a:pt x="249" y="0"/>
                    <a:pt x="239" y="3"/>
                    <a:pt x="230" y="8"/>
                  </a:cubicBezTo>
                  <a:cubicBezTo>
                    <a:pt x="141" y="62"/>
                    <a:pt x="87" y="151"/>
                    <a:pt x="34" y="240"/>
                  </a:cubicBezTo>
                  <a:cubicBezTo>
                    <a:pt x="0" y="294"/>
                    <a:pt x="47" y="352"/>
                    <a:pt x="94" y="352"/>
                  </a:cubicBezTo>
                  <a:cubicBezTo>
                    <a:pt x="111" y="352"/>
                    <a:pt x="127" y="345"/>
                    <a:pt x="141" y="330"/>
                  </a:cubicBezTo>
                  <a:cubicBezTo>
                    <a:pt x="212" y="249"/>
                    <a:pt x="283" y="169"/>
                    <a:pt x="310" y="71"/>
                  </a:cubicBezTo>
                  <a:cubicBezTo>
                    <a:pt x="324" y="36"/>
                    <a:pt x="294" y="0"/>
                    <a:pt x="25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5134;p90">
              <a:extLst>
                <a:ext uri="{FF2B5EF4-FFF2-40B4-BE49-F238E27FC236}">
                  <a16:creationId xmlns:a16="http://schemas.microsoft.com/office/drawing/2014/main" id="{A91C4DD0-E6C5-436D-8E97-AE92EB6DCCCA}"/>
                </a:ext>
              </a:extLst>
            </p:cNvPr>
            <p:cNvSpPr/>
            <p:nvPr/>
          </p:nvSpPr>
          <p:spPr>
            <a:xfrm>
              <a:off x="1890087" y="3679402"/>
              <a:ext cx="38505" cy="3010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304" y="0"/>
                  </a:moveTo>
                  <a:cubicBezTo>
                    <a:pt x="291" y="0"/>
                    <a:pt x="278" y="5"/>
                    <a:pt x="268" y="16"/>
                  </a:cubicBezTo>
                  <a:cubicBezTo>
                    <a:pt x="232" y="51"/>
                    <a:pt x="196" y="87"/>
                    <a:pt x="152" y="123"/>
                  </a:cubicBezTo>
                  <a:cubicBezTo>
                    <a:pt x="116" y="158"/>
                    <a:pt x="63" y="185"/>
                    <a:pt x="27" y="221"/>
                  </a:cubicBezTo>
                  <a:cubicBezTo>
                    <a:pt x="0" y="247"/>
                    <a:pt x="18" y="301"/>
                    <a:pt x="63" y="301"/>
                  </a:cubicBezTo>
                  <a:cubicBezTo>
                    <a:pt x="187" y="283"/>
                    <a:pt x="295" y="185"/>
                    <a:pt x="357" y="87"/>
                  </a:cubicBezTo>
                  <a:cubicBezTo>
                    <a:pt x="384" y="46"/>
                    <a:pt x="344" y="0"/>
                    <a:pt x="304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5135;p90">
              <a:extLst>
                <a:ext uri="{FF2B5EF4-FFF2-40B4-BE49-F238E27FC236}">
                  <a16:creationId xmlns:a16="http://schemas.microsoft.com/office/drawing/2014/main" id="{859503FB-3EE8-4465-AC6F-E1EA073259EA}"/>
                </a:ext>
              </a:extLst>
            </p:cNvPr>
            <p:cNvSpPr/>
            <p:nvPr/>
          </p:nvSpPr>
          <p:spPr>
            <a:xfrm>
              <a:off x="1886486" y="3266044"/>
              <a:ext cx="29304" cy="16202"/>
            </a:xfrm>
            <a:custGeom>
              <a:avLst/>
              <a:gdLst/>
              <a:ahLst/>
              <a:cxnLst/>
              <a:rect l="l" t="t" r="r" b="b"/>
              <a:pathLst>
                <a:path w="293" h="162" extrusionOk="0">
                  <a:moveTo>
                    <a:pt x="45" y="0"/>
                  </a:moveTo>
                  <a:cubicBezTo>
                    <a:pt x="9" y="0"/>
                    <a:pt x="0" y="45"/>
                    <a:pt x="18" y="63"/>
                  </a:cubicBezTo>
                  <a:cubicBezTo>
                    <a:pt x="18" y="63"/>
                    <a:pt x="18" y="63"/>
                    <a:pt x="27" y="72"/>
                  </a:cubicBezTo>
                  <a:cubicBezTo>
                    <a:pt x="20" y="64"/>
                    <a:pt x="17" y="62"/>
                    <a:pt x="16" y="62"/>
                  </a:cubicBezTo>
                  <a:lnTo>
                    <a:pt x="16" y="62"/>
                  </a:lnTo>
                  <a:cubicBezTo>
                    <a:pt x="13" y="62"/>
                    <a:pt x="27" y="81"/>
                    <a:pt x="27" y="81"/>
                  </a:cubicBezTo>
                  <a:cubicBezTo>
                    <a:pt x="45" y="98"/>
                    <a:pt x="63" y="107"/>
                    <a:pt x="81" y="116"/>
                  </a:cubicBezTo>
                  <a:cubicBezTo>
                    <a:pt x="134" y="143"/>
                    <a:pt x="179" y="161"/>
                    <a:pt x="232" y="161"/>
                  </a:cubicBezTo>
                  <a:cubicBezTo>
                    <a:pt x="235" y="161"/>
                    <a:pt x="238" y="162"/>
                    <a:pt x="240" y="162"/>
                  </a:cubicBezTo>
                  <a:cubicBezTo>
                    <a:pt x="279" y="162"/>
                    <a:pt x="293" y="97"/>
                    <a:pt x="259" y="81"/>
                  </a:cubicBezTo>
                  <a:cubicBezTo>
                    <a:pt x="215" y="63"/>
                    <a:pt x="179" y="36"/>
                    <a:pt x="134" y="27"/>
                  </a:cubicBezTo>
                  <a:cubicBezTo>
                    <a:pt x="107" y="9"/>
                    <a:pt x="81" y="9"/>
                    <a:pt x="45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5136;p90">
              <a:extLst>
                <a:ext uri="{FF2B5EF4-FFF2-40B4-BE49-F238E27FC236}">
                  <a16:creationId xmlns:a16="http://schemas.microsoft.com/office/drawing/2014/main" id="{8479585C-7604-47DB-ACD9-9DC3DEB76B0A}"/>
                </a:ext>
              </a:extLst>
            </p:cNvPr>
            <p:cNvSpPr/>
            <p:nvPr/>
          </p:nvSpPr>
          <p:spPr>
            <a:xfrm>
              <a:off x="2093514" y="3263643"/>
              <a:ext cx="52907" cy="28404"/>
            </a:xfrm>
            <a:custGeom>
              <a:avLst/>
              <a:gdLst/>
              <a:ahLst/>
              <a:cxnLst/>
              <a:rect l="l" t="t" r="r" b="b"/>
              <a:pathLst>
                <a:path w="529" h="284" extrusionOk="0">
                  <a:moveTo>
                    <a:pt x="430" y="0"/>
                  </a:moveTo>
                  <a:cubicBezTo>
                    <a:pt x="420" y="0"/>
                    <a:pt x="410" y="2"/>
                    <a:pt x="402" y="6"/>
                  </a:cubicBezTo>
                  <a:cubicBezTo>
                    <a:pt x="286" y="69"/>
                    <a:pt x="187" y="140"/>
                    <a:pt x="63" y="176"/>
                  </a:cubicBezTo>
                  <a:cubicBezTo>
                    <a:pt x="0" y="194"/>
                    <a:pt x="18" y="283"/>
                    <a:pt x="80" y="283"/>
                  </a:cubicBezTo>
                  <a:cubicBezTo>
                    <a:pt x="89" y="283"/>
                    <a:pt x="98" y="284"/>
                    <a:pt x="107" y="284"/>
                  </a:cubicBezTo>
                  <a:cubicBezTo>
                    <a:pt x="258" y="284"/>
                    <a:pt x="398" y="214"/>
                    <a:pt x="491" y="96"/>
                  </a:cubicBezTo>
                  <a:cubicBezTo>
                    <a:pt x="528" y="51"/>
                    <a:pt x="478" y="0"/>
                    <a:pt x="43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5137;p90">
              <a:extLst>
                <a:ext uri="{FF2B5EF4-FFF2-40B4-BE49-F238E27FC236}">
                  <a16:creationId xmlns:a16="http://schemas.microsoft.com/office/drawing/2014/main" id="{5D27B3DD-D1A9-4A2D-8729-F06329829068}"/>
                </a:ext>
              </a:extLst>
            </p:cNvPr>
            <p:cNvSpPr/>
            <p:nvPr/>
          </p:nvSpPr>
          <p:spPr>
            <a:xfrm>
              <a:off x="2111616" y="3385560"/>
              <a:ext cx="56907" cy="31305"/>
            </a:xfrm>
            <a:custGeom>
              <a:avLst/>
              <a:gdLst/>
              <a:ahLst/>
              <a:cxnLst/>
              <a:rect l="l" t="t" r="r" b="b"/>
              <a:pathLst>
                <a:path w="569" h="313" extrusionOk="0">
                  <a:moveTo>
                    <a:pt x="96" y="0"/>
                  </a:moveTo>
                  <a:cubicBezTo>
                    <a:pt x="31" y="0"/>
                    <a:pt x="1" y="100"/>
                    <a:pt x="78" y="117"/>
                  </a:cubicBezTo>
                  <a:cubicBezTo>
                    <a:pt x="158" y="143"/>
                    <a:pt x="238" y="170"/>
                    <a:pt x="310" y="215"/>
                  </a:cubicBezTo>
                  <a:cubicBezTo>
                    <a:pt x="372" y="250"/>
                    <a:pt x="426" y="304"/>
                    <a:pt x="506" y="313"/>
                  </a:cubicBezTo>
                  <a:cubicBezTo>
                    <a:pt x="542" y="313"/>
                    <a:pt x="568" y="268"/>
                    <a:pt x="560" y="242"/>
                  </a:cubicBezTo>
                  <a:cubicBezTo>
                    <a:pt x="497" y="90"/>
                    <a:pt x="247" y="27"/>
                    <a:pt x="105" y="1"/>
                  </a:cubicBezTo>
                  <a:cubicBezTo>
                    <a:pt x="102" y="0"/>
                    <a:pt x="99" y="0"/>
                    <a:pt x="96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5138;p90">
              <a:extLst>
                <a:ext uri="{FF2B5EF4-FFF2-40B4-BE49-F238E27FC236}">
                  <a16:creationId xmlns:a16="http://schemas.microsoft.com/office/drawing/2014/main" id="{BFDDB2CF-56C1-4350-A84B-7AFA4AB8796E}"/>
                </a:ext>
              </a:extLst>
            </p:cNvPr>
            <p:cNvSpPr/>
            <p:nvPr/>
          </p:nvSpPr>
          <p:spPr>
            <a:xfrm>
              <a:off x="2202628" y="3263743"/>
              <a:ext cx="47506" cy="46307"/>
            </a:xfrm>
            <a:custGeom>
              <a:avLst/>
              <a:gdLst/>
              <a:ahLst/>
              <a:cxnLst/>
              <a:rect l="l" t="t" r="r" b="b"/>
              <a:pathLst>
                <a:path w="475" h="463" extrusionOk="0">
                  <a:moveTo>
                    <a:pt x="396" y="0"/>
                  </a:moveTo>
                  <a:cubicBezTo>
                    <a:pt x="381" y="0"/>
                    <a:pt x="367" y="5"/>
                    <a:pt x="354" y="14"/>
                  </a:cubicBezTo>
                  <a:cubicBezTo>
                    <a:pt x="247" y="121"/>
                    <a:pt x="149" y="237"/>
                    <a:pt x="42" y="344"/>
                  </a:cubicBezTo>
                  <a:cubicBezTo>
                    <a:pt x="1" y="393"/>
                    <a:pt x="45" y="463"/>
                    <a:pt x="96" y="463"/>
                  </a:cubicBezTo>
                  <a:cubicBezTo>
                    <a:pt x="111" y="463"/>
                    <a:pt x="126" y="457"/>
                    <a:pt x="140" y="443"/>
                  </a:cubicBezTo>
                  <a:cubicBezTo>
                    <a:pt x="256" y="335"/>
                    <a:pt x="399" y="228"/>
                    <a:pt x="461" y="77"/>
                  </a:cubicBezTo>
                  <a:cubicBezTo>
                    <a:pt x="474" y="31"/>
                    <a:pt x="436" y="0"/>
                    <a:pt x="396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5139;p90">
              <a:extLst>
                <a:ext uri="{FF2B5EF4-FFF2-40B4-BE49-F238E27FC236}">
                  <a16:creationId xmlns:a16="http://schemas.microsoft.com/office/drawing/2014/main" id="{5A55D779-A160-4104-B727-B7FB04E6E53D}"/>
                </a:ext>
              </a:extLst>
            </p:cNvPr>
            <p:cNvSpPr/>
            <p:nvPr/>
          </p:nvSpPr>
          <p:spPr>
            <a:xfrm>
              <a:off x="2252635" y="3142026"/>
              <a:ext cx="38105" cy="34005"/>
            </a:xfrm>
            <a:custGeom>
              <a:avLst/>
              <a:gdLst/>
              <a:ahLst/>
              <a:cxnLst/>
              <a:rect l="l" t="t" r="r" b="b"/>
              <a:pathLst>
                <a:path w="381" h="340" extrusionOk="0">
                  <a:moveTo>
                    <a:pt x="95" y="1"/>
                  </a:moveTo>
                  <a:cubicBezTo>
                    <a:pt x="44" y="1"/>
                    <a:pt x="0" y="59"/>
                    <a:pt x="42" y="107"/>
                  </a:cubicBezTo>
                  <a:cubicBezTo>
                    <a:pt x="86" y="152"/>
                    <a:pt x="131" y="188"/>
                    <a:pt x="167" y="232"/>
                  </a:cubicBezTo>
                  <a:cubicBezTo>
                    <a:pt x="211" y="277"/>
                    <a:pt x="247" y="330"/>
                    <a:pt x="309" y="339"/>
                  </a:cubicBezTo>
                  <a:cubicBezTo>
                    <a:pt x="336" y="339"/>
                    <a:pt x="363" y="321"/>
                    <a:pt x="363" y="295"/>
                  </a:cubicBezTo>
                  <a:cubicBezTo>
                    <a:pt x="381" y="232"/>
                    <a:pt x="336" y="188"/>
                    <a:pt x="291" y="143"/>
                  </a:cubicBezTo>
                  <a:cubicBezTo>
                    <a:pt x="247" y="98"/>
                    <a:pt x="184" y="54"/>
                    <a:pt x="140" y="18"/>
                  </a:cubicBezTo>
                  <a:cubicBezTo>
                    <a:pt x="125" y="6"/>
                    <a:pt x="110" y="1"/>
                    <a:pt x="9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5140;p90">
              <a:extLst>
                <a:ext uri="{FF2B5EF4-FFF2-40B4-BE49-F238E27FC236}">
                  <a16:creationId xmlns:a16="http://schemas.microsoft.com/office/drawing/2014/main" id="{006624D5-4050-4740-9304-A4FC9F58E393}"/>
                </a:ext>
              </a:extLst>
            </p:cNvPr>
            <p:cNvSpPr/>
            <p:nvPr/>
          </p:nvSpPr>
          <p:spPr>
            <a:xfrm>
              <a:off x="2179025" y="3049813"/>
              <a:ext cx="28804" cy="45507"/>
            </a:xfrm>
            <a:custGeom>
              <a:avLst/>
              <a:gdLst/>
              <a:ahLst/>
              <a:cxnLst/>
              <a:rect l="l" t="t" r="r" b="b"/>
              <a:pathLst>
                <a:path w="288" h="455" extrusionOk="0">
                  <a:moveTo>
                    <a:pt x="77" y="1"/>
                  </a:moveTo>
                  <a:cubicBezTo>
                    <a:pt x="30" y="1"/>
                    <a:pt x="1" y="74"/>
                    <a:pt x="37" y="110"/>
                  </a:cubicBezTo>
                  <a:cubicBezTo>
                    <a:pt x="100" y="191"/>
                    <a:pt x="144" y="298"/>
                    <a:pt x="135" y="396"/>
                  </a:cubicBezTo>
                  <a:cubicBezTo>
                    <a:pt x="130" y="431"/>
                    <a:pt x="165" y="454"/>
                    <a:pt x="198" y="454"/>
                  </a:cubicBezTo>
                  <a:cubicBezTo>
                    <a:pt x="216" y="454"/>
                    <a:pt x="233" y="447"/>
                    <a:pt x="242" y="432"/>
                  </a:cubicBezTo>
                  <a:cubicBezTo>
                    <a:pt x="269" y="360"/>
                    <a:pt x="287" y="280"/>
                    <a:pt x="260" y="209"/>
                  </a:cubicBezTo>
                  <a:cubicBezTo>
                    <a:pt x="242" y="128"/>
                    <a:pt x="180" y="57"/>
                    <a:pt x="109" y="12"/>
                  </a:cubicBezTo>
                  <a:cubicBezTo>
                    <a:pt x="97" y="4"/>
                    <a:pt x="87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5141;p90">
              <a:extLst>
                <a:ext uri="{FF2B5EF4-FFF2-40B4-BE49-F238E27FC236}">
                  <a16:creationId xmlns:a16="http://schemas.microsoft.com/office/drawing/2014/main" id="{F635A06A-3433-45FF-82B8-36530AC7F9E5}"/>
                </a:ext>
              </a:extLst>
            </p:cNvPr>
            <p:cNvSpPr/>
            <p:nvPr/>
          </p:nvSpPr>
          <p:spPr>
            <a:xfrm>
              <a:off x="2182525" y="3158628"/>
              <a:ext cx="20803" cy="52708"/>
            </a:xfrm>
            <a:custGeom>
              <a:avLst/>
              <a:gdLst/>
              <a:ahLst/>
              <a:cxnLst/>
              <a:rect l="l" t="t" r="r" b="b"/>
              <a:pathLst>
                <a:path w="208" h="527" extrusionOk="0">
                  <a:moveTo>
                    <a:pt x="77" y="1"/>
                  </a:moveTo>
                  <a:cubicBezTo>
                    <a:pt x="40" y="1"/>
                    <a:pt x="0" y="31"/>
                    <a:pt x="11" y="75"/>
                  </a:cubicBezTo>
                  <a:cubicBezTo>
                    <a:pt x="47" y="218"/>
                    <a:pt x="47" y="361"/>
                    <a:pt x="109" y="503"/>
                  </a:cubicBezTo>
                  <a:cubicBezTo>
                    <a:pt x="119" y="519"/>
                    <a:pt x="134" y="526"/>
                    <a:pt x="150" y="526"/>
                  </a:cubicBezTo>
                  <a:cubicBezTo>
                    <a:pt x="178" y="526"/>
                    <a:pt x="207" y="505"/>
                    <a:pt x="207" y="477"/>
                  </a:cubicBezTo>
                  <a:cubicBezTo>
                    <a:pt x="190" y="325"/>
                    <a:pt x="181" y="182"/>
                    <a:pt x="127" y="39"/>
                  </a:cubicBezTo>
                  <a:cubicBezTo>
                    <a:pt x="120" y="12"/>
                    <a:pt x="99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5142;p90">
              <a:extLst>
                <a:ext uri="{FF2B5EF4-FFF2-40B4-BE49-F238E27FC236}">
                  <a16:creationId xmlns:a16="http://schemas.microsoft.com/office/drawing/2014/main" id="{26ADE723-E332-4E6D-BE11-9A7633D6305E}"/>
                </a:ext>
              </a:extLst>
            </p:cNvPr>
            <p:cNvSpPr/>
            <p:nvPr/>
          </p:nvSpPr>
          <p:spPr>
            <a:xfrm>
              <a:off x="2325444" y="3207935"/>
              <a:ext cx="47106" cy="11802"/>
            </a:xfrm>
            <a:custGeom>
              <a:avLst/>
              <a:gdLst/>
              <a:ahLst/>
              <a:cxnLst/>
              <a:rect l="l" t="t" r="r" b="b"/>
              <a:pathLst>
                <a:path w="471" h="118" extrusionOk="0">
                  <a:moveTo>
                    <a:pt x="412" y="0"/>
                  </a:moveTo>
                  <a:cubicBezTo>
                    <a:pt x="409" y="0"/>
                    <a:pt x="405" y="1"/>
                    <a:pt x="402" y="1"/>
                  </a:cubicBezTo>
                  <a:cubicBezTo>
                    <a:pt x="286" y="19"/>
                    <a:pt x="170" y="19"/>
                    <a:pt x="54" y="19"/>
                  </a:cubicBezTo>
                  <a:cubicBezTo>
                    <a:pt x="1" y="19"/>
                    <a:pt x="1" y="108"/>
                    <a:pt x="54" y="108"/>
                  </a:cubicBezTo>
                  <a:cubicBezTo>
                    <a:pt x="112" y="112"/>
                    <a:pt x="168" y="118"/>
                    <a:pt x="223" y="118"/>
                  </a:cubicBezTo>
                  <a:cubicBezTo>
                    <a:pt x="296" y="118"/>
                    <a:pt x="367" y="108"/>
                    <a:pt x="438" y="73"/>
                  </a:cubicBezTo>
                  <a:cubicBezTo>
                    <a:pt x="471" y="48"/>
                    <a:pt x="450" y="0"/>
                    <a:pt x="41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5143;p90">
              <a:extLst>
                <a:ext uri="{FF2B5EF4-FFF2-40B4-BE49-F238E27FC236}">
                  <a16:creationId xmlns:a16="http://schemas.microsoft.com/office/drawing/2014/main" id="{054183E1-9F21-4130-8905-B9F57DE2D767}"/>
                </a:ext>
              </a:extLst>
            </p:cNvPr>
            <p:cNvSpPr/>
            <p:nvPr/>
          </p:nvSpPr>
          <p:spPr>
            <a:xfrm>
              <a:off x="2296940" y="3100920"/>
              <a:ext cx="55107" cy="21603"/>
            </a:xfrm>
            <a:custGeom>
              <a:avLst/>
              <a:gdLst/>
              <a:ahLst/>
              <a:cxnLst/>
              <a:rect l="l" t="t" r="r" b="b"/>
              <a:pathLst>
                <a:path w="551" h="216" extrusionOk="0">
                  <a:moveTo>
                    <a:pt x="63" y="1"/>
                  </a:moveTo>
                  <a:cubicBezTo>
                    <a:pt x="9" y="1"/>
                    <a:pt x="0" y="90"/>
                    <a:pt x="54" y="108"/>
                  </a:cubicBezTo>
                  <a:cubicBezTo>
                    <a:pt x="187" y="144"/>
                    <a:pt x="330" y="179"/>
                    <a:pt x="464" y="215"/>
                  </a:cubicBezTo>
                  <a:cubicBezTo>
                    <a:pt x="467" y="215"/>
                    <a:pt x="470" y="216"/>
                    <a:pt x="473" y="216"/>
                  </a:cubicBezTo>
                  <a:cubicBezTo>
                    <a:pt x="521" y="216"/>
                    <a:pt x="550" y="151"/>
                    <a:pt x="500" y="126"/>
                  </a:cubicBezTo>
                  <a:cubicBezTo>
                    <a:pt x="357" y="54"/>
                    <a:pt x="223" y="10"/>
                    <a:pt x="6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5144;p90">
              <a:extLst>
                <a:ext uri="{FF2B5EF4-FFF2-40B4-BE49-F238E27FC236}">
                  <a16:creationId xmlns:a16="http://schemas.microsoft.com/office/drawing/2014/main" id="{E1C081D5-D4B6-4613-BBF1-244C83EA5CDD}"/>
                </a:ext>
              </a:extLst>
            </p:cNvPr>
            <p:cNvSpPr/>
            <p:nvPr/>
          </p:nvSpPr>
          <p:spPr>
            <a:xfrm>
              <a:off x="2439859" y="3252542"/>
              <a:ext cx="28404" cy="36605"/>
            </a:xfrm>
            <a:custGeom>
              <a:avLst/>
              <a:gdLst/>
              <a:ahLst/>
              <a:cxnLst/>
              <a:rect l="l" t="t" r="r" b="b"/>
              <a:pathLst>
                <a:path w="284" h="366" extrusionOk="0">
                  <a:moveTo>
                    <a:pt x="73" y="1"/>
                  </a:moveTo>
                  <a:cubicBezTo>
                    <a:pt x="36" y="1"/>
                    <a:pt x="0" y="33"/>
                    <a:pt x="16" y="82"/>
                  </a:cubicBezTo>
                  <a:cubicBezTo>
                    <a:pt x="43" y="180"/>
                    <a:pt x="97" y="278"/>
                    <a:pt x="177" y="349"/>
                  </a:cubicBezTo>
                  <a:cubicBezTo>
                    <a:pt x="189" y="361"/>
                    <a:pt x="202" y="366"/>
                    <a:pt x="215" y="366"/>
                  </a:cubicBezTo>
                  <a:cubicBezTo>
                    <a:pt x="252" y="366"/>
                    <a:pt x="284" y="326"/>
                    <a:pt x="257" y="287"/>
                  </a:cubicBezTo>
                  <a:cubicBezTo>
                    <a:pt x="213" y="207"/>
                    <a:pt x="159" y="126"/>
                    <a:pt x="132" y="46"/>
                  </a:cubicBezTo>
                  <a:cubicBezTo>
                    <a:pt x="122" y="14"/>
                    <a:pt x="97" y="1"/>
                    <a:pt x="7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5145;p90">
              <a:extLst>
                <a:ext uri="{FF2B5EF4-FFF2-40B4-BE49-F238E27FC236}">
                  <a16:creationId xmlns:a16="http://schemas.microsoft.com/office/drawing/2014/main" id="{950AA108-FFF5-4362-BE8F-6600408422B3}"/>
                </a:ext>
              </a:extLst>
            </p:cNvPr>
            <p:cNvSpPr/>
            <p:nvPr/>
          </p:nvSpPr>
          <p:spPr>
            <a:xfrm>
              <a:off x="2321444" y="3426766"/>
              <a:ext cx="33504" cy="50708"/>
            </a:xfrm>
            <a:custGeom>
              <a:avLst/>
              <a:gdLst/>
              <a:ahLst/>
              <a:cxnLst/>
              <a:rect l="l" t="t" r="r" b="b"/>
              <a:pathLst>
                <a:path w="335" h="507" extrusionOk="0">
                  <a:moveTo>
                    <a:pt x="97" y="0"/>
                  </a:moveTo>
                  <a:cubicBezTo>
                    <a:pt x="45" y="0"/>
                    <a:pt x="0" y="66"/>
                    <a:pt x="50" y="115"/>
                  </a:cubicBezTo>
                  <a:cubicBezTo>
                    <a:pt x="148" y="204"/>
                    <a:pt x="192" y="338"/>
                    <a:pt x="210" y="463"/>
                  </a:cubicBezTo>
                  <a:cubicBezTo>
                    <a:pt x="214" y="494"/>
                    <a:pt x="233" y="506"/>
                    <a:pt x="254" y="506"/>
                  </a:cubicBezTo>
                  <a:cubicBezTo>
                    <a:pt x="281" y="506"/>
                    <a:pt x="312" y="484"/>
                    <a:pt x="317" y="454"/>
                  </a:cubicBezTo>
                  <a:cubicBezTo>
                    <a:pt x="335" y="285"/>
                    <a:pt x="264" y="133"/>
                    <a:pt x="139" y="17"/>
                  </a:cubicBezTo>
                  <a:cubicBezTo>
                    <a:pt x="125" y="5"/>
                    <a:pt x="111" y="0"/>
                    <a:pt x="9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5146;p90">
              <a:extLst>
                <a:ext uri="{FF2B5EF4-FFF2-40B4-BE49-F238E27FC236}">
                  <a16:creationId xmlns:a16="http://schemas.microsoft.com/office/drawing/2014/main" id="{479436DF-6E9A-4DAC-A73E-8B27B079D1AA}"/>
                </a:ext>
              </a:extLst>
            </p:cNvPr>
            <p:cNvSpPr/>
            <p:nvPr/>
          </p:nvSpPr>
          <p:spPr>
            <a:xfrm>
              <a:off x="2415256" y="3486675"/>
              <a:ext cx="33404" cy="43707"/>
            </a:xfrm>
            <a:custGeom>
              <a:avLst/>
              <a:gdLst/>
              <a:ahLst/>
              <a:cxnLst/>
              <a:rect l="l" t="t" r="r" b="b"/>
              <a:pathLst>
                <a:path w="334" h="437" extrusionOk="0">
                  <a:moveTo>
                    <a:pt x="99" y="1"/>
                  </a:moveTo>
                  <a:cubicBezTo>
                    <a:pt x="47" y="1"/>
                    <a:pt x="0" y="75"/>
                    <a:pt x="48" y="123"/>
                  </a:cubicBezTo>
                  <a:cubicBezTo>
                    <a:pt x="120" y="203"/>
                    <a:pt x="200" y="292"/>
                    <a:pt x="209" y="390"/>
                  </a:cubicBezTo>
                  <a:cubicBezTo>
                    <a:pt x="213" y="422"/>
                    <a:pt x="235" y="436"/>
                    <a:pt x="259" y="436"/>
                  </a:cubicBezTo>
                  <a:cubicBezTo>
                    <a:pt x="288" y="436"/>
                    <a:pt x="320" y="416"/>
                    <a:pt x="325" y="381"/>
                  </a:cubicBezTo>
                  <a:cubicBezTo>
                    <a:pt x="334" y="230"/>
                    <a:pt x="244" y="123"/>
                    <a:pt x="146" y="25"/>
                  </a:cubicBezTo>
                  <a:cubicBezTo>
                    <a:pt x="132" y="8"/>
                    <a:pt x="115" y="1"/>
                    <a:pt x="9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5147;p90">
              <a:extLst>
                <a:ext uri="{FF2B5EF4-FFF2-40B4-BE49-F238E27FC236}">
                  <a16:creationId xmlns:a16="http://schemas.microsoft.com/office/drawing/2014/main" id="{FD97B3B2-4552-4D68-B459-292172633D70}"/>
                </a:ext>
              </a:extLst>
            </p:cNvPr>
            <p:cNvSpPr/>
            <p:nvPr/>
          </p:nvSpPr>
          <p:spPr>
            <a:xfrm>
              <a:off x="2287039" y="3557485"/>
              <a:ext cx="48706" cy="33705"/>
            </a:xfrm>
            <a:custGeom>
              <a:avLst/>
              <a:gdLst/>
              <a:ahLst/>
              <a:cxnLst/>
              <a:rect l="l" t="t" r="r" b="b"/>
              <a:pathLst>
                <a:path w="487" h="337" extrusionOk="0">
                  <a:moveTo>
                    <a:pt x="77" y="0"/>
                  </a:moveTo>
                  <a:cubicBezTo>
                    <a:pt x="35" y="0"/>
                    <a:pt x="1" y="65"/>
                    <a:pt x="37" y="102"/>
                  </a:cubicBezTo>
                  <a:cubicBezTo>
                    <a:pt x="153" y="182"/>
                    <a:pt x="269" y="280"/>
                    <a:pt x="394" y="333"/>
                  </a:cubicBezTo>
                  <a:cubicBezTo>
                    <a:pt x="399" y="335"/>
                    <a:pt x="405" y="336"/>
                    <a:pt x="410" y="336"/>
                  </a:cubicBezTo>
                  <a:cubicBezTo>
                    <a:pt x="456" y="336"/>
                    <a:pt x="487" y="276"/>
                    <a:pt x="447" y="244"/>
                  </a:cubicBezTo>
                  <a:cubicBezTo>
                    <a:pt x="349" y="146"/>
                    <a:pt x="224" y="84"/>
                    <a:pt x="108" y="12"/>
                  </a:cubicBezTo>
                  <a:cubicBezTo>
                    <a:pt x="98" y="4"/>
                    <a:pt x="87" y="0"/>
                    <a:pt x="7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5148;p90">
              <a:extLst>
                <a:ext uri="{FF2B5EF4-FFF2-40B4-BE49-F238E27FC236}">
                  <a16:creationId xmlns:a16="http://schemas.microsoft.com/office/drawing/2014/main" id="{2DE07FB7-EBDE-40D1-B511-CC56F5C9C684}"/>
                </a:ext>
              </a:extLst>
            </p:cNvPr>
            <p:cNvSpPr/>
            <p:nvPr/>
          </p:nvSpPr>
          <p:spPr>
            <a:xfrm>
              <a:off x="2086313" y="3610992"/>
              <a:ext cx="33604" cy="36505"/>
            </a:xfrm>
            <a:custGeom>
              <a:avLst/>
              <a:gdLst/>
              <a:ahLst/>
              <a:cxnLst/>
              <a:rect l="l" t="t" r="r" b="b"/>
              <a:pathLst>
                <a:path w="336" h="365" extrusionOk="0">
                  <a:moveTo>
                    <a:pt x="71" y="1"/>
                  </a:moveTo>
                  <a:cubicBezTo>
                    <a:pt x="36" y="1"/>
                    <a:pt x="0" y="41"/>
                    <a:pt x="28" y="75"/>
                  </a:cubicBezTo>
                  <a:cubicBezTo>
                    <a:pt x="99" y="173"/>
                    <a:pt x="179" y="262"/>
                    <a:pt x="259" y="352"/>
                  </a:cubicBezTo>
                  <a:cubicBezTo>
                    <a:pt x="266" y="361"/>
                    <a:pt x="275" y="365"/>
                    <a:pt x="284" y="365"/>
                  </a:cubicBezTo>
                  <a:cubicBezTo>
                    <a:pt x="309" y="365"/>
                    <a:pt x="335" y="333"/>
                    <a:pt x="322" y="307"/>
                  </a:cubicBezTo>
                  <a:cubicBezTo>
                    <a:pt x="259" y="200"/>
                    <a:pt x="179" y="111"/>
                    <a:pt x="99" y="13"/>
                  </a:cubicBezTo>
                  <a:cubicBezTo>
                    <a:pt x="91" y="4"/>
                    <a:pt x="81" y="1"/>
                    <a:pt x="7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5149;p90">
              <a:extLst>
                <a:ext uri="{FF2B5EF4-FFF2-40B4-BE49-F238E27FC236}">
                  <a16:creationId xmlns:a16="http://schemas.microsoft.com/office/drawing/2014/main" id="{AB485992-EA05-423E-A137-E74BE3BC419C}"/>
                </a:ext>
              </a:extLst>
            </p:cNvPr>
            <p:cNvSpPr/>
            <p:nvPr/>
          </p:nvSpPr>
          <p:spPr>
            <a:xfrm>
              <a:off x="2063110" y="3699405"/>
              <a:ext cx="45206" cy="19103"/>
            </a:xfrm>
            <a:custGeom>
              <a:avLst/>
              <a:gdLst/>
              <a:ahLst/>
              <a:cxnLst/>
              <a:rect l="l" t="t" r="r" b="b"/>
              <a:pathLst>
                <a:path w="452" h="191" extrusionOk="0">
                  <a:moveTo>
                    <a:pt x="384" y="0"/>
                  </a:moveTo>
                  <a:cubicBezTo>
                    <a:pt x="378" y="0"/>
                    <a:pt x="373" y="1"/>
                    <a:pt x="367" y="3"/>
                  </a:cubicBezTo>
                  <a:cubicBezTo>
                    <a:pt x="268" y="30"/>
                    <a:pt x="170" y="65"/>
                    <a:pt x="63" y="83"/>
                  </a:cubicBezTo>
                  <a:cubicBezTo>
                    <a:pt x="1" y="92"/>
                    <a:pt x="19" y="190"/>
                    <a:pt x="72" y="190"/>
                  </a:cubicBezTo>
                  <a:cubicBezTo>
                    <a:pt x="197" y="172"/>
                    <a:pt x="304" y="155"/>
                    <a:pt x="411" y="101"/>
                  </a:cubicBezTo>
                  <a:cubicBezTo>
                    <a:pt x="451" y="69"/>
                    <a:pt x="434" y="0"/>
                    <a:pt x="384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5150;p90">
              <a:extLst>
                <a:ext uri="{FF2B5EF4-FFF2-40B4-BE49-F238E27FC236}">
                  <a16:creationId xmlns:a16="http://schemas.microsoft.com/office/drawing/2014/main" id="{D2005FBC-975C-4F9E-B7A6-25727CFC32C3}"/>
                </a:ext>
              </a:extLst>
            </p:cNvPr>
            <p:cNvSpPr/>
            <p:nvPr/>
          </p:nvSpPr>
          <p:spPr>
            <a:xfrm>
              <a:off x="2200528" y="3619193"/>
              <a:ext cx="34404" cy="43607"/>
            </a:xfrm>
            <a:custGeom>
              <a:avLst/>
              <a:gdLst/>
              <a:ahLst/>
              <a:cxnLst/>
              <a:rect l="l" t="t" r="r" b="b"/>
              <a:pathLst>
                <a:path w="344" h="436" extrusionOk="0">
                  <a:moveTo>
                    <a:pt x="65" y="1"/>
                  </a:moveTo>
                  <a:cubicBezTo>
                    <a:pt x="32" y="1"/>
                    <a:pt x="0" y="37"/>
                    <a:pt x="18" y="73"/>
                  </a:cubicBezTo>
                  <a:cubicBezTo>
                    <a:pt x="72" y="198"/>
                    <a:pt x="152" y="323"/>
                    <a:pt x="242" y="421"/>
                  </a:cubicBezTo>
                  <a:cubicBezTo>
                    <a:pt x="251" y="431"/>
                    <a:pt x="264" y="436"/>
                    <a:pt x="277" y="436"/>
                  </a:cubicBezTo>
                  <a:cubicBezTo>
                    <a:pt x="310" y="436"/>
                    <a:pt x="344" y="406"/>
                    <a:pt x="331" y="368"/>
                  </a:cubicBezTo>
                  <a:cubicBezTo>
                    <a:pt x="286" y="243"/>
                    <a:pt x="170" y="145"/>
                    <a:pt x="108" y="29"/>
                  </a:cubicBezTo>
                  <a:cubicBezTo>
                    <a:pt x="96" y="9"/>
                    <a:pt x="80" y="1"/>
                    <a:pt x="6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5151;p90">
              <a:extLst>
                <a:ext uri="{FF2B5EF4-FFF2-40B4-BE49-F238E27FC236}">
                  <a16:creationId xmlns:a16="http://schemas.microsoft.com/office/drawing/2014/main" id="{E038B39C-CEC3-4CDF-9A96-57542DFDFADA}"/>
                </a:ext>
              </a:extLst>
            </p:cNvPr>
            <p:cNvSpPr/>
            <p:nvPr/>
          </p:nvSpPr>
          <p:spPr>
            <a:xfrm>
              <a:off x="2222030" y="3725709"/>
              <a:ext cx="44906" cy="19603"/>
            </a:xfrm>
            <a:custGeom>
              <a:avLst/>
              <a:gdLst/>
              <a:ahLst/>
              <a:cxnLst/>
              <a:rect l="l" t="t" r="r" b="b"/>
              <a:pathLst>
                <a:path w="449" h="196" extrusionOk="0">
                  <a:moveTo>
                    <a:pt x="396" y="1"/>
                  </a:moveTo>
                  <a:cubicBezTo>
                    <a:pt x="389" y="1"/>
                    <a:pt x="382" y="3"/>
                    <a:pt x="374" y="7"/>
                  </a:cubicBezTo>
                  <a:cubicBezTo>
                    <a:pt x="285" y="52"/>
                    <a:pt x="169" y="88"/>
                    <a:pt x="62" y="97"/>
                  </a:cubicBezTo>
                  <a:cubicBezTo>
                    <a:pt x="11" y="105"/>
                    <a:pt x="1" y="195"/>
                    <a:pt x="54" y="195"/>
                  </a:cubicBezTo>
                  <a:cubicBezTo>
                    <a:pt x="57" y="195"/>
                    <a:pt x="59" y="195"/>
                    <a:pt x="62" y="195"/>
                  </a:cubicBezTo>
                  <a:cubicBezTo>
                    <a:pt x="196" y="186"/>
                    <a:pt x="312" y="150"/>
                    <a:pt x="419" y="70"/>
                  </a:cubicBezTo>
                  <a:cubicBezTo>
                    <a:pt x="449" y="48"/>
                    <a:pt x="429" y="1"/>
                    <a:pt x="39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5152;p90">
              <a:extLst>
                <a:ext uri="{FF2B5EF4-FFF2-40B4-BE49-F238E27FC236}">
                  <a16:creationId xmlns:a16="http://schemas.microsoft.com/office/drawing/2014/main" id="{2E4EAAD3-CEE1-41B1-A6AF-C399DA7FC9BE}"/>
                </a:ext>
              </a:extLst>
            </p:cNvPr>
            <p:cNvSpPr/>
            <p:nvPr/>
          </p:nvSpPr>
          <p:spPr>
            <a:xfrm>
              <a:off x="2332345" y="3671301"/>
              <a:ext cx="44406" cy="38106"/>
            </a:xfrm>
            <a:custGeom>
              <a:avLst/>
              <a:gdLst/>
              <a:ahLst/>
              <a:cxnLst/>
              <a:rect l="l" t="t" r="r" b="b"/>
              <a:pathLst>
                <a:path w="444" h="381" extrusionOk="0">
                  <a:moveTo>
                    <a:pt x="75" y="1"/>
                  </a:moveTo>
                  <a:cubicBezTo>
                    <a:pt x="37" y="1"/>
                    <a:pt x="1" y="45"/>
                    <a:pt x="21" y="79"/>
                  </a:cubicBezTo>
                  <a:cubicBezTo>
                    <a:pt x="110" y="204"/>
                    <a:pt x="226" y="311"/>
                    <a:pt x="351" y="373"/>
                  </a:cubicBezTo>
                  <a:cubicBezTo>
                    <a:pt x="358" y="378"/>
                    <a:pt x="365" y="380"/>
                    <a:pt x="373" y="380"/>
                  </a:cubicBezTo>
                  <a:cubicBezTo>
                    <a:pt x="407" y="380"/>
                    <a:pt x="444" y="340"/>
                    <a:pt x="422" y="311"/>
                  </a:cubicBezTo>
                  <a:cubicBezTo>
                    <a:pt x="333" y="195"/>
                    <a:pt x="199" y="132"/>
                    <a:pt x="110" y="16"/>
                  </a:cubicBezTo>
                  <a:cubicBezTo>
                    <a:pt x="99" y="5"/>
                    <a:pt x="87" y="1"/>
                    <a:pt x="7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5153;p90">
              <a:extLst>
                <a:ext uri="{FF2B5EF4-FFF2-40B4-BE49-F238E27FC236}">
                  <a16:creationId xmlns:a16="http://schemas.microsoft.com/office/drawing/2014/main" id="{B4ECF4C7-A47B-482C-B912-37E6742BEC5C}"/>
                </a:ext>
              </a:extLst>
            </p:cNvPr>
            <p:cNvSpPr/>
            <p:nvPr/>
          </p:nvSpPr>
          <p:spPr>
            <a:xfrm>
              <a:off x="2416656" y="3584089"/>
              <a:ext cx="29004" cy="43607"/>
            </a:xfrm>
            <a:custGeom>
              <a:avLst/>
              <a:gdLst/>
              <a:ahLst/>
              <a:cxnLst/>
              <a:rect l="l" t="t" r="r" b="b"/>
              <a:pathLst>
                <a:path w="290" h="436" extrusionOk="0">
                  <a:moveTo>
                    <a:pt x="88" y="1"/>
                  </a:moveTo>
                  <a:cubicBezTo>
                    <a:pt x="44" y="1"/>
                    <a:pt x="1" y="48"/>
                    <a:pt x="25" y="103"/>
                  </a:cubicBezTo>
                  <a:cubicBezTo>
                    <a:pt x="79" y="201"/>
                    <a:pt x="123" y="308"/>
                    <a:pt x="168" y="406"/>
                  </a:cubicBezTo>
                  <a:cubicBezTo>
                    <a:pt x="178" y="426"/>
                    <a:pt x="198" y="435"/>
                    <a:pt x="218" y="435"/>
                  </a:cubicBezTo>
                  <a:cubicBezTo>
                    <a:pt x="253" y="435"/>
                    <a:pt x="290" y="410"/>
                    <a:pt x="284" y="371"/>
                  </a:cubicBezTo>
                  <a:cubicBezTo>
                    <a:pt x="275" y="246"/>
                    <a:pt x="213" y="148"/>
                    <a:pt x="141" y="32"/>
                  </a:cubicBezTo>
                  <a:cubicBezTo>
                    <a:pt x="128" y="10"/>
                    <a:pt x="108" y="1"/>
                    <a:pt x="88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5154;p90">
              <a:extLst>
                <a:ext uri="{FF2B5EF4-FFF2-40B4-BE49-F238E27FC236}">
                  <a16:creationId xmlns:a16="http://schemas.microsoft.com/office/drawing/2014/main" id="{A02D224E-ADF3-45C0-B969-3F78E5882AFA}"/>
                </a:ext>
              </a:extLst>
            </p:cNvPr>
            <p:cNvSpPr/>
            <p:nvPr/>
          </p:nvSpPr>
          <p:spPr>
            <a:xfrm>
              <a:off x="2389052" y="3777216"/>
              <a:ext cx="38205" cy="22403"/>
            </a:xfrm>
            <a:custGeom>
              <a:avLst/>
              <a:gdLst/>
              <a:ahLst/>
              <a:cxnLst/>
              <a:rect l="l" t="t" r="r" b="b"/>
              <a:pathLst>
                <a:path w="382" h="224" extrusionOk="0">
                  <a:moveTo>
                    <a:pt x="112" y="0"/>
                  </a:moveTo>
                  <a:cubicBezTo>
                    <a:pt x="43" y="0"/>
                    <a:pt x="1" y="98"/>
                    <a:pt x="69" y="144"/>
                  </a:cubicBezTo>
                  <a:cubicBezTo>
                    <a:pt x="150" y="188"/>
                    <a:pt x="221" y="215"/>
                    <a:pt x="310" y="224"/>
                  </a:cubicBezTo>
                  <a:cubicBezTo>
                    <a:pt x="373" y="224"/>
                    <a:pt x="382" y="135"/>
                    <a:pt x="337" y="108"/>
                  </a:cubicBezTo>
                  <a:cubicBezTo>
                    <a:pt x="275" y="63"/>
                    <a:pt x="212" y="46"/>
                    <a:pt x="150" y="10"/>
                  </a:cubicBezTo>
                  <a:cubicBezTo>
                    <a:pt x="137" y="3"/>
                    <a:pt x="124" y="0"/>
                    <a:pt x="11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5155;p90">
              <a:extLst>
                <a:ext uri="{FF2B5EF4-FFF2-40B4-BE49-F238E27FC236}">
                  <a16:creationId xmlns:a16="http://schemas.microsoft.com/office/drawing/2014/main" id="{1434CEDE-F19B-4DAE-A7DF-51C79DCDA321}"/>
                </a:ext>
              </a:extLst>
            </p:cNvPr>
            <p:cNvSpPr/>
            <p:nvPr/>
          </p:nvSpPr>
          <p:spPr>
            <a:xfrm>
              <a:off x="2346047" y="3890232"/>
              <a:ext cx="26403" cy="49407"/>
            </a:xfrm>
            <a:custGeom>
              <a:avLst/>
              <a:gdLst/>
              <a:ahLst/>
              <a:cxnLst/>
              <a:rect l="l" t="t" r="r" b="b"/>
              <a:pathLst>
                <a:path w="264" h="494" extrusionOk="0">
                  <a:moveTo>
                    <a:pt x="70" y="0"/>
                  </a:moveTo>
                  <a:cubicBezTo>
                    <a:pt x="36" y="0"/>
                    <a:pt x="0" y="31"/>
                    <a:pt x="18" y="66"/>
                  </a:cubicBezTo>
                  <a:cubicBezTo>
                    <a:pt x="71" y="200"/>
                    <a:pt x="89" y="352"/>
                    <a:pt x="160" y="468"/>
                  </a:cubicBezTo>
                  <a:cubicBezTo>
                    <a:pt x="171" y="485"/>
                    <a:pt x="189" y="493"/>
                    <a:pt x="208" y="493"/>
                  </a:cubicBezTo>
                  <a:cubicBezTo>
                    <a:pt x="236" y="493"/>
                    <a:pt x="264" y="474"/>
                    <a:pt x="258" y="441"/>
                  </a:cubicBezTo>
                  <a:cubicBezTo>
                    <a:pt x="258" y="298"/>
                    <a:pt x="178" y="156"/>
                    <a:pt x="116" y="31"/>
                  </a:cubicBezTo>
                  <a:cubicBezTo>
                    <a:pt x="106" y="9"/>
                    <a:pt x="89" y="0"/>
                    <a:pt x="7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5156;p90">
              <a:extLst>
                <a:ext uri="{FF2B5EF4-FFF2-40B4-BE49-F238E27FC236}">
                  <a16:creationId xmlns:a16="http://schemas.microsoft.com/office/drawing/2014/main" id="{1FCC9D3A-5F43-4A59-9B82-2011B5AA9EBE}"/>
                </a:ext>
              </a:extLst>
            </p:cNvPr>
            <p:cNvSpPr/>
            <p:nvPr/>
          </p:nvSpPr>
          <p:spPr>
            <a:xfrm>
              <a:off x="2206828" y="3844625"/>
              <a:ext cx="21503" cy="52008"/>
            </a:xfrm>
            <a:custGeom>
              <a:avLst/>
              <a:gdLst/>
              <a:ahLst/>
              <a:cxnLst/>
              <a:rect l="l" t="t" r="r" b="b"/>
              <a:pathLst>
                <a:path w="215" h="520" extrusionOk="0">
                  <a:moveTo>
                    <a:pt x="77" y="1"/>
                  </a:moveTo>
                  <a:cubicBezTo>
                    <a:pt x="42" y="1"/>
                    <a:pt x="9" y="23"/>
                    <a:pt x="9" y="67"/>
                  </a:cubicBezTo>
                  <a:cubicBezTo>
                    <a:pt x="0" y="201"/>
                    <a:pt x="9" y="344"/>
                    <a:pt x="45" y="469"/>
                  </a:cubicBezTo>
                  <a:cubicBezTo>
                    <a:pt x="53" y="503"/>
                    <a:pt x="79" y="519"/>
                    <a:pt x="104" y="519"/>
                  </a:cubicBezTo>
                  <a:cubicBezTo>
                    <a:pt x="132" y="519"/>
                    <a:pt x="160" y="501"/>
                    <a:pt x="170" y="469"/>
                  </a:cubicBezTo>
                  <a:cubicBezTo>
                    <a:pt x="214" y="344"/>
                    <a:pt x="152" y="201"/>
                    <a:pt x="152" y="67"/>
                  </a:cubicBezTo>
                  <a:cubicBezTo>
                    <a:pt x="147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5157;p90">
              <a:extLst>
                <a:ext uri="{FF2B5EF4-FFF2-40B4-BE49-F238E27FC236}">
                  <a16:creationId xmlns:a16="http://schemas.microsoft.com/office/drawing/2014/main" id="{852D8C0D-F9E3-49DC-9F7C-4CB4607E3713}"/>
                </a:ext>
              </a:extLst>
            </p:cNvPr>
            <p:cNvSpPr/>
            <p:nvPr/>
          </p:nvSpPr>
          <p:spPr>
            <a:xfrm>
              <a:off x="2083612" y="3801719"/>
              <a:ext cx="30804" cy="39206"/>
            </a:xfrm>
            <a:custGeom>
              <a:avLst/>
              <a:gdLst/>
              <a:ahLst/>
              <a:cxnLst/>
              <a:rect l="l" t="t" r="r" b="b"/>
              <a:pathLst>
                <a:path w="308" h="392" extrusionOk="0">
                  <a:moveTo>
                    <a:pt x="201" y="0"/>
                  </a:moveTo>
                  <a:cubicBezTo>
                    <a:pt x="184" y="0"/>
                    <a:pt x="167" y="7"/>
                    <a:pt x="153" y="24"/>
                  </a:cubicBezTo>
                  <a:cubicBezTo>
                    <a:pt x="72" y="113"/>
                    <a:pt x="10" y="211"/>
                    <a:pt x="1" y="327"/>
                  </a:cubicBezTo>
                  <a:cubicBezTo>
                    <a:pt x="1" y="366"/>
                    <a:pt x="36" y="391"/>
                    <a:pt x="69" y="391"/>
                  </a:cubicBezTo>
                  <a:cubicBezTo>
                    <a:pt x="88" y="391"/>
                    <a:pt x="107" y="383"/>
                    <a:pt x="117" y="363"/>
                  </a:cubicBezTo>
                  <a:cubicBezTo>
                    <a:pt x="162" y="282"/>
                    <a:pt x="197" y="202"/>
                    <a:pt x="260" y="131"/>
                  </a:cubicBezTo>
                  <a:cubicBezTo>
                    <a:pt x="308" y="76"/>
                    <a:pt x="256" y="0"/>
                    <a:pt x="20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5158;p90">
              <a:extLst>
                <a:ext uri="{FF2B5EF4-FFF2-40B4-BE49-F238E27FC236}">
                  <a16:creationId xmlns:a16="http://schemas.microsoft.com/office/drawing/2014/main" id="{E632B690-0959-401D-8ECB-55487BF70901}"/>
                </a:ext>
              </a:extLst>
            </p:cNvPr>
            <p:cNvSpPr/>
            <p:nvPr/>
          </p:nvSpPr>
          <p:spPr>
            <a:xfrm>
              <a:off x="2094614" y="3923436"/>
              <a:ext cx="47106" cy="17203"/>
            </a:xfrm>
            <a:custGeom>
              <a:avLst/>
              <a:gdLst/>
              <a:ahLst/>
              <a:cxnLst/>
              <a:rect l="l" t="t" r="r" b="b"/>
              <a:pathLst>
                <a:path w="471" h="172" extrusionOk="0">
                  <a:moveTo>
                    <a:pt x="36" y="1"/>
                  </a:moveTo>
                  <a:cubicBezTo>
                    <a:pt x="13" y="1"/>
                    <a:pt x="0" y="39"/>
                    <a:pt x="25" y="47"/>
                  </a:cubicBezTo>
                  <a:cubicBezTo>
                    <a:pt x="150" y="109"/>
                    <a:pt x="284" y="154"/>
                    <a:pt x="426" y="172"/>
                  </a:cubicBezTo>
                  <a:cubicBezTo>
                    <a:pt x="462" y="172"/>
                    <a:pt x="471" y="118"/>
                    <a:pt x="435" y="109"/>
                  </a:cubicBezTo>
                  <a:cubicBezTo>
                    <a:pt x="310" y="64"/>
                    <a:pt x="168" y="56"/>
                    <a:pt x="43" y="2"/>
                  </a:cubicBezTo>
                  <a:cubicBezTo>
                    <a:pt x="40" y="1"/>
                    <a:pt x="38" y="1"/>
                    <a:pt x="3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5159;p90">
              <a:extLst>
                <a:ext uri="{FF2B5EF4-FFF2-40B4-BE49-F238E27FC236}">
                  <a16:creationId xmlns:a16="http://schemas.microsoft.com/office/drawing/2014/main" id="{628524CC-228F-4ACE-B8BB-4985C134A16A}"/>
                </a:ext>
              </a:extLst>
            </p:cNvPr>
            <p:cNvSpPr/>
            <p:nvPr/>
          </p:nvSpPr>
          <p:spPr>
            <a:xfrm>
              <a:off x="2106715" y="4018550"/>
              <a:ext cx="44806" cy="31005"/>
            </a:xfrm>
            <a:custGeom>
              <a:avLst/>
              <a:gdLst/>
              <a:ahLst/>
              <a:cxnLst/>
              <a:rect l="l" t="t" r="r" b="b"/>
              <a:pathLst>
                <a:path w="448" h="310" extrusionOk="0">
                  <a:moveTo>
                    <a:pt x="55" y="1"/>
                  </a:moveTo>
                  <a:cubicBezTo>
                    <a:pt x="27" y="1"/>
                    <a:pt x="0" y="22"/>
                    <a:pt x="11" y="59"/>
                  </a:cubicBezTo>
                  <a:cubicBezTo>
                    <a:pt x="53" y="221"/>
                    <a:pt x="210" y="310"/>
                    <a:pt x="364" y="310"/>
                  </a:cubicBezTo>
                  <a:cubicBezTo>
                    <a:pt x="371" y="310"/>
                    <a:pt x="378" y="309"/>
                    <a:pt x="386" y="309"/>
                  </a:cubicBezTo>
                  <a:cubicBezTo>
                    <a:pt x="430" y="300"/>
                    <a:pt x="448" y="238"/>
                    <a:pt x="394" y="229"/>
                  </a:cubicBezTo>
                  <a:cubicBezTo>
                    <a:pt x="287" y="202"/>
                    <a:pt x="145" y="148"/>
                    <a:pt x="100" y="32"/>
                  </a:cubicBezTo>
                  <a:cubicBezTo>
                    <a:pt x="93" y="11"/>
                    <a:pt x="74" y="1"/>
                    <a:pt x="5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5160;p90">
              <a:extLst>
                <a:ext uri="{FF2B5EF4-FFF2-40B4-BE49-F238E27FC236}">
                  <a16:creationId xmlns:a16="http://schemas.microsoft.com/office/drawing/2014/main" id="{109202BE-669A-4F2C-B9B5-FCC7B1C0A0B8}"/>
                </a:ext>
              </a:extLst>
            </p:cNvPr>
            <p:cNvSpPr/>
            <p:nvPr/>
          </p:nvSpPr>
          <p:spPr>
            <a:xfrm>
              <a:off x="2238033" y="4007648"/>
              <a:ext cx="62808" cy="32005"/>
            </a:xfrm>
            <a:custGeom>
              <a:avLst/>
              <a:gdLst/>
              <a:ahLst/>
              <a:cxnLst/>
              <a:rect l="l" t="t" r="r" b="b"/>
              <a:pathLst>
                <a:path w="628" h="320" extrusionOk="0">
                  <a:moveTo>
                    <a:pt x="567" y="1"/>
                  </a:moveTo>
                  <a:cubicBezTo>
                    <a:pt x="560" y="1"/>
                    <a:pt x="552" y="3"/>
                    <a:pt x="545" y="8"/>
                  </a:cubicBezTo>
                  <a:cubicBezTo>
                    <a:pt x="402" y="88"/>
                    <a:pt x="241" y="204"/>
                    <a:pt x="72" y="204"/>
                  </a:cubicBezTo>
                  <a:cubicBezTo>
                    <a:pt x="0" y="213"/>
                    <a:pt x="0" y="320"/>
                    <a:pt x="72" y="320"/>
                  </a:cubicBezTo>
                  <a:cubicBezTo>
                    <a:pt x="286" y="320"/>
                    <a:pt x="455" y="213"/>
                    <a:pt x="598" y="70"/>
                  </a:cubicBezTo>
                  <a:cubicBezTo>
                    <a:pt x="628" y="48"/>
                    <a:pt x="602" y="1"/>
                    <a:pt x="56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5161;p90">
              <a:extLst>
                <a:ext uri="{FF2B5EF4-FFF2-40B4-BE49-F238E27FC236}">
                  <a16:creationId xmlns:a16="http://schemas.microsoft.com/office/drawing/2014/main" id="{923F7ECF-EFDD-4C58-82C9-CAD38E2A68AA}"/>
                </a:ext>
              </a:extLst>
            </p:cNvPr>
            <p:cNvSpPr/>
            <p:nvPr/>
          </p:nvSpPr>
          <p:spPr>
            <a:xfrm>
              <a:off x="2305842" y="3828023"/>
              <a:ext cx="18902" cy="50808"/>
            </a:xfrm>
            <a:custGeom>
              <a:avLst/>
              <a:gdLst/>
              <a:ahLst/>
              <a:cxnLst/>
              <a:rect l="l" t="t" r="r" b="b"/>
              <a:pathLst>
                <a:path w="189" h="508" extrusionOk="0">
                  <a:moveTo>
                    <a:pt x="113" y="1"/>
                  </a:moveTo>
                  <a:cubicBezTo>
                    <a:pt x="83" y="1"/>
                    <a:pt x="53" y="15"/>
                    <a:pt x="45" y="46"/>
                  </a:cubicBezTo>
                  <a:cubicBezTo>
                    <a:pt x="36" y="117"/>
                    <a:pt x="27" y="189"/>
                    <a:pt x="9" y="260"/>
                  </a:cubicBezTo>
                  <a:cubicBezTo>
                    <a:pt x="0" y="323"/>
                    <a:pt x="9" y="385"/>
                    <a:pt x="9" y="456"/>
                  </a:cubicBezTo>
                  <a:cubicBezTo>
                    <a:pt x="4" y="490"/>
                    <a:pt x="28" y="508"/>
                    <a:pt x="53" y="508"/>
                  </a:cubicBezTo>
                  <a:cubicBezTo>
                    <a:pt x="75" y="508"/>
                    <a:pt x="99" y="494"/>
                    <a:pt x="107" y="465"/>
                  </a:cubicBezTo>
                  <a:cubicBezTo>
                    <a:pt x="125" y="403"/>
                    <a:pt x="152" y="340"/>
                    <a:pt x="161" y="278"/>
                  </a:cubicBezTo>
                  <a:cubicBezTo>
                    <a:pt x="170" y="207"/>
                    <a:pt x="170" y="135"/>
                    <a:pt x="179" y="64"/>
                  </a:cubicBezTo>
                  <a:cubicBezTo>
                    <a:pt x="189" y="24"/>
                    <a:pt x="151" y="1"/>
                    <a:pt x="11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5162;p90">
              <a:extLst>
                <a:ext uri="{FF2B5EF4-FFF2-40B4-BE49-F238E27FC236}">
                  <a16:creationId xmlns:a16="http://schemas.microsoft.com/office/drawing/2014/main" id="{88E445DB-EA09-4BFB-BD3C-0D7C6FB1F318}"/>
                </a:ext>
              </a:extLst>
            </p:cNvPr>
            <p:cNvSpPr/>
            <p:nvPr/>
          </p:nvSpPr>
          <p:spPr>
            <a:xfrm>
              <a:off x="2250034" y="3953141"/>
              <a:ext cx="38405" cy="25204"/>
            </a:xfrm>
            <a:custGeom>
              <a:avLst/>
              <a:gdLst/>
              <a:ahLst/>
              <a:cxnLst/>
              <a:rect l="l" t="t" r="r" b="b"/>
              <a:pathLst>
                <a:path w="384" h="252" extrusionOk="0">
                  <a:moveTo>
                    <a:pt x="96" y="1"/>
                  </a:moveTo>
                  <a:cubicBezTo>
                    <a:pt x="45" y="1"/>
                    <a:pt x="1" y="65"/>
                    <a:pt x="50" y="106"/>
                  </a:cubicBezTo>
                  <a:cubicBezTo>
                    <a:pt x="121" y="169"/>
                    <a:pt x="201" y="222"/>
                    <a:pt x="300" y="249"/>
                  </a:cubicBezTo>
                  <a:cubicBezTo>
                    <a:pt x="305" y="251"/>
                    <a:pt x="310" y="252"/>
                    <a:pt x="315" y="252"/>
                  </a:cubicBezTo>
                  <a:cubicBezTo>
                    <a:pt x="359" y="252"/>
                    <a:pt x="384" y="183"/>
                    <a:pt x="335" y="151"/>
                  </a:cubicBezTo>
                  <a:cubicBezTo>
                    <a:pt x="264" y="115"/>
                    <a:pt x="193" y="71"/>
                    <a:pt x="139" y="17"/>
                  </a:cubicBezTo>
                  <a:cubicBezTo>
                    <a:pt x="126" y="6"/>
                    <a:pt x="111" y="1"/>
                    <a:pt x="9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5163;p90">
              <a:extLst>
                <a:ext uri="{FF2B5EF4-FFF2-40B4-BE49-F238E27FC236}">
                  <a16:creationId xmlns:a16="http://schemas.microsoft.com/office/drawing/2014/main" id="{091A70DD-F0C9-4F41-8030-F4C2A5A0C1FC}"/>
                </a:ext>
              </a:extLst>
            </p:cNvPr>
            <p:cNvSpPr/>
            <p:nvPr/>
          </p:nvSpPr>
          <p:spPr>
            <a:xfrm>
              <a:off x="2351347" y="4000947"/>
              <a:ext cx="32004" cy="29104"/>
            </a:xfrm>
            <a:custGeom>
              <a:avLst/>
              <a:gdLst/>
              <a:ahLst/>
              <a:cxnLst/>
              <a:rect l="l" t="t" r="r" b="b"/>
              <a:pathLst>
                <a:path w="320" h="291" extrusionOk="0">
                  <a:moveTo>
                    <a:pt x="70" y="1"/>
                  </a:moveTo>
                  <a:cubicBezTo>
                    <a:pt x="29" y="1"/>
                    <a:pt x="1" y="72"/>
                    <a:pt x="45" y="101"/>
                  </a:cubicBezTo>
                  <a:cubicBezTo>
                    <a:pt x="116" y="146"/>
                    <a:pt x="179" y="217"/>
                    <a:pt x="241" y="280"/>
                  </a:cubicBezTo>
                  <a:cubicBezTo>
                    <a:pt x="249" y="287"/>
                    <a:pt x="258" y="290"/>
                    <a:pt x="268" y="290"/>
                  </a:cubicBezTo>
                  <a:cubicBezTo>
                    <a:pt x="293" y="290"/>
                    <a:pt x="319" y="267"/>
                    <a:pt x="313" y="235"/>
                  </a:cubicBezTo>
                  <a:cubicBezTo>
                    <a:pt x="268" y="128"/>
                    <a:pt x="197" y="66"/>
                    <a:pt x="98" y="12"/>
                  </a:cubicBezTo>
                  <a:cubicBezTo>
                    <a:pt x="89" y="4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5164;p90">
              <a:extLst>
                <a:ext uri="{FF2B5EF4-FFF2-40B4-BE49-F238E27FC236}">
                  <a16:creationId xmlns:a16="http://schemas.microsoft.com/office/drawing/2014/main" id="{1135E38E-F77A-4761-9BE5-F185D094B0CC}"/>
                </a:ext>
              </a:extLst>
            </p:cNvPr>
            <p:cNvSpPr/>
            <p:nvPr/>
          </p:nvSpPr>
          <p:spPr>
            <a:xfrm>
              <a:off x="1930192" y="4085063"/>
              <a:ext cx="518465" cy="176827"/>
            </a:xfrm>
            <a:custGeom>
              <a:avLst/>
              <a:gdLst/>
              <a:ahLst/>
              <a:cxnLst/>
              <a:rect l="l" t="t" r="r" b="b"/>
              <a:pathLst>
                <a:path w="5184" h="1768" extrusionOk="0">
                  <a:moveTo>
                    <a:pt x="1258" y="1"/>
                  </a:moveTo>
                  <a:lnTo>
                    <a:pt x="1258" y="1"/>
                  </a:lnTo>
                  <a:cubicBezTo>
                    <a:pt x="670" y="63"/>
                    <a:pt x="277" y="152"/>
                    <a:pt x="197" y="233"/>
                  </a:cubicBezTo>
                  <a:cubicBezTo>
                    <a:pt x="63" y="384"/>
                    <a:pt x="1" y="581"/>
                    <a:pt x="27" y="795"/>
                  </a:cubicBezTo>
                  <a:cubicBezTo>
                    <a:pt x="54" y="1071"/>
                    <a:pt x="233" y="1330"/>
                    <a:pt x="527" y="1535"/>
                  </a:cubicBezTo>
                  <a:cubicBezTo>
                    <a:pt x="741" y="1678"/>
                    <a:pt x="1401" y="1767"/>
                    <a:pt x="2275" y="1767"/>
                  </a:cubicBezTo>
                  <a:cubicBezTo>
                    <a:pt x="3498" y="1767"/>
                    <a:pt x="4702" y="1598"/>
                    <a:pt x="4907" y="1392"/>
                  </a:cubicBezTo>
                  <a:cubicBezTo>
                    <a:pt x="5077" y="1223"/>
                    <a:pt x="5157" y="991"/>
                    <a:pt x="5184" y="759"/>
                  </a:cubicBezTo>
                  <a:lnTo>
                    <a:pt x="5184" y="759"/>
                  </a:lnTo>
                  <a:cubicBezTo>
                    <a:pt x="4648" y="982"/>
                    <a:pt x="4095" y="1169"/>
                    <a:pt x="3524" y="1259"/>
                  </a:cubicBezTo>
                  <a:cubicBezTo>
                    <a:pt x="3319" y="1289"/>
                    <a:pt x="3110" y="1306"/>
                    <a:pt x="2902" y="1306"/>
                  </a:cubicBezTo>
                  <a:cubicBezTo>
                    <a:pt x="2385" y="1306"/>
                    <a:pt x="1870" y="1203"/>
                    <a:pt x="1419" y="955"/>
                  </a:cubicBezTo>
                  <a:cubicBezTo>
                    <a:pt x="1205" y="848"/>
                    <a:pt x="1000" y="661"/>
                    <a:pt x="1009" y="429"/>
                  </a:cubicBezTo>
                  <a:cubicBezTo>
                    <a:pt x="1018" y="313"/>
                    <a:pt x="1080" y="215"/>
                    <a:pt x="1151" y="126"/>
                  </a:cubicBezTo>
                  <a:cubicBezTo>
                    <a:pt x="1187" y="81"/>
                    <a:pt x="1223" y="45"/>
                    <a:pt x="1258" y="1"/>
                  </a:cubicBezTo>
                  <a:close/>
                </a:path>
              </a:pathLst>
            </a:custGeom>
            <a:solidFill>
              <a:srgbClr val="FFAE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5165;p90">
              <a:extLst>
                <a:ext uri="{FF2B5EF4-FFF2-40B4-BE49-F238E27FC236}">
                  <a16:creationId xmlns:a16="http://schemas.microsoft.com/office/drawing/2014/main" id="{C6DBBEC3-6065-4FD3-A9F0-A45FA311199E}"/>
                </a:ext>
              </a:extLst>
            </p:cNvPr>
            <p:cNvSpPr/>
            <p:nvPr/>
          </p:nvSpPr>
          <p:spPr>
            <a:xfrm>
              <a:off x="1982799" y="4234813"/>
              <a:ext cx="288336" cy="265140"/>
            </a:xfrm>
            <a:custGeom>
              <a:avLst/>
              <a:gdLst/>
              <a:ahLst/>
              <a:cxnLst/>
              <a:rect l="l" t="t" r="r" b="b"/>
              <a:pathLst>
                <a:path w="2883" h="2651" extrusionOk="0">
                  <a:moveTo>
                    <a:pt x="1" y="1"/>
                  </a:moveTo>
                  <a:lnTo>
                    <a:pt x="1" y="1"/>
                  </a:lnTo>
                  <a:cubicBezTo>
                    <a:pt x="135" y="893"/>
                    <a:pt x="429" y="2187"/>
                    <a:pt x="920" y="2445"/>
                  </a:cubicBezTo>
                  <a:cubicBezTo>
                    <a:pt x="1170" y="2579"/>
                    <a:pt x="1562" y="2650"/>
                    <a:pt x="2026" y="2650"/>
                  </a:cubicBezTo>
                  <a:cubicBezTo>
                    <a:pt x="2187" y="2650"/>
                    <a:pt x="2347" y="2641"/>
                    <a:pt x="2499" y="2624"/>
                  </a:cubicBezTo>
                  <a:cubicBezTo>
                    <a:pt x="2427" y="2552"/>
                    <a:pt x="2347" y="2472"/>
                    <a:pt x="2285" y="2392"/>
                  </a:cubicBezTo>
                  <a:cubicBezTo>
                    <a:pt x="1785" y="1767"/>
                    <a:pt x="1955" y="723"/>
                    <a:pt x="2624" y="286"/>
                  </a:cubicBezTo>
                  <a:cubicBezTo>
                    <a:pt x="2704" y="233"/>
                    <a:pt x="2793" y="197"/>
                    <a:pt x="2882" y="153"/>
                  </a:cubicBezTo>
                  <a:lnTo>
                    <a:pt x="2882" y="153"/>
                  </a:lnTo>
                  <a:cubicBezTo>
                    <a:pt x="2481" y="188"/>
                    <a:pt x="2080" y="206"/>
                    <a:pt x="1749" y="206"/>
                  </a:cubicBezTo>
                  <a:cubicBezTo>
                    <a:pt x="1250" y="206"/>
                    <a:pt x="420" y="170"/>
                    <a:pt x="1" y="1"/>
                  </a:cubicBezTo>
                  <a:close/>
                </a:path>
              </a:pathLst>
            </a:custGeom>
            <a:solidFill>
              <a:srgbClr val="FFAE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5166;p90">
              <a:extLst>
                <a:ext uri="{FF2B5EF4-FFF2-40B4-BE49-F238E27FC236}">
                  <a16:creationId xmlns:a16="http://schemas.microsoft.com/office/drawing/2014/main" id="{5728BB9B-5F36-4E88-9343-B90D905D6704}"/>
                </a:ext>
              </a:extLst>
            </p:cNvPr>
            <p:cNvSpPr/>
            <p:nvPr/>
          </p:nvSpPr>
          <p:spPr>
            <a:xfrm>
              <a:off x="2395953" y="4282287"/>
              <a:ext cx="1000" cy="100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9" y="0"/>
                  </a:moveTo>
                  <a:cubicBezTo>
                    <a:pt x="9" y="0"/>
                    <a:pt x="0" y="0"/>
                    <a:pt x="0" y="0"/>
                  </a:cubicBezTo>
                  <a:cubicBezTo>
                    <a:pt x="0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26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5167;p90">
              <a:extLst>
                <a:ext uri="{FF2B5EF4-FFF2-40B4-BE49-F238E27FC236}">
                  <a16:creationId xmlns:a16="http://schemas.microsoft.com/office/drawing/2014/main" id="{4503EA5F-030E-4874-8BF2-3DDF220E5A0A}"/>
                </a:ext>
              </a:extLst>
            </p:cNvPr>
            <p:cNvSpPr/>
            <p:nvPr/>
          </p:nvSpPr>
          <p:spPr>
            <a:xfrm>
              <a:off x="2223731" y="4120564"/>
              <a:ext cx="126816" cy="26204"/>
            </a:xfrm>
            <a:custGeom>
              <a:avLst/>
              <a:gdLst/>
              <a:ahLst/>
              <a:cxnLst/>
              <a:rect l="l" t="t" r="r" b="b"/>
              <a:pathLst>
                <a:path w="1268" h="262" extrusionOk="0">
                  <a:moveTo>
                    <a:pt x="771" y="1"/>
                  </a:moveTo>
                  <a:cubicBezTo>
                    <a:pt x="529" y="1"/>
                    <a:pt x="275" y="56"/>
                    <a:pt x="63" y="101"/>
                  </a:cubicBezTo>
                  <a:cubicBezTo>
                    <a:pt x="1" y="110"/>
                    <a:pt x="1" y="208"/>
                    <a:pt x="63" y="217"/>
                  </a:cubicBezTo>
                  <a:cubicBezTo>
                    <a:pt x="164" y="240"/>
                    <a:pt x="265" y="244"/>
                    <a:pt x="369" y="244"/>
                  </a:cubicBezTo>
                  <a:cubicBezTo>
                    <a:pt x="421" y="244"/>
                    <a:pt x="473" y="243"/>
                    <a:pt x="527" y="243"/>
                  </a:cubicBezTo>
                  <a:cubicBezTo>
                    <a:pt x="566" y="242"/>
                    <a:pt x="605" y="241"/>
                    <a:pt x="644" y="241"/>
                  </a:cubicBezTo>
                  <a:cubicBezTo>
                    <a:pt x="807" y="241"/>
                    <a:pt x="966" y="254"/>
                    <a:pt x="1125" y="261"/>
                  </a:cubicBezTo>
                  <a:cubicBezTo>
                    <a:pt x="1223" y="261"/>
                    <a:pt x="1267" y="119"/>
                    <a:pt x="1178" y="74"/>
                  </a:cubicBezTo>
                  <a:cubicBezTo>
                    <a:pt x="1055" y="21"/>
                    <a:pt x="915" y="1"/>
                    <a:pt x="771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5168;p90">
              <a:extLst>
                <a:ext uri="{FF2B5EF4-FFF2-40B4-BE49-F238E27FC236}">
                  <a16:creationId xmlns:a16="http://schemas.microsoft.com/office/drawing/2014/main" id="{1B5BA71A-AD49-422D-B578-62C8B970079D}"/>
                </a:ext>
              </a:extLst>
            </p:cNvPr>
            <p:cNvSpPr/>
            <p:nvPr/>
          </p:nvSpPr>
          <p:spPr>
            <a:xfrm>
              <a:off x="2365649" y="4131366"/>
              <a:ext cx="36605" cy="16803"/>
            </a:xfrm>
            <a:custGeom>
              <a:avLst/>
              <a:gdLst/>
              <a:ahLst/>
              <a:cxnLst/>
              <a:rect l="l" t="t" r="r" b="b"/>
              <a:pathLst>
                <a:path w="366" h="168" extrusionOk="0">
                  <a:moveTo>
                    <a:pt x="165" y="1"/>
                  </a:moveTo>
                  <a:cubicBezTo>
                    <a:pt x="136" y="1"/>
                    <a:pt x="108" y="4"/>
                    <a:pt x="80" y="11"/>
                  </a:cubicBezTo>
                  <a:cubicBezTo>
                    <a:pt x="18" y="19"/>
                    <a:pt x="0" y="118"/>
                    <a:pt x="62" y="144"/>
                  </a:cubicBezTo>
                  <a:cubicBezTo>
                    <a:pt x="98" y="160"/>
                    <a:pt x="136" y="167"/>
                    <a:pt x="175" y="167"/>
                  </a:cubicBezTo>
                  <a:cubicBezTo>
                    <a:pt x="225" y="167"/>
                    <a:pt x="276" y="155"/>
                    <a:pt x="321" y="135"/>
                  </a:cubicBezTo>
                  <a:cubicBezTo>
                    <a:pt x="366" y="109"/>
                    <a:pt x="357" y="28"/>
                    <a:pt x="303" y="19"/>
                  </a:cubicBezTo>
                  <a:cubicBezTo>
                    <a:pt x="259" y="8"/>
                    <a:pt x="212" y="1"/>
                    <a:pt x="165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5169;p90">
              <a:extLst>
                <a:ext uri="{FF2B5EF4-FFF2-40B4-BE49-F238E27FC236}">
                  <a16:creationId xmlns:a16="http://schemas.microsoft.com/office/drawing/2014/main" id="{868790F7-7FE7-487B-9025-7EA821215C18}"/>
                </a:ext>
              </a:extLst>
            </p:cNvPr>
            <p:cNvSpPr/>
            <p:nvPr/>
          </p:nvSpPr>
          <p:spPr>
            <a:xfrm>
              <a:off x="2335545" y="4259816"/>
              <a:ext cx="36405" cy="91014"/>
            </a:xfrm>
            <a:custGeom>
              <a:avLst/>
              <a:gdLst/>
              <a:ahLst/>
              <a:cxnLst/>
              <a:rect l="l" t="t" r="r" b="b"/>
              <a:pathLst>
                <a:path w="364" h="910" extrusionOk="0">
                  <a:moveTo>
                    <a:pt x="233" y="1"/>
                  </a:moveTo>
                  <a:cubicBezTo>
                    <a:pt x="201" y="1"/>
                    <a:pt x="167" y="19"/>
                    <a:pt x="158" y="54"/>
                  </a:cubicBezTo>
                  <a:cubicBezTo>
                    <a:pt x="123" y="179"/>
                    <a:pt x="114" y="304"/>
                    <a:pt x="87" y="429"/>
                  </a:cubicBezTo>
                  <a:cubicBezTo>
                    <a:pt x="69" y="554"/>
                    <a:pt x="33" y="679"/>
                    <a:pt x="7" y="804"/>
                  </a:cubicBezTo>
                  <a:cubicBezTo>
                    <a:pt x="1" y="862"/>
                    <a:pt x="53" y="909"/>
                    <a:pt x="102" y="909"/>
                  </a:cubicBezTo>
                  <a:cubicBezTo>
                    <a:pt x="127" y="909"/>
                    <a:pt x="152" y="897"/>
                    <a:pt x="167" y="866"/>
                  </a:cubicBezTo>
                  <a:cubicBezTo>
                    <a:pt x="292" y="634"/>
                    <a:pt x="363" y="313"/>
                    <a:pt x="301" y="54"/>
                  </a:cubicBezTo>
                  <a:cubicBezTo>
                    <a:pt x="297" y="19"/>
                    <a:pt x="265" y="1"/>
                    <a:pt x="233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5170;p90">
              <a:extLst>
                <a:ext uri="{FF2B5EF4-FFF2-40B4-BE49-F238E27FC236}">
                  <a16:creationId xmlns:a16="http://schemas.microsoft.com/office/drawing/2014/main" id="{9BFD85E6-8114-448D-8AE8-15BBAEB679E7}"/>
                </a:ext>
              </a:extLst>
            </p:cNvPr>
            <p:cNvSpPr/>
            <p:nvPr/>
          </p:nvSpPr>
          <p:spPr>
            <a:xfrm>
              <a:off x="2325744" y="4375533"/>
              <a:ext cx="23003" cy="32205"/>
            </a:xfrm>
            <a:custGeom>
              <a:avLst/>
              <a:gdLst/>
              <a:ahLst/>
              <a:cxnLst/>
              <a:rect l="l" t="t" r="r" b="b"/>
              <a:pathLst>
                <a:path w="230" h="322" extrusionOk="0">
                  <a:moveTo>
                    <a:pt x="134" y="0"/>
                  </a:moveTo>
                  <a:cubicBezTo>
                    <a:pt x="107" y="0"/>
                    <a:pt x="80" y="12"/>
                    <a:pt x="69" y="39"/>
                  </a:cubicBezTo>
                  <a:cubicBezTo>
                    <a:pt x="42" y="102"/>
                    <a:pt x="15" y="164"/>
                    <a:pt x="7" y="226"/>
                  </a:cubicBezTo>
                  <a:cubicBezTo>
                    <a:pt x="0" y="282"/>
                    <a:pt x="33" y="321"/>
                    <a:pt x="75" y="321"/>
                  </a:cubicBezTo>
                  <a:cubicBezTo>
                    <a:pt x="93" y="321"/>
                    <a:pt x="113" y="314"/>
                    <a:pt x="131" y="298"/>
                  </a:cubicBezTo>
                  <a:cubicBezTo>
                    <a:pt x="203" y="244"/>
                    <a:pt x="230" y="146"/>
                    <a:pt x="212" y="57"/>
                  </a:cubicBezTo>
                  <a:cubicBezTo>
                    <a:pt x="207" y="21"/>
                    <a:pt x="170" y="0"/>
                    <a:pt x="134" y="0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5171;p90">
              <a:extLst>
                <a:ext uri="{FF2B5EF4-FFF2-40B4-BE49-F238E27FC236}">
                  <a16:creationId xmlns:a16="http://schemas.microsoft.com/office/drawing/2014/main" id="{740625C1-CA37-480C-8709-7329051CDC3E}"/>
                </a:ext>
              </a:extLst>
            </p:cNvPr>
            <p:cNvSpPr/>
            <p:nvPr/>
          </p:nvSpPr>
          <p:spPr>
            <a:xfrm>
              <a:off x="2278138" y="3417665"/>
              <a:ext cx="133117" cy="98315"/>
            </a:xfrm>
            <a:custGeom>
              <a:avLst/>
              <a:gdLst/>
              <a:ahLst/>
              <a:cxnLst/>
              <a:rect l="l" t="t" r="r" b="b"/>
              <a:pathLst>
                <a:path w="1331" h="983" extrusionOk="0">
                  <a:moveTo>
                    <a:pt x="670" y="1"/>
                  </a:moveTo>
                  <a:cubicBezTo>
                    <a:pt x="304" y="1"/>
                    <a:pt x="1" y="224"/>
                    <a:pt x="1" y="491"/>
                  </a:cubicBezTo>
                  <a:cubicBezTo>
                    <a:pt x="1" y="768"/>
                    <a:pt x="304" y="982"/>
                    <a:pt x="670" y="982"/>
                  </a:cubicBezTo>
                  <a:cubicBezTo>
                    <a:pt x="1036" y="982"/>
                    <a:pt x="1330" y="768"/>
                    <a:pt x="1330" y="491"/>
                  </a:cubicBezTo>
                  <a:cubicBezTo>
                    <a:pt x="1330" y="224"/>
                    <a:pt x="1036" y="1"/>
                    <a:pt x="670" y="1"/>
                  </a:cubicBezTo>
                  <a:close/>
                </a:path>
              </a:pathLst>
            </a:custGeom>
            <a:solidFill>
              <a:srgbClr val="F958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5172;p90">
              <a:extLst>
                <a:ext uri="{FF2B5EF4-FFF2-40B4-BE49-F238E27FC236}">
                  <a16:creationId xmlns:a16="http://schemas.microsoft.com/office/drawing/2014/main" id="{ABB3631E-77CE-4F32-9925-E7C6563B6717}"/>
                </a:ext>
              </a:extLst>
            </p:cNvPr>
            <p:cNvSpPr/>
            <p:nvPr/>
          </p:nvSpPr>
          <p:spPr>
            <a:xfrm>
              <a:off x="1931092" y="3417665"/>
              <a:ext cx="133017" cy="98315"/>
            </a:xfrm>
            <a:custGeom>
              <a:avLst/>
              <a:gdLst/>
              <a:ahLst/>
              <a:cxnLst/>
              <a:rect l="l" t="t" r="r" b="b"/>
              <a:pathLst>
                <a:path w="1330" h="983" extrusionOk="0">
                  <a:moveTo>
                    <a:pt x="670" y="1"/>
                  </a:moveTo>
                  <a:cubicBezTo>
                    <a:pt x="304" y="1"/>
                    <a:pt x="0" y="224"/>
                    <a:pt x="0" y="491"/>
                  </a:cubicBezTo>
                  <a:cubicBezTo>
                    <a:pt x="0" y="768"/>
                    <a:pt x="304" y="982"/>
                    <a:pt x="670" y="982"/>
                  </a:cubicBezTo>
                  <a:cubicBezTo>
                    <a:pt x="1035" y="982"/>
                    <a:pt x="1330" y="768"/>
                    <a:pt x="1330" y="491"/>
                  </a:cubicBezTo>
                  <a:cubicBezTo>
                    <a:pt x="1330" y="224"/>
                    <a:pt x="1035" y="1"/>
                    <a:pt x="670" y="1"/>
                  </a:cubicBezTo>
                  <a:close/>
                </a:path>
              </a:pathLst>
            </a:custGeom>
            <a:solidFill>
              <a:srgbClr val="F958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5173;p90">
              <a:extLst>
                <a:ext uri="{FF2B5EF4-FFF2-40B4-BE49-F238E27FC236}">
                  <a16:creationId xmlns:a16="http://schemas.microsoft.com/office/drawing/2014/main" id="{A51072B1-43CC-4D55-9D08-3B36AD4FB5B0}"/>
                </a:ext>
              </a:extLst>
            </p:cNvPr>
            <p:cNvSpPr/>
            <p:nvPr/>
          </p:nvSpPr>
          <p:spPr>
            <a:xfrm>
              <a:off x="2260336" y="3291847"/>
              <a:ext cx="182123" cy="117918"/>
            </a:xfrm>
            <a:custGeom>
              <a:avLst/>
              <a:gdLst/>
              <a:ahLst/>
              <a:cxnLst/>
              <a:rect l="l" t="t" r="r" b="b"/>
              <a:pathLst>
                <a:path w="1821" h="1179" extrusionOk="0">
                  <a:moveTo>
                    <a:pt x="919" y="1"/>
                  </a:moveTo>
                  <a:cubicBezTo>
                    <a:pt x="643" y="1"/>
                    <a:pt x="429" y="90"/>
                    <a:pt x="277" y="260"/>
                  </a:cubicBezTo>
                  <a:cubicBezTo>
                    <a:pt x="0" y="563"/>
                    <a:pt x="45" y="1009"/>
                    <a:pt x="45" y="1036"/>
                  </a:cubicBezTo>
                  <a:cubicBezTo>
                    <a:pt x="54" y="1116"/>
                    <a:pt x="125" y="1179"/>
                    <a:pt x="206" y="1179"/>
                  </a:cubicBezTo>
                  <a:lnTo>
                    <a:pt x="223" y="1179"/>
                  </a:lnTo>
                  <a:cubicBezTo>
                    <a:pt x="322" y="1170"/>
                    <a:pt x="384" y="1089"/>
                    <a:pt x="375" y="1000"/>
                  </a:cubicBezTo>
                  <a:cubicBezTo>
                    <a:pt x="375" y="1000"/>
                    <a:pt x="348" y="670"/>
                    <a:pt x="518" y="483"/>
                  </a:cubicBezTo>
                  <a:cubicBezTo>
                    <a:pt x="607" y="385"/>
                    <a:pt x="741" y="331"/>
                    <a:pt x="919" y="331"/>
                  </a:cubicBezTo>
                  <a:cubicBezTo>
                    <a:pt x="1098" y="331"/>
                    <a:pt x="1223" y="385"/>
                    <a:pt x="1312" y="474"/>
                  </a:cubicBezTo>
                  <a:cubicBezTo>
                    <a:pt x="1463" y="661"/>
                    <a:pt x="1428" y="956"/>
                    <a:pt x="1428" y="964"/>
                  </a:cubicBezTo>
                  <a:cubicBezTo>
                    <a:pt x="1419" y="1054"/>
                    <a:pt x="1481" y="1143"/>
                    <a:pt x="1570" y="1152"/>
                  </a:cubicBezTo>
                  <a:cubicBezTo>
                    <a:pt x="1576" y="1152"/>
                    <a:pt x="1582" y="1153"/>
                    <a:pt x="1588" y="1153"/>
                  </a:cubicBezTo>
                  <a:cubicBezTo>
                    <a:pt x="1671" y="1153"/>
                    <a:pt x="1749" y="1093"/>
                    <a:pt x="1758" y="1009"/>
                  </a:cubicBezTo>
                  <a:cubicBezTo>
                    <a:pt x="1767" y="991"/>
                    <a:pt x="1820" y="554"/>
                    <a:pt x="1562" y="260"/>
                  </a:cubicBezTo>
                  <a:cubicBezTo>
                    <a:pt x="1410" y="90"/>
                    <a:pt x="1196" y="1"/>
                    <a:pt x="9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5174;p90">
              <a:extLst>
                <a:ext uri="{FF2B5EF4-FFF2-40B4-BE49-F238E27FC236}">
                  <a16:creationId xmlns:a16="http://schemas.microsoft.com/office/drawing/2014/main" id="{064D4AFD-39B5-47AA-BD0A-0F4C15B2761A}"/>
                </a:ext>
              </a:extLst>
            </p:cNvPr>
            <p:cNvSpPr/>
            <p:nvPr/>
          </p:nvSpPr>
          <p:spPr>
            <a:xfrm>
              <a:off x="1890087" y="3291847"/>
              <a:ext cx="182123" cy="117918"/>
            </a:xfrm>
            <a:custGeom>
              <a:avLst/>
              <a:gdLst/>
              <a:ahLst/>
              <a:cxnLst/>
              <a:rect l="l" t="t" r="r" b="b"/>
              <a:pathLst>
                <a:path w="1821" h="1179" extrusionOk="0">
                  <a:moveTo>
                    <a:pt x="919" y="1"/>
                  </a:moveTo>
                  <a:cubicBezTo>
                    <a:pt x="642" y="1"/>
                    <a:pt x="428" y="90"/>
                    <a:pt x="277" y="260"/>
                  </a:cubicBezTo>
                  <a:cubicBezTo>
                    <a:pt x="0" y="563"/>
                    <a:pt x="45" y="1009"/>
                    <a:pt x="45" y="1036"/>
                  </a:cubicBezTo>
                  <a:cubicBezTo>
                    <a:pt x="54" y="1116"/>
                    <a:pt x="125" y="1179"/>
                    <a:pt x="205" y="1179"/>
                  </a:cubicBezTo>
                  <a:lnTo>
                    <a:pt x="223" y="1179"/>
                  </a:lnTo>
                  <a:cubicBezTo>
                    <a:pt x="321" y="1170"/>
                    <a:pt x="384" y="1089"/>
                    <a:pt x="375" y="1000"/>
                  </a:cubicBezTo>
                  <a:cubicBezTo>
                    <a:pt x="375" y="1000"/>
                    <a:pt x="348" y="670"/>
                    <a:pt x="518" y="483"/>
                  </a:cubicBezTo>
                  <a:cubicBezTo>
                    <a:pt x="607" y="385"/>
                    <a:pt x="741" y="331"/>
                    <a:pt x="919" y="331"/>
                  </a:cubicBezTo>
                  <a:cubicBezTo>
                    <a:pt x="1097" y="331"/>
                    <a:pt x="1222" y="385"/>
                    <a:pt x="1312" y="474"/>
                  </a:cubicBezTo>
                  <a:cubicBezTo>
                    <a:pt x="1472" y="661"/>
                    <a:pt x="1427" y="956"/>
                    <a:pt x="1427" y="964"/>
                  </a:cubicBezTo>
                  <a:cubicBezTo>
                    <a:pt x="1419" y="1054"/>
                    <a:pt x="1481" y="1143"/>
                    <a:pt x="1570" y="1152"/>
                  </a:cubicBezTo>
                  <a:cubicBezTo>
                    <a:pt x="1576" y="1152"/>
                    <a:pt x="1582" y="1153"/>
                    <a:pt x="1587" y="1153"/>
                  </a:cubicBezTo>
                  <a:cubicBezTo>
                    <a:pt x="1670" y="1153"/>
                    <a:pt x="1749" y="1093"/>
                    <a:pt x="1758" y="1009"/>
                  </a:cubicBezTo>
                  <a:cubicBezTo>
                    <a:pt x="1766" y="991"/>
                    <a:pt x="1820" y="554"/>
                    <a:pt x="1561" y="260"/>
                  </a:cubicBezTo>
                  <a:cubicBezTo>
                    <a:pt x="1410" y="90"/>
                    <a:pt x="1196" y="1"/>
                    <a:pt x="9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5175;p90">
              <a:extLst>
                <a:ext uri="{FF2B5EF4-FFF2-40B4-BE49-F238E27FC236}">
                  <a16:creationId xmlns:a16="http://schemas.microsoft.com/office/drawing/2014/main" id="{A7680DB7-3940-44D6-B4BA-960821BE1AAA}"/>
                </a:ext>
              </a:extLst>
            </p:cNvPr>
            <p:cNvSpPr/>
            <p:nvPr/>
          </p:nvSpPr>
          <p:spPr>
            <a:xfrm>
              <a:off x="2077411" y="3440768"/>
              <a:ext cx="181223" cy="101015"/>
            </a:xfrm>
            <a:custGeom>
              <a:avLst/>
              <a:gdLst/>
              <a:ahLst/>
              <a:cxnLst/>
              <a:rect l="l" t="t" r="r" b="b"/>
              <a:pathLst>
                <a:path w="1812" h="1010" extrusionOk="0">
                  <a:moveTo>
                    <a:pt x="1605" y="1"/>
                  </a:moveTo>
                  <a:cubicBezTo>
                    <a:pt x="1600" y="1"/>
                    <a:pt x="1594" y="1"/>
                    <a:pt x="1588" y="2"/>
                  </a:cubicBezTo>
                  <a:cubicBezTo>
                    <a:pt x="1490" y="11"/>
                    <a:pt x="1428" y="100"/>
                    <a:pt x="1437" y="189"/>
                  </a:cubicBezTo>
                  <a:cubicBezTo>
                    <a:pt x="1437" y="189"/>
                    <a:pt x="1464" y="394"/>
                    <a:pt x="1339" y="528"/>
                  </a:cubicBezTo>
                  <a:cubicBezTo>
                    <a:pt x="1249" y="626"/>
                    <a:pt x="1098" y="680"/>
                    <a:pt x="902" y="680"/>
                  </a:cubicBezTo>
                  <a:cubicBezTo>
                    <a:pt x="696" y="680"/>
                    <a:pt x="545" y="635"/>
                    <a:pt x="464" y="537"/>
                  </a:cubicBezTo>
                  <a:cubicBezTo>
                    <a:pt x="357" y="412"/>
                    <a:pt x="384" y="225"/>
                    <a:pt x="384" y="225"/>
                  </a:cubicBezTo>
                  <a:cubicBezTo>
                    <a:pt x="402" y="136"/>
                    <a:pt x="340" y="46"/>
                    <a:pt x="250" y="29"/>
                  </a:cubicBezTo>
                  <a:cubicBezTo>
                    <a:pt x="245" y="28"/>
                    <a:pt x="239" y="28"/>
                    <a:pt x="233" y="28"/>
                  </a:cubicBezTo>
                  <a:cubicBezTo>
                    <a:pt x="150" y="28"/>
                    <a:pt x="71" y="88"/>
                    <a:pt x="54" y="171"/>
                  </a:cubicBezTo>
                  <a:cubicBezTo>
                    <a:pt x="54" y="180"/>
                    <a:pt x="1" y="501"/>
                    <a:pt x="206" y="751"/>
                  </a:cubicBezTo>
                  <a:cubicBezTo>
                    <a:pt x="357" y="921"/>
                    <a:pt x="589" y="1010"/>
                    <a:pt x="902" y="1010"/>
                  </a:cubicBezTo>
                  <a:cubicBezTo>
                    <a:pt x="1205" y="1010"/>
                    <a:pt x="1437" y="921"/>
                    <a:pt x="1588" y="751"/>
                  </a:cubicBezTo>
                  <a:cubicBezTo>
                    <a:pt x="1812" y="501"/>
                    <a:pt x="1776" y="162"/>
                    <a:pt x="1767" y="145"/>
                  </a:cubicBezTo>
                  <a:cubicBezTo>
                    <a:pt x="1759" y="61"/>
                    <a:pt x="1688" y="1"/>
                    <a:pt x="160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0" name="Rectangle: Rounded Corners 50833">
            <a:extLst>
              <a:ext uri="{FF2B5EF4-FFF2-40B4-BE49-F238E27FC236}">
                <a16:creationId xmlns:a16="http://schemas.microsoft.com/office/drawing/2014/main" id="{AFD1B616-377A-4A17-8D0B-3CA8FA08449D}"/>
              </a:ext>
            </a:extLst>
          </p:cNvPr>
          <p:cNvSpPr/>
          <p:nvPr/>
        </p:nvSpPr>
        <p:spPr>
          <a:xfrm>
            <a:off x="1447664" y="392289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tabLst>
                <a:tab pos="540385" algn="l"/>
                <a:tab pos="3150870" algn="l"/>
                <a:tab pos="4231005" algn="l"/>
              </a:tabLst>
            </a:pPr>
            <a:r>
              <a:rPr lang="th-TH" sz="2400" b="1" dirty="0">
                <a:solidFill>
                  <a:srgbClr val="0000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lang="en-US" sz="2400" b="1" dirty="0">
              <a:effectLst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21" name="กล่องข้อความ 120">
            <a:extLst>
              <a:ext uri="{FF2B5EF4-FFF2-40B4-BE49-F238E27FC236}">
                <a16:creationId xmlns:a16="http://schemas.microsoft.com/office/drawing/2014/main" id="{448D24C6-51DC-4289-B920-6392384B000A}"/>
              </a:ext>
            </a:extLst>
          </p:cNvPr>
          <p:cNvSpPr txBox="1"/>
          <p:nvPr/>
        </p:nvSpPr>
        <p:spPr>
          <a:xfrm>
            <a:off x="3407659" y="3924957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มีอยู่ 25,730 ฝากอีก 3,980 หาเงินทั้งหมดได้จาก 25,730 บวก 3,980</a:t>
            </a:r>
          </a:p>
        </p:txBody>
      </p:sp>
    </p:spTree>
    <p:extLst>
      <p:ext uri="{BB962C8B-B14F-4D97-AF65-F5344CB8AC3E}">
        <p14:creationId xmlns:p14="http://schemas.microsoft.com/office/powerpoint/2010/main" val="450794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120" grpId="0" animBg="1"/>
      <p:bldP spid="121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Rectangle: Rounded Corners 50833">
            <a:extLst>
              <a:ext uri="{FF2B5EF4-FFF2-40B4-BE49-F238E27FC236}">
                <a16:creationId xmlns:a16="http://schemas.microsoft.com/office/drawing/2014/main" id="{BA927951-1CF2-4E53-9BBE-FE7138D12D64}"/>
              </a:ext>
            </a:extLst>
          </p:cNvPr>
          <p:cNvSpPr/>
          <p:nvPr/>
        </p:nvSpPr>
        <p:spPr>
          <a:xfrm>
            <a:off x="1580853" y="112243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9" name="กล่องข้อความ 8">
            <a:extLst>
              <a:ext uri="{FF2B5EF4-FFF2-40B4-BE49-F238E27FC236}">
                <a16:creationId xmlns:a16="http://schemas.microsoft.com/office/drawing/2014/main" id="{010F958F-69AC-4931-AAEE-75ABE2183211}"/>
              </a:ext>
            </a:extLst>
          </p:cNvPr>
          <p:cNvSpPr txBox="1"/>
          <p:nvPr/>
        </p:nvSpPr>
        <p:spPr>
          <a:xfrm>
            <a:off x="1559803" y="3583761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ตอบ  </a:t>
            </a:r>
            <a:r>
              <a:rPr kumimoji="0" lang="th-TH" sz="2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ต้นกล้ามีเงินฝากในธนาคารทั้งหมด ๒๙,๗๑๐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aphicFrame>
        <p:nvGraphicFramePr>
          <p:cNvPr id="10" name="ตาราง 2">
            <a:extLst>
              <a:ext uri="{FF2B5EF4-FFF2-40B4-BE49-F238E27FC236}">
                <a16:creationId xmlns:a16="http://schemas.microsoft.com/office/drawing/2014/main" id="{0A360E5B-50CC-4B62-BB8E-F4BB36CD23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1101723"/>
              </p:ext>
            </p:extLst>
          </p:nvPr>
        </p:nvGraphicFramePr>
        <p:xfrm>
          <a:off x="2340762" y="1629490"/>
          <a:ext cx="7898385" cy="1783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5691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ต้นกล้ามีเงินฝากในธนาคาร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25,730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370840">
                <a:tc gridSpan="2"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วันนี้ฝากอีก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3,980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ต้นกล้ามีเงินฝากทั้งหมด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25,730 + 3,980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29,710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11" name="Google Shape;1216;p41">
            <a:extLst>
              <a:ext uri="{FF2B5EF4-FFF2-40B4-BE49-F238E27FC236}">
                <a16:creationId xmlns:a16="http://schemas.microsoft.com/office/drawing/2014/main" id="{4A0533FC-DEE4-42A4-B835-FFA4EBCD54DC}"/>
              </a:ext>
            </a:extLst>
          </p:cNvPr>
          <p:cNvGrpSpPr/>
          <p:nvPr/>
        </p:nvGrpSpPr>
        <p:grpSpPr>
          <a:xfrm rot="-2323002" flipH="1">
            <a:off x="8958543" y="3980094"/>
            <a:ext cx="447715" cy="1930429"/>
            <a:chOff x="4403125" y="2204925"/>
            <a:chExt cx="92125" cy="397225"/>
          </a:xfrm>
        </p:grpSpPr>
        <p:sp>
          <p:nvSpPr>
            <p:cNvPr id="12" name="Google Shape;1217;p41">
              <a:extLst>
                <a:ext uri="{FF2B5EF4-FFF2-40B4-BE49-F238E27FC236}">
                  <a16:creationId xmlns:a16="http://schemas.microsoft.com/office/drawing/2014/main" id="{FBE830C5-BF1F-476C-A688-86BFB77E37FD}"/>
                </a:ext>
              </a:extLst>
            </p:cNvPr>
            <p:cNvSpPr/>
            <p:nvPr/>
          </p:nvSpPr>
          <p:spPr>
            <a:xfrm>
              <a:off x="4449175" y="2204925"/>
              <a:ext cx="2575" cy="7275"/>
            </a:xfrm>
            <a:custGeom>
              <a:avLst/>
              <a:gdLst/>
              <a:ahLst/>
              <a:cxnLst/>
              <a:rect l="l" t="t" r="r" b="b"/>
              <a:pathLst>
                <a:path w="103" h="291" extrusionOk="0">
                  <a:moveTo>
                    <a:pt x="18" y="1"/>
                  </a:moveTo>
                  <a:cubicBezTo>
                    <a:pt x="9" y="1"/>
                    <a:pt x="1" y="6"/>
                    <a:pt x="1" y="17"/>
                  </a:cubicBezTo>
                  <a:cubicBezTo>
                    <a:pt x="1" y="102"/>
                    <a:pt x="22" y="187"/>
                    <a:pt x="43" y="272"/>
                  </a:cubicBezTo>
                  <a:cubicBezTo>
                    <a:pt x="47" y="285"/>
                    <a:pt x="58" y="291"/>
                    <a:pt x="69" y="291"/>
                  </a:cubicBezTo>
                  <a:cubicBezTo>
                    <a:pt x="86" y="291"/>
                    <a:pt x="103" y="277"/>
                    <a:pt x="96" y="251"/>
                  </a:cubicBezTo>
                  <a:cubicBezTo>
                    <a:pt x="75" y="177"/>
                    <a:pt x="54" y="92"/>
                    <a:pt x="43" y="17"/>
                  </a:cubicBezTo>
                  <a:cubicBezTo>
                    <a:pt x="38" y="6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218;p41">
              <a:extLst>
                <a:ext uri="{FF2B5EF4-FFF2-40B4-BE49-F238E27FC236}">
                  <a16:creationId xmlns:a16="http://schemas.microsoft.com/office/drawing/2014/main" id="{AD60FB7C-2D11-48CE-9A99-EA9E848FBCE0}"/>
                </a:ext>
              </a:extLst>
            </p:cNvPr>
            <p:cNvSpPr/>
            <p:nvPr/>
          </p:nvSpPr>
          <p:spPr>
            <a:xfrm>
              <a:off x="4445700" y="2210125"/>
              <a:ext cx="49550" cy="314475"/>
            </a:xfrm>
            <a:custGeom>
              <a:avLst/>
              <a:gdLst/>
              <a:ahLst/>
              <a:cxnLst/>
              <a:rect l="l" t="t" r="r" b="b"/>
              <a:pathLst>
                <a:path w="1982" h="12579" extrusionOk="0">
                  <a:moveTo>
                    <a:pt x="235" y="0"/>
                  </a:moveTo>
                  <a:cubicBezTo>
                    <a:pt x="150" y="75"/>
                    <a:pt x="140" y="171"/>
                    <a:pt x="129" y="246"/>
                  </a:cubicBezTo>
                  <a:cubicBezTo>
                    <a:pt x="86" y="469"/>
                    <a:pt x="55" y="682"/>
                    <a:pt x="22" y="906"/>
                  </a:cubicBezTo>
                  <a:cubicBezTo>
                    <a:pt x="12" y="1023"/>
                    <a:pt x="1" y="1140"/>
                    <a:pt x="12" y="1247"/>
                  </a:cubicBezTo>
                  <a:cubicBezTo>
                    <a:pt x="65" y="1843"/>
                    <a:pt x="140" y="2449"/>
                    <a:pt x="193" y="3046"/>
                  </a:cubicBezTo>
                  <a:cubicBezTo>
                    <a:pt x="289" y="3994"/>
                    <a:pt x="384" y="4941"/>
                    <a:pt x="533" y="5889"/>
                  </a:cubicBezTo>
                  <a:cubicBezTo>
                    <a:pt x="640" y="6538"/>
                    <a:pt x="715" y="7198"/>
                    <a:pt x="779" y="7859"/>
                  </a:cubicBezTo>
                  <a:cubicBezTo>
                    <a:pt x="821" y="8317"/>
                    <a:pt x="821" y="8785"/>
                    <a:pt x="864" y="9254"/>
                  </a:cubicBezTo>
                  <a:cubicBezTo>
                    <a:pt x="895" y="9647"/>
                    <a:pt x="1056" y="12011"/>
                    <a:pt x="1172" y="12395"/>
                  </a:cubicBezTo>
                  <a:cubicBezTo>
                    <a:pt x="1183" y="12427"/>
                    <a:pt x="1183" y="12459"/>
                    <a:pt x="1183" y="12501"/>
                  </a:cubicBezTo>
                  <a:cubicBezTo>
                    <a:pt x="1286" y="12558"/>
                    <a:pt x="1386" y="12579"/>
                    <a:pt x="1487" y="12579"/>
                  </a:cubicBezTo>
                  <a:cubicBezTo>
                    <a:pt x="1575" y="12579"/>
                    <a:pt x="1664" y="12563"/>
                    <a:pt x="1758" y="12544"/>
                  </a:cubicBezTo>
                  <a:cubicBezTo>
                    <a:pt x="1939" y="12512"/>
                    <a:pt x="1981" y="12395"/>
                    <a:pt x="1960" y="12257"/>
                  </a:cubicBezTo>
                  <a:cubicBezTo>
                    <a:pt x="1950" y="12139"/>
                    <a:pt x="1929" y="12011"/>
                    <a:pt x="1929" y="11884"/>
                  </a:cubicBezTo>
                  <a:cubicBezTo>
                    <a:pt x="1886" y="11245"/>
                    <a:pt x="1683" y="8647"/>
                    <a:pt x="1641" y="8008"/>
                  </a:cubicBezTo>
                  <a:cubicBezTo>
                    <a:pt x="1619" y="7678"/>
                    <a:pt x="1577" y="7347"/>
                    <a:pt x="1556" y="7018"/>
                  </a:cubicBezTo>
                  <a:cubicBezTo>
                    <a:pt x="1492" y="5963"/>
                    <a:pt x="1354" y="4920"/>
                    <a:pt x="1183" y="3876"/>
                  </a:cubicBezTo>
                  <a:cubicBezTo>
                    <a:pt x="1044" y="3003"/>
                    <a:pt x="895" y="2141"/>
                    <a:pt x="746" y="1268"/>
                  </a:cubicBezTo>
                  <a:cubicBezTo>
                    <a:pt x="725" y="1129"/>
                    <a:pt x="682" y="991"/>
                    <a:pt x="640" y="863"/>
                  </a:cubicBezTo>
                  <a:cubicBezTo>
                    <a:pt x="587" y="724"/>
                    <a:pt x="523" y="597"/>
                    <a:pt x="459" y="459"/>
                  </a:cubicBezTo>
                  <a:cubicBezTo>
                    <a:pt x="406" y="331"/>
                    <a:pt x="363" y="213"/>
                    <a:pt x="299" y="86"/>
                  </a:cubicBezTo>
                  <a:cubicBezTo>
                    <a:pt x="289" y="54"/>
                    <a:pt x="268" y="33"/>
                    <a:pt x="235" y="0"/>
                  </a:cubicBezTo>
                  <a:close/>
                </a:path>
              </a:pathLst>
            </a:custGeom>
            <a:solidFill>
              <a:srgbClr val="EC8B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219;p41">
              <a:extLst>
                <a:ext uri="{FF2B5EF4-FFF2-40B4-BE49-F238E27FC236}">
                  <a16:creationId xmlns:a16="http://schemas.microsoft.com/office/drawing/2014/main" id="{30AE03AA-46E1-4C71-BD14-09867E7B241F}"/>
                </a:ext>
              </a:extLst>
            </p:cNvPr>
            <p:cNvSpPr/>
            <p:nvPr/>
          </p:nvSpPr>
          <p:spPr>
            <a:xfrm>
              <a:off x="4446250" y="2210125"/>
              <a:ext cx="15450" cy="24450"/>
            </a:xfrm>
            <a:custGeom>
              <a:avLst/>
              <a:gdLst/>
              <a:ahLst/>
              <a:cxnLst/>
              <a:rect l="l" t="t" r="r" b="b"/>
              <a:pathLst>
                <a:path w="618" h="978" extrusionOk="0">
                  <a:moveTo>
                    <a:pt x="213" y="0"/>
                  </a:moveTo>
                  <a:cubicBezTo>
                    <a:pt x="128" y="75"/>
                    <a:pt x="118" y="171"/>
                    <a:pt x="107" y="246"/>
                  </a:cubicBezTo>
                  <a:cubicBezTo>
                    <a:pt x="64" y="469"/>
                    <a:pt x="33" y="682"/>
                    <a:pt x="0" y="906"/>
                  </a:cubicBezTo>
                  <a:lnTo>
                    <a:pt x="0" y="948"/>
                  </a:lnTo>
                  <a:cubicBezTo>
                    <a:pt x="57" y="966"/>
                    <a:pt x="125" y="978"/>
                    <a:pt x="204" y="978"/>
                  </a:cubicBezTo>
                  <a:cubicBezTo>
                    <a:pt x="318" y="978"/>
                    <a:pt x="455" y="953"/>
                    <a:pt x="618" y="885"/>
                  </a:cubicBezTo>
                  <a:lnTo>
                    <a:pt x="618" y="863"/>
                  </a:lnTo>
                  <a:cubicBezTo>
                    <a:pt x="565" y="724"/>
                    <a:pt x="501" y="597"/>
                    <a:pt x="437" y="459"/>
                  </a:cubicBezTo>
                  <a:cubicBezTo>
                    <a:pt x="384" y="331"/>
                    <a:pt x="341" y="213"/>
                    <a:pt x="277" y="86"/>
                  </a:cubicBezTo>
                  <a:cubicBezTo>
                    <a:pt x="267" y="54"/>
                    <a:pt x="246" y="33"/>
                    <a:pt x="213" y="0"/>
                  </a:cubicBezTo>
                  <a:close/>
                </a:path>
              </a:pathLst>
            </a:custGeom>
            <a:solidFill>
              <a:srgbClr val="F4D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220;p41">
              <a:extLst>
                <a:ext uri="{FF2B5EF4-FFF2-40B4-BE49-F238E27FC236}">
                  <a16:creationId xmlns:a16="http://schemas.microsoft.com/office/drawing/2014/main" id="{167694F5-7EBF-45ED-B28A-E9BE58C546EE}"/>
                </a:ext>
              </a:extLst>
            </p:cNvPr>
            <p:cNvSpPr/>
            <p:nvPr/>
          </p:nvSpPr>
          <p:spPr>
            <a:xfrm>
              <a:off x="4446825" y="2231875"/>
              <a:ext cx="15325" cy="3800"/>
            </a:xfrm>
            <a:custGeom>
              <a:avLst/>
              <a:gdLst/>
              <a:ahLst/>
              <a:cxnLst/>
              <a:rect l="l" t="t" r="r" b="b"/>
              <a:pathLst>
                <a:path w="613" h="152" extrusionOk="0">
                  <a:moveTo>
                    <a:pt x="585" y="1"/>
                  </a:moveTo>
                  <a:cubicBezTo>
                    <a:pt x="581" y="1"/>
                    <a:pt x="577" y="2"/>
                    <a:pt x="574" y="3"/>
                  </a:cubicBezTo>
                  <a:cubicBezTo>
                    <a:pt x="448" y="63"/>
                    <a:pt x="333" y="107"/>
                    <a:pt x="206" y="107"/>
                  </a:cubicBezTo>
                  <a:cubicBezTo>
                    <a:pt x="151" y="107"/>
                    <a:pt x="93" y="98"/>
                    <a:pt x="31" y="78"/>
                  </a:cubicBezTo>
                  <a:cubicBezTo>
                    <a:pt x="28" y="77"/>
                    <a:pt x="26" y="77"/>
                    <a:pt x="24" y="77"/>
                  </a:cubicBezTo>
                  <a:cubicBezTo>
                    <a:pt x="8" y="77"/>
                    <a:pt x="1" y="110"/>
                    <a:pt x="20" y="110"/>
                  </a:cubicBezTo>
                  <a:cubicBezTo>
                    <a:pt x="93" y="136"/>
                    <a:pt x="177" y="151"/>
                    <a:pt x="261" y="151"/>
                  </a:cubicBezTo>
                  <a:cubicBezTo>
                    <a:pt x="384" y="151"/>
                    <a:pt x="506" y="118"/>
                    <a:pt x="595" y="36"/>
                  </a:cubicBezTo>
                  <a:cubicBezTo>
                    <a:pt x="612" y="18"/>
                    <a:pt x="601" y="1"/>
                    <a:pt x="585" y="1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221;p41">
              <a:extLst>
                <a:ext uri="{FF2B5EF4-FFF2-40B4-BE49-F238E27FC236}">
                  <a16:creationId xmlns:a16="http://schemas.microsoft.com/office/drawing/2014/main" id="{67E397E2-D656-4DD7-B223-4B9CDF84F1CC}"/>
                </a:ext>
              </a:extLst>
            </p:cNvPr>
            <p:cNvSpPr/>
            <p:nvPr/>
          </p:nvSpPr>
          <p:spPr>
            <a:xfrm>
              <a:off x="4472675" y="2499900"/>
              <a:ext cx="21375" cy="4000"/>
            </a:xfrm>
            <a:custGeom>
              <a:avLst/>
              <a:gdLst/>
              <a:ahLst/>
              <a:cxnLst/>
              <a:rect l="l" t="t" r="r" b="b"/>
              <a:pathLst>
                <a:path w="855" h="160" extrusionOk="0">
                  <a:moveTo>
                    <a:pt x="818" y="0"/>
                  </a:moveTo>
                  <a:cubicBezTo>
                    <a:pt x="814" y="0"/>
                    <a:pt x="811" y="2"/>
                    <a:pt x="807" y="5"/>
                  </a:cubicBezTo>
                  <a:cubicBezTo>
                    <a:pt x="682" y="81"/>
                    <a:pt x="547" y="119"/>
                    <a:pt x="411" y="119"/>
                  </a:cubicBezTo>
                  <a:cubicBezTo>
                    <a:pt x="280" y="119"/>
                    <a:pt x="150" y="84"/>
                    <a:pt x="29" y="16"/>
                  </a:cubicBezTo>
                  <a:cubicBezTo>
                    <a:pt x="26" y="14"/>
                    <a:pt x="24" y="14"/>
                    <a:pt x="21" y="14"/>
                  </a:cubicBezTo>
                  <a:cubicBezTo>
                    <a:pt x="6" y="14"/>
                    <a:pt x="1" y="38"/>
                    <a:pt x="19" y="48"/>
                  </a:cubicBezTo>
                  <a:cubicBezTo>
                    <a:pt x="147" y="123"/>
                    <a:pt x="285" y="160"/>
                    <a:pt x="424" y="160"/>
                  </a:cubicBezTo>
                  <a:cubicBezTo>
                    <a:pt x="562" y="160"/>
                    <a:pt x="701" y="123"/>
                    <a:pt x="828" y="48"/>
                  </a:cubicBezTo>
                  <a:cubicBezTo>
                    <a:pt x="855" y="39"/>
                    <a:pt x="837" y="0"/>
                    <a:pt x="818" y="0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222;p41">
              <a:extLst>
                <a:ext uri="{FF2B5EF4-FFF2-40B4-BE49-F238E27FC236}">
                  <a16:creationId xmlns:a16="http://schemas.microsoft.com/office/drawing/2014/main" id="{87350067-3A9E-4F5E-98ED-CEAA345BAE99}"/>
                </a:ext>
              </a:extLst>
            </p:cNvPr>
            <p:cNvSpPr/>
            <p:nvPr/>
          </p:nvSpPr>
          <p:spPr>
            <a:xfrm>
              <a:off x="4451400" y="2237500"/>
              <a:ext cx="32800" cy="260075"/>
            </a:xfrm>
            <a:custGeom>
              <a:avLst/>
              <a:gdLst/>
              <a:ahLst/>
              <a:cxnLst/>
              <a:rect l="l" t="t" r="r" b="b"/>
              <a:pathLst>
                <a:path w="1312" h="10403" extrusionOk="0">
                  <a:moveTo>
                    <a:pt x="43" y="1"/>
                  </a:moveTo>
                  <a:cubicBezTo>
                    <a:pt x="23" y="1"/>
                    <a:pt x="1" y="19"/>
                    <a:pt x="7" y="45"/>
                  </a:cubicBezTo>
                  <a:cubicBezTo>
                    <a:pt x="189" y="950"/>
                    <a:pt x="412" y="1865"/>
                    <a:pt x="487" y="2792"/>
                  </a:cubicBezTo>
                  <a:cubicBezTo>
                    <a:pt x="561" y="3569"/>
                    <a:pt x="582" y="4304"/>
                    <a:pt x="774" y="5060"/>
                  </a:cubicBezTo>
                  <a:cubicBezTo>
                    <a:pt x="987" y="5912"/>
                    <a:pt x="891" y="6775"/>
                    <a:pt x="966" y="7637"/>
                  </a:cubicBezTo>
                  <a:cubicBezTo>
                    <a:pt x="1040" y="8542"/>
                    <a:pt x="1136" y="9458"/>
                    <a:pt x="1232" y="10363"/>
                  </a:cubicBezTo>
                  <a:cubicBezTo>
                    <a:pt x="1232" y="10389"/>
                    <a:pt x="1253" y="10403"/>
                    <a:pt x="1273" y="10403"/>
                  </a:cubicBezTo>
                  <a:cubicBezTo>
                    <a:pt x="1293" y="10403"/>
                    <a:pt x="1312" y="10389"/>
                    <a:pt x="1306" y="10363"/>
                  </a:cubicBezTo>
                  <a:cubicBezTo>
                    <a:pt x="1232" y="9458"/>
                    <a:pt x="1147" y="8542"/>
                    <a:pt x="1072" y="7637"/>
                  </a:cubicBezTo>
                  <a:cubicBezTo>
                    <a:pt x="998" y="6839"/>
                    <a:pt x="1083" y="6029"/>
                    <a:pt x="913" y="5241"/>
                  </a:cubicBezTo>
                  <a:cubicBezTo>
                    <a:pt x="806" y="4752"/>
                    <a:pt x="678" y="4293"/>
                    <a:pt x="636" y="3793"/>
                  </a:cubicBezTo>
                  <a:cubicBezTo>
                    <a:pt x="603" y="3346"/>
                    <a:pt x="593" y="2899"/>
                    <a:pt x="540" y="2462"/>
                  </a:cubicBezTo>
                  <a:cubicBezTo>
                    <a:pt x="433" y="1642"/>
                    <a:pt x="241" y="833"/>
                    <a:pt x="71" y="24"/>
                  </a:cubicBezTo>
                  <a:cubicBezTo>
                    <a:pt x="67" y="8"/>
                    <a:pt x="55" y="1"/>
                    <a:pt x="43" y="1"/>
                  </a:cubicBezTo>
                  <a:close/>
                </a:path>
              </a:pathLst>
            </a:custGeom>
            <a:solidFill>
              <a:srgbClr val="002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223;p41">
              <a:extLst>
                <a:ext uri="{FF2B5EF4-FFF2-40B4-BE49-F238E27FC236}">
                  <a16:creationId xmlns:a16="http://schemas.microsoft.com/office/drawing/2014/main" id="{E5B4E843-2DF3-4AA7-A769-B428C1F92BEB}"/>
                </a:ext>
              </a:extLst>
            </p:cNvPr>
            <p:cNvSpPr/>
            <p:nvPr/>
          </p:nvSpPr>
          <p:spPr>
            <a:xfrm>
              <a:off x="4416175" y="2280600"/>
              <a:ext cx="1875" cy="7425"/>
            </a:xfrm>
            <a:custGeom>
              <a:avLst/>
              <a:gdLst/>
              <a:ahLst/>
              <a:cxnLst/>
              <a:rect l="l" t="t" r="r" b="b"/>
              <a:pathLst>
                <a:path w="75" h="297" extrusionOk="0">
                  <a:moveTo>
                    <a:pt x="26" y="1"/>
                  </a:moveTo>
                  <a:cubicBezTo>
                    <a:pt x="16" y="1"/>
                    <a:pt x="6" y="9"/>
                    <a:pt x="0" y="25"/>
                  </a:cubicBezTo>
                  <a:cubicBezTo>
                    <a:pt x="0" y="99"/>
                    <a:pt x="0" y="184"/>
                    <a:pt x="11" y="269"/>
                  </a:cubicBezTo>
                  <a:cubicBezTo>
                    <a:pt x="16" y="288"/>
                    <a:pt x="29" y="297"/>
                    <a:pt x="42" y="297"/>
                  </a:cubicBezTo>
                  <a:cubicBezTo>
                    <a:pt x="58" y="297"/>
                    <a:pt x="75" y="283"/>
                    <a:pt x="75" y="259"/>
                  </a:cubicBezTo>
                  <a:cubicBezTo>
                    <a:pt x="53" y="184"/>
                    <a:pt x="53" y="99"/>
                    <a:pt x="43" y="25"/>
                  </a:cubicBezTo>
                  <a:cubicBezTo>
                    <a:pt x="43" y="9"/>
                    <a:pt x="35" y="1"/>
                    <a:pt x="26" y="1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224;p41">
              <a:extLst>
                <a:ext uri="{FF2B5EF4-FFF2-40B4-BE49-F238E27FC236}">
                  <a16:creationId xmlns:a16="http://schemas.microsoft.com/office/drawing/2014/main" id="{3EF66611-9ACA-46B0-A85A-15533643AFB8}"/>
                </a:ext>
              </a:extLst>
            </p:cNvPr>
            <p:cNvSpPr/>
            <p:nvPr/>
          </p:nvSpPr>
          <p:spPr>
            <a:xfrm>
              <a:off x="4403125" y="2286000"/>
              <a:ext cx="28525" cy="316150"/>
            </a:xfrm>
            <a:custGeom>
              <a:avLst/>
              <a:gdLst/>
              <a:ahLst/>
              <a:cxnLst/>
              <a:rect l="l" t="t" r="r" b="b"/>
              <a:pathLst>
                <a:path w="1141" h="12646" extrusionOk="0">
                  <a:moveTo>
                    <a:pt x="597" y="0"/>
                  </a:moveTo>
                  <a:cubicBezTo>
                    <a:pt x="511" y="64"/>
                    <a:pt x="490" y="150"/>
                    <a:pt x="459" y="235"/>
                  </a:cubicBezTo>
                  <a:cubicBezTo>
                    <a:pt x="395" y="448"/>
                    <a:pt x="341" y="661"/>
                    <a:pt x="288" y="874"/>
                  </a:cubicBezTo>
                  <a:cubicBezTo>
                    <a:pt x="256" y="980"/>
                    <a:pt x="224" y="1097"/>
                    <a:pt x="224" y="1214"/>
                  </a:cubicBezTo>
                  <a:cubicBezTo>
                    <a:pt x="213" y="1811"/>
                    <a:pt x="213" y="2417"/>
                    <a:pt x="203" y="3013"/>
                  </a:cubicBezTo>
                  <a:cubicBezTo>
                    <a:pt x="182" y="3972"/>
                    <a:pt x="160" y="4920"/>
                    <a:pt x="203" y="5878"/>
                  </a:cubicBezTo>
                  <a:cubicBezTo>
                    <a:pt x="224" y="6538"/>
                    <a:pt x="224" y="7199"/>
                    <a:pt x="213" y="7859"/>
                  </a:cubicBezTo>
                  <a:cubicBezTo>
                    <a:pt x="203" y="8327"/>
                    <a:pt x="149" y="8796"/>
                    <a:pt x="128" y="9264"/>
                  </a:cubicBezTo>
                  <a:cubicBezTo>
                    <a:pt x="118" y="9658"/>
                    <a:pt x="0" y="12022"/>
                    <a:pt x="75" y="12426"/>
                  </a:cubicBezTo>
                  <a:cubicBezTo>
                    <a:pt x="75" y="12448"/>
                    <a:pt x="64" y="12480"/>
                    <a:pt x="64" y="12523"/>
                  </a:cubicBezTo>
                  <a:cubicBezTo>
                    <a:pt x="197" y="12623"/>
                    <a:pt x="335" y="12645"/>
                    <a:pt x="475" y="12645"/>
                  </a:cubicBezTo>
                  <a:cubicBezTo>
                    <a:pt x="526" y="12645"/>
                    <a:pt x="577" y="12642"/>
                    <a:pt x="629" y="12639"/>
                  </a:cubicBezTo>
                  <a:cubicBezTo>
                    <a:pt x="821" y="12629"/>
                    <a:pt x="873" y="12511"/>
                    <a:pt x="873" y="12373"/>
                  </a:cubicBezTo>
                  <a:lnTo>
                    <a:pt x="873" y="12000"/>
                  </a:lnTo>
                  <a:cubicBezTo>
                    <a:pt x="906" y="11361"/>
                    <a:pt x="1022" y="8753"/>
                    <a:pt x="1055" y="8114"/>
                  </a:cubicBezTo>
                  <a:cubicBezTo>
                    <a:pt x="1065" y="7784"/>
                    <a:pt x="1065" y="7454"/>
                    <a:pt x="1086" y="7124"/>
                  </a:cubicBezTo>
                  <a:cubicBezTo>
                    <a:pt x="1140" y="6070"/>
                    <a:pt x="1140" y="5015"/>
                    <a:pt x="1086" y="3962"/>
                  </a:cubicBezTo>
                  <a:cubicBezTo>
                    <a:pt x="1044" y="3077"/>
                    <a:pt x="1012" y="2194"/>
                    <a:pt x="959" y="1321"/>
                  </a:cubicBezTo>
                  <a:cubicBezTo>
                    <a:pt x="959" y="1172"/>
                    <a:pt x="927" y="1033"/>
                    <a:pt x="895" y="905"/>
                  </a:cubicBezTo>
                  <a:cubicBezTo>
                    <a:pt x="863" y="756"/>
                    <a:pt x="810" y="618"/>
                    <a:pt x="767" y="479"/>
                  </a:cubicBezTo>
                  <a:cubicBezTo>
                    <a:pt x="735" y="351"/>
                    <a:pt x="693" y="224"/>
                    <a:pt x="660" y="96"/>
                  </a:cubicBezTo>
                  <a:cubicBezTo>
                    <a:pt x="650" y="64"/>
                    <a:pt x="618" y="32"/>
                    <a:pt x="597" y="0"/>
                  </a:cubicBezTo>
                  <a:close/>
                </a:path>
              </a:pathLst>
            </a:custGeom>
            <a:solidFill>
              <a:srgbClr val="FFBB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225;p41">
              <a:extLst>
                <a:ext uri="{FF2B5EF4-FFF2-40B4-BE49-F238E27FC236}">
                  <a16:creationId xmlns:a16="http://schemas.microsoft.com/office/drawing/2014/main" id="{368EA8FC-401A-4588-86AD-171B274A066E}"/>
                </a:ext>
              </a:extLst>
            </p:cNvPr>
            <p:cNvSpPr/>
            <p:nvPr/>
          </p:nvSpPr>
          <p:spPr>
            <a:xfrm>
              <a:off x="4410050" y="2286000"/>
              <a:ext cx="15450" cy="24475"/>
            </a:xfrm>
            <a:custGeom>
              <a:avLst/>
              <a:gdLst/>
              <a:ahLst/>
              <a:cxnLst/>
              <a:rect l="l" t="t" r="r" b="b"/>
              <a:pathLst>
                <a:path w="618" h="979" extrusionOk="0">
                  <a:moveTo>
                    <a:pt x="320" y="0"/>
                  </a:moveTo>
                  <a:cubicBezTo>
                    <a:pt x="234" y="64"/>
                    <a:pt x="213" y="150"/>
                    <a:pt x="182" y="235"/>
                  </a:cubicBezTo>
                  <a:cubicBezTo>
                    <a:pt x="118" y="448"/>
                    <a:pt x="64" y="661"/>
                    <a:pt x="11" y="874"/>
                  </a:cubicBezTo>
                  <a:cubicBezTo>
                    <a:pt x="0" y="884"/>
                    <a:pt x="0" y="905"/>
                    <a:pt x="0" y="916"/>
                  </a:cubicBezTo>
                  <a:cubicBezTo>
                    <a:pt x="73" y="952"/>
                    <a:pt x="173" y="978"/>
                    <a:pt x="296" y="978"/>
                  </a:cubicBezTo>
                  <a:cubicBezTo>
                    <a:pt x="390" y="978"/>
                    <a:pt x="498" y="963"/>
                    <a:pt x="618" y="926"/>
                  </a:cubicBezTo>
                  <a:lnTo>
                    <a:pt x="618" y="905"/>
                  </a:lnTo>
                  <a:cubicBezTo>
                    <a:pt x="586" y="756"/>
                    <a:pt x="533" y="618"/>
                    <a:pt x="490" y="479"/>
                  </a:cubicBezTo>
                  <a:cubicBezTo>
                    <a:pt x="458" y="351"/>
                    <a:pt x="416" y="224"/>
                    <a:pt x="383" y="96"/>
                  </a:cubicBezTo>
                  <a:cubicBezTo>
                    <a:pt x="373" y="64"/>
                    <a:pt x="341" y="32"/>
                    <a:pt x="320" y="0"/>
                  </a:cubicBezTo>
                  <a:close/>
                </a:path>
              </a:pathLst>
            </a:custGeom>
            <a:solidFill>
              <a:srgbClr val="F4D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226;p41">
              <a:extLst>
                <a:ext uri="{FF2B5EF4-FFF2-40B4-BE49-F238E27FC236}">
                  <a16:creationId xmlns:a16="http://schemas.microsoft.com/office/drawing/2014/main" id="{909700A5-9407-4190-A3EA-24DBF71A8344}"/>
                </a:ext>
              </a:extLst>
            </p:cNvPr>
            <p:cNvSpPr/>
            <p:nvPr/>
          </p:nvSpPr>
          <p:spPr>
            <a:xfrm>
              <a:off x="4410625" y="2308825"/>
              <a:ext cx="15150" cy="2825"/>
            </a:xfrm>
            <a:custGeom>
              <a:avLst/>
              <a:gdLst/>
              <a:ahLst/>
              <a:cxnLst/>
              <a:rect l="l" t="t" r="r" b="b"/>
              <a:pathLst>
                <a:path w="606" h="113" extrusionOk="0">
                  <a:moveTo>
                    <a:pt x="592" y="1"/>
                  </a:moveTo>
                  <a:cubicBezTo>
                    <a:pt x="590" y="1"/>
                    <a:pt x="588" y="2"/>
                    <a:pt x="584" y="3"/>
                  </a:cubicBezTo>
                  <a:cubicBezTo>
                    <a:pt x="479" y="38"/>
                    <a:pt x="384" y="63"/>
                    <a:pt x="287" y="63"/>
                  </a:cubicBezTo>
                  <a:cubicBezTo>
                    <a:pt x="208" y="63"/>
                    <a:pt x="128" y="46"/>
                    <a:pt x="41" y="3"/>
                  </a:cubicBezTo>
                  <a:cubicBezTo>
                    <a:pt x="37" y="2"/>
                    <a:pt x="34" y="1"/>
                    <a:pt x="31" y="1"/>
                  </a:cubicBezTo>
                  <a:cubicBezTo>
                    <a:pt x="7" y="1"/>
                    <a:pt x="1" y="36"/>
                    <a:pt x="20" y="46"/>
                  </a:cubicBezTo>
                  <a:cubicBezTo>
                    <a:pt x="110" y="85"/>
                    <a:pt x="220" y="112"/>
                    <a:pt x="328" y="112"/>
                  </a:cubicBezTo>
                  <a:cubicBezTo>
                    <a:pt x="425" y="112"/>
                    <a:pt x="519" y="90"/>
                    <a:pt x="595" y="35"/>
                  </a:cubicBezTo>
                  <a:cubicBezTo>
                    <a:pt x="604" y="26"/>
                    <a:pt x="606" y="1"/>
                    <a:pt x="592" y="1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227;p41">
              <a:extLst>
                <a:ext uri="{FF2B5EF4-FFF2-40B4-BE49-F238E27FC236}">
                  <a16:creationId xmlns:a16="http://schemas.microsoft.com/office/drawing/2014/main" id="{E7C41882-4D99-4D8D-BF30-D4225132954B}"/>
                </a:ext>
              </a:extLst>
            </p:cNvPr>
            <p:cNvSpPr/>
            <p:nvPr/>
          </p:nvSpPr>
          <p:spPr>
            <a:xfrm>
              <a:off x="4404825" y="2576600"/>
              <a:ext cx="21350" cy="5025"/>
            </a:xfrm>
            <a:custGeom>
              <a:avLst/>
              <a:gdLst/>
              <a:ahLst/>
              <a:cxnLst/>
              <a:rect l="l" t="t" r="r" b="b"/>
              <a:pathLst>
                <a:path w="854" h="201" extrusionOk="0">
                  <a:moveTo>
                    <a:pt x="27" y="1"/>
                  </a:moveTo>
                  <a:cubicBezTo>
                    <a:pt x="11" y="1"/>
                    <a:pt x="0" y="16"/>
                    <a:pt x="17" y="25"/>
                  </a:cubicBezTo>
                  <a:cubicBezTo>
                    <a:pt x="161" y="143"/>
                    <a:pt x="328" y="200"/>
                    <a:pt x="500" y="200"/>
                  </a:cubicBezTo>
                  <a:cubicBezTo>
                    <a:pt x="609" y="200"/>
                    <a:pt x="719" y="177"/>
                    <a:pt x="827" y="132"/>
                  </a:cubicBezTo>
                  <a:cubicBezTo>
                    <a:pt x="854" y="123"/>
                    <a:pt x="836" y="84"/>
                    <a:pt x="811" y="84"/>
                  </a:cubicBezTo>
                  <a:cubicBezTo>
                    <a:pt x="806" y="84"/>
                    <a:pt x="800" y="86"/>
                    <a:pt x="795" y="89"/>
                  </a:cubicBezTo>
                  <a:cubicBezTo>
                    <a:pt x="696" y="134"/>
                    <a:pt x="595" y="156"/>
                    <a:pt x="494" y="156"/>
                  </a:cubicBezTo>
                  <a:cubicBezTo>
                    <a:pt x="334" y="156"/>
                    <a:pt x="176" y="102"/>
                    <a:pt x="39" y="4"/>
                  </a:cubicBezTo>
                  <a:cubicBezTo>
                    <a:pt x="35" y="2"/>
                    <a:pt x="30" y="1"/>
                    <a:pt x="27" y="1"/>
                  </a:cubicBezTo>
                  <a:close/>
                </a:path>
              </a:pathLst>
            </a:custGeom>
            <a:solidFill>
              <a:srgbClr val="38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228;p41">
              <a:extLst>
                <a:ext uri="{FF2B5EF4-FFF2-40B4-BE49-F238E27FC236}">
                  <a16:creationId xmlns:a16="http://schemas.microsoft.com/office/drawing/2014/main" id="{0E91EE2D-3E94-48D4-B29B-F8862C3C02BC}"/>
                </a:ext>
              </a:extLst>
            </p:cNvPr>
            <p:cNvSpPr/>
            <p:nvPr/>
          </p:nvSpPr>
          <p:spPr>
            <a:xfrm>
              <a:off x="4414575" y="2313150"/>
              <a:ext cx="9325" cy="261900"/>
            </a:xfrm>
            <a:custGeom>
              <a:avLst/>
              <a:gdLst/>
              <a:ahLst/>
              <a:cxnLst/>
              <a:rect l="l" t="t" r="r" b="b"/>
              <a:pathLst>
                <a:path w="373" h="10476" extrusionOk="0">
                  <a:moveTo>
                    <a:pt x="39" y="0"/>
                  </a:moveTo>
                  <a:cubicBezTo>
                    <a:pt x="22" y="0"/>
                    <a:pt x="6" y="11"/>
                    <a:pt x="11" y="32"/>
                  </a:cubicBezTo>
                  <a:cubicBezTo>
                    <a:pt x="75" y="927"/>
                    <a:pt x="192" y="1832"/>
                    <a:pt x="171" y="2726"/>
                  </a:cubicBezTo>
                  <a:cubicBezTo>
                    <a:pt x="150" y="3610"/>
                    <a:pt x="117" y="4430"/>
                    <a:pt x="202" y="5313"/>
                  </a:cubicBezTo>
                  <a:cubicBezTo>
                    <a:pt x="288" y="6113"/>
                    <a:pt x="96" y="6911"/>
                    <a:pt x="64" y="7710"/>
                  </a:cubicBezTo>
                  <a:cubicBezTo>
                    <a:pt x="32" y="8614"/>
                    <a:pt x="22" y="9530"/>
                    <a:pt x="1" y="10436"/>
                  </a:cubicBezTo>
                  <a:cubicBezTo>
                    <a:pt x="1" y="10462"/>
                    <a:pt x="22" y="10475"/>
                    <a:pt x="43" y="10475"/>
                  </a:cubicBezTo>
                  <a:cubicBezTo>
                    <a:pt x="64" y="10475"/>
                    <a:pt x="86" y="10462"/>
                    <a:pt x="86" y="10436"/>
                  </a:cubicBezTo>
                  <a:cubicBezTo>
                    <a:pt x="117" y="9530"/>
                    <a:pt x="139" y="8614"/>
                    <a:pt x="171" y="7710"/>
                  </a:cubicBezTo>
                  <a:cubicBezTo>
                    <a:pt x="192" y="6911"/>
                    <a:pt x="373" y="6113"/>
                    <a:pt x="288" y="5313"/>
                  </a:cubicBezTo>
                  <a:cubicBezTo>
                    <a:pt x="202" y="4430"/>
                    <a:pt x="235" y="3610"/>
                    <a:pt x="256" y="2726"/>
                  </a:cubicBezTo>
                  <a:cubicBezTo>
                    <a:pt x="266" y="1832"/>
                    <a:pt x="150" y="927"/>
                    <a:pt x="75" y="32"/>
                  </a:cubicBezTo>
                  <a:cubicBezTo>
                    <a:pt x="75" y="11"/>
                    <a:pt x="56" y="0"/>
                    <a:pt x="39" y="0"/>
                  </a:cubicBezTo>
                  <a:close/>
                </a:path>
              </a:pathLst>
            </a:custGeom>
            <a:solidFill>
              <a:srgbClr val="002C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BCA36063-3E44-4BE2-A645-63FA05446D57}"/>
              </a:ext>
            </a:extLst>
          </p:cNvPr>
          <p:cNvGrpSpPr/>
          <p:nvPr/>
        </p:nvGrpSpPr>
        <p:grpSpPr>
          <a:xfrm>
            <a:off x="1781803" y="4363829"/>
            <a:ext cx="6311278" cy="1665534"/>
            <a:chOff x="1686446" y="4287210"/>
            <a:chExt cx="6311278" cy="1665534"/>
          </a:xfrm>
        </p:grpSpPr>
        <p:sp>
          <p:nvSpPr>
            <p:cNvPr id="31" name="วงรี 15">
              <a:extLst>
                <a:ext uri="{FF2B5EF4-FFF2-40B4-BE49-F238E27FC236}">
                  <a16:creationId xmlns:a16="http://schemas.microsoft.com/office/drawing/2014/main" id="{CB5A2569-D00C-47AF-96F9-13635B4BED7E}"/>
                </a:ext>
              </a:extLst>
            </p:cNvPr>
            <p:cNvSpPr/>
            <p:nvPr/>
          </p:nvSpPr>
          <p:spPr>
            <a:xfrm>
              <a:off x="1686446" y="4287210"/>
              <a:ext cx="6311278" cy="1665534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2" name="กล่องข้อความ 31">
              <a:extLst>
                <a:ext uri="{FF2B5EF4-FFF2-40B4-BE49-F238E27FC236}">
                  <a16:creationId xmlns:a16="http://schemas.microsoft.com/office/drawing/2014/main" id="{BC86794E-A71C-4093-AFCA-35FD2AFA0592}"/>
                </a:ext>
              </a:extLst>
            </p:cNvPr>
            <p:cNvSpPr txBox="1"/>
            <p:nvPr/>
          </p:nvSpPr>
          <p:spPr>
            <a:xfrm>
              <a:off x="1965960" y="4497337"/>
              <a:ext cx="5928226" cy="12003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29,710 บาท เป็นคำตอบที่สมเหตุสมผล</a:t>
              </a:r>
            </a:p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เพราะ 25,730 มากกว่า 25,000 และ 3,980 มากกว่า 3,000</a:t>
              </a:r>
            </a:p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25,000 + 3,000 </a:t>
              </a:r>
              <a:r>
                <a:rPr lang="en-US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28,000 ดังนั้น คำตอบควรมากกว่า 28,000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65050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75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2E1ADC2A-3303-4AC8-949F-5AE7550F5332}"/>
              </a:ext>
            </a:extLst>
          </p:cNvPr>
          <p:cNvGrpSpPr/>
          <p:nvPr/>
        </p:nvGrpSpPr>
        <p:grpSpPr>
          <a:xfrm>
            <a:off x="1694850" y="972149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912AF0FF-CF41-4A64-B1B5-AA1BAEED9C28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AE916345-B552-48E0-8A4D-A8BC0E3FD26D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732FEF38-AEE5-4FED-BC37-D5999B492EB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42D660F3-F46B-4596-BA0A-597AF1A4202C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งานทอดผ้าป่าโรงเรียน ผู้ปกครองนักเรียนร่วมทำบุญ 48,970 บาท ครูร่วมทำบุญ 9,999 บาท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ผู้ปกครองนักเรียนและครูร่วมทำบุญทั้งหมดกี่บาท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DC1D8766-62EA-4397-88F3-208A443F4448}"/>
              </a:ext>
            </a:extLst>
          </p:cNvPr>
          <p:cNvSpPr/>
          <p:nvPr/>
        </p:nvSpPr>
        <p:spPr>
          <a:xfrm>
            <a:off x="1228208" y="2184977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กล่องข้อความ 19">
            <a:extLst>
              <a:ext uri="{FF2B5EF4-FFF2-40B4-BE49-F238E27FC236}">
                <a16:creationId xmlns:a16="http://schemas.microsoft.com/office/drawing/2014/main" id="{E23DEFC2-5F63-4B22-B4A1-9DA3A805B55A}"/>
              </a:ext>
            </a:extLst>
          </p:cNvPr>
          <p:cNvSpPr txBox="1"/>
          <p:nvPr/>
        </p:nvSpPr>
        <p:spPr>
          <a:xfrm>
            <a:off x="3188205" y="2203265"/>
            <a:ext cx="31760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48,970 + 9,999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1" name="Rectangle: Rounded Corners 50833">
            <a:extLst>
              <a:ext uri="{FF2B5EF4-FFF2-40B4-BE49-F238E27FC236}">
                <a16:creationId xmlns:a16="http://schemas.microsoft.com/office/drawing/2014/main" id="{F7CB34A5-48D1-4B6F-A0FB-5C56EF69F2BA}"/>
              </a:ext>
            </a:extLst>
          </p:cNvPr>
          <p:cNvSpPr/>
          <p:nvPr/>
        </p:nvSpPr>
        <p:spPr>
          <a:xfrm>
            <a:off x="1234869" y="3034931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9C2A3561-BCBD-4C03-915F-4887A93FA702}"/>
              </a:ext>
            </a:extLst>
          </p:cNvPr>
          <p:cNvSpPr txBox="1"/>
          <p:nvPr/>
        </p:nvSpPr>
        <p:spPr>
          <a:xfrm>
            <a:off x="2283828" y="4443720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 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ผู้ปกครองนักเรียนและครูร่วมทำบุญทั้งหมด ๕๘,๙๖๙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3" name="ตาราง 2">
            <a:extLst>
              <a:ext uri="{FF2B5EF4-FFF2-40B4-BE49-F238E27FC236}">
                <a16:creationId xmlns:a16="http://schemas.microsoft.com/office/drawing/2014/main" id="{A8DA8412-E5B8-4A0E-B1C3-63764C2A6D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7590248"/>
              </p:ext>
            </p:extLst>
          </p:nvPr>
        </p:nvGraphicFramePr>
        <p:xfrm>
          <a:off x="2917324" y="3013234"/>
          <a:ext cx="8108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6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ผู้ปกครองนักเรียนร่วมทำบุญ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48,970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ครูร่วมทำบุญ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9,999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ผู้ปกครองนักเรียนและครูร่วมทำบุญ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48,970 + 9,999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58,969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2217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/>
      <p:bldP spid="21" grpId="0" animBg="1"/>
      <p:bldP spid="22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669E747C-F3BA-4E80-B8DE-464FF62F7408}"/>
              </a:ext>
            </a:extLst>
          </p:cNvPr>
          <p:cNvGrpSpPr/>
          <p:nvPr/>
        </p:nvGrpSpPr>
        <p:grpSpPr>
          <a:xfrm>
            <a:off x="1694850" y="684574"/>
            <a:ext cx="8338090" cy="504947"/>
            <a:chOff x="1783762" y="1010104"/>
            <a:chExt cx="8338090" cy="504947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718FA77E-CC64-4860-8CC0-2811F0955BD9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490370"/>
              <a:chOff x="1507717" y="2061714"/>
              <a:chExt cx="8338090" cy="574784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7B6FC1D7-1316-46D6-9E97-EEEBEC836FCD}"/>
                  </a:ext>
                </a:extLst>
              </p:cNvPr>
              <p:cNvSpPr/>
              <p:nvPr/>
            </p:nvSpPr>
            <p:spPr>
              <a:xfrm>
                <a:off x="1507717" y="2078962"/>
                <a:ext cx="8338090" cy="557536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7977D692-5843-4C74-8D16-E3581705FAD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541139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7A2264B3-C960-489E-9E2F-1B9CFFAD6667}"/>
                </a:ext>
              </a:extLst>
            </p:cNvPr>
            <p:cNvSpPr txBox="1"/>
            <p:nvPr/>
          </p:nvSpPr>
          <p:spPr>
            <a:xfrm>
              <a:off x="2040880" y="1053386"/>
              <a:ext cx="775282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แม่มีเงิน 50,000 บาท ซื้อคอมพิวเตอร์ราคา 24,450 บาท แม่เหลือเงินกี่บาท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003588FE-186B-4107-8C99-8BF3EC434B8C}"/>
              </a:ext>
            </a:extLst>
          </p:cNvPr>
          <p:cNvSpPr/>
          <p:nvPr/>
        </p:nvSpPr>
        <p:spPr>
          <a:xfrm>
            <a:off x="1228209" y="136214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88A574E4-A09A-497C-A605-524B3161C3A5}"/>
              </a:ext>
            </a:extLst>
          </p:cNvPr>
          <p:cNvSpPr/>
          <p:nvPr/>
        </p:nvSpPr>
        <p:spPr>
          <a:xfrm>
            <a:off x="1228208" y="193076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E99B0159-9654-4849-B38C-56D4A230C8BF}"/>
              </a:ext>
            </a:extLst>
          </p:cNvPr>
          <p:cNvSpPr txBox="1"/>
          <p:nvPr/>
        </p:nvSpPr>
        <p:spPr>
          <a:xfrm>
            <a:off x="3133339" y="1932826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แม่มีเงิน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50,000 บาท ซื้อคอมพิวเตอร์ราคา 24,450 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FD08F304-2C14-4735-A1BF-7AAAD240495B}"/>
              </a:ext>
            </a:extLst>
          </p:cNvPr>
          <p:cNvSpPr txBox="1"/>
          <p:nvPr/>
        </p:nvSpPr>
        <p:spPr>
          <a:xfrm>
            <a:off x="3133339" y="1327858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แม่เหลือเงินกี่บาท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EE043A8C-848D-47A7-8F6E-13F5E010950E}"/>
              </a:ext>
            </a:extLst>
          </p:cNvPr>
          <p:cNvSpPr/>
          <p:nvPr/>
        </p:nvSpPr>
        <p:spPr>
          <a:xfrm>
            <a:off x="1228208" y="307194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C21D6552-45D1-4B04-B6C2-82A95E1F771B}"/>
              </a:ext>
            </a:extLst>
          </p:cNvPr>
          <p:cNvSpPr txBox="1"/>
          <p:nvPr/>
        </p:nvSpPr>
        <p:spPr>
          <a:xfrm>
            <a:off x="3188204" y="3071945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50,000 – 24,450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5" name="Google Shape;5081;p90">
            <a:extLst>
              <a:ext uri="{FF2B5EF4-FFF2-40B4-BE49-F238E27FC236}">
                <a16:creationId xmlns:a16="http://schemas.microsoft.com/office/drawing/2014/main" id="{65714ADB-05EC-459A-B0F6-D5C6F2C9117C}"/>
              </a:ext>
            </a:extLst>
          </p:cNvPr>
          <p:cNvGrpSpPr/>
          <p:nvPr/>
        </p:nvGrpSpPr>
        <p:grpSpPr>
          <a:xfrm>
            <a:off x="9921315" y="4866986"/>
            <a:ext cx="1462860" cy="1616205"/>
            <a:chOff x="1431525" y="2955325"/>
            <a:chExt cx="1462860" cy="1616205"/>
          </a:xfrm>
        </p:grpSpPr>
        <p:sp>
          <p:nvSpPr>
            <p:cNvPr id="26" name="Google Shape;5082;p90">
              <a:extLst>
                <a:ext uri="{FF2B5EF4-FFF2-40B4-BE49-F238E27FC236}">
                  <a16:creationId xmlns:a16="http://schemas.microsoft.com/office/drawing/2014/main" id="{7EA5FD25-2322-4578-BF3A-85212C5B7A05}"/>
                </a:ext>
              </a:extLst>
            </p:cNvPr>
            <p:cNvSpPr/>
            <p:nvPr/>
          </p:nvSpPr>
          <p:spPr>
            <a:xfrm>
              <a:off x="1431525" y="2955325"/>
              <a:ext cx="1462860" cy="1616205"/>
            </a:xfrm>
            <a:custGeom>
              <a:avLst/>
              <a:gdLst/>
              <a:ahLst/>
              <a:cxnLst/>
              <a:rect l="l" t="t" r="r" b="b"/>
              <a:pathLst>
                <a:path w="15229" h="16790" extrusionOk="0">
                  <a:moveTo>
                    <a:pt x="7468" y="0"/>
                  </a:moveTo>
                  <a:cubicBezTo>
                    <a:pt x="5924" y="0"/>
                    <a:pt x="4247" y="883"/>
                    <a:pt x="3801" y="2837"/>
                  </a:cubicBezTo>
                  <a:cubicBezTo>
                    <a:pt x="3569" y="1963"/>
                    <a:pt x="3168" y="1026"/>
                    <a:pt x="2017" y="1026"/>
                  </a:cubicBezTo>
                  <a:cubicBezTo>
                    <a:pt x="1865" y="1026"/>
                    <a:pt x="1713" y="1044"/>
                    <a:pt x="1544" y="1089"/>
                  </a:cubicBezTo>
                  <a:cubicBezTo>
                    <a:pt x="554" y="1303"/>
                    <a:pt x="1" y="2596"/>
                    <a:pt x="188" y="4291"/>
                  </a:cubicBezTo>
                  <a:cubicBezTo>
                    <a:pt x="384" y="6120"/>
                    <a:pt x="1490" y="8279"/>
                    <a:pt x="3944" y="8618"/>
                  </a:cubicBezTo>
                  <a:cubicBezTo>
                    <a:pt x="4158" y="9947"/>
                    <a:pt x="4425" y="11071"/>
                    <a:pt x="4577" y="11669"/>
                  </a:cubicBezTo>
                  <a:cubicBezTo>
                    <a:pt x="4461" y="11910"/>
                    <a:pt x="4425" y="12186"/>
                    <a:pt x="4452" y="12463"/>
                  </a:cubicBezTo>
                  <a:cubicBezTo>
                    <a:pt x="4497" y="12838"/>
                    <a:pt x="4675" y="13185"/>
                    <a:pt x="4970" y="13480"/>
                  </a:cubicBezTo>
                  <a:cubicBezTo>
                    <a:pt x="5210" y="15148"/>
                    <a:pt x="5648" y="16165"/>
                    <a:pt x="6290" y="16495"/>
                  </a:cubicBezTo>
                  <a:cubicBezTo>
                    <a:pt x="6754" y="16736"/>
                    <a:pt x="7334" y="16790"/>
                    <a:pt x="7753" y="16790"/>
                  </a:cubicBezTo>
                  <a:cubicBezTo>
                    <a:pt x="8672" y="16790"/>
                    <a:pt x="9867" y="16531"/>
                    <a:pt x="10206" y="15799"/>
                  </a:cubicBezTo>
                  <a:cubicBezTo>
                    <a:pt x="10269" y="15674"/>
                    <a:pt x="10447" y="15291"/>
                    <a:pt x="10724" y="13453"/>
                  </a:cubicBezTo>
                  <a:cubicBezTo>
                    <a:pt x="11277" y="12829"/>
                    <a:pt x="11277" y="11856"/>
                    <a:pt x="10929" y="11276"/>
                  </a:cubicBezTo>
                  <a:cubicBezTo>
                    <a:pt x="10947" y="11178"/>
                    <a:pt x="10965" y="11071"/>
                    <a:pt x="10982" y="10973"/>
                  </a:cubicBezTo>
                  <a:cubicBezTo>
                    <a:pt x="13338" y="10768"/>
                    <a:pt x="14685" y="8752"/>
                    <a:pt x="14988" y="6753"/>
                  </a:cubicBezTo>
                  <a:cubicBezTo>
                    <a:pt x="15229" y="5210"/>
                    <a:pt x="14783" y="3979"/>
                    <a:pt x="13873" y="3694"/>
                  </a:cubicBezTo>
                  <a:cubicBezTo>
                    <a:pt x="13659" y="3622"/>
                    <a:pt x="13445" y="3595"/>
                    <a:pt x="13248" y="3595"/>
                  </a:cubicBezTo>
                  <a:cubicBezTo>
                    <a:pt x="12401" y="3595"/>
                    <a:pt x="11937" y="4166"/>
                    <a:pt x="11643" y="4818"/>
                  </a:cubicBezTo>
                  <a:cubicBezTo>
                    <a:pt x="11625" y="4006"/>
                    <a:pt x="11553" y="3319"/>
                    <a:pt x="11411" y="2766"/>
                  </a:cubicBezTo>
                  <a:cubicBezTo>
                    <a:pt x="10920" y="866"/>
                    <a:pt x="9020" y="0"/>
                    <a:pt x="74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1938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083;p90">
              <a:extLst>
                <a:ext uri="{FF2B5EF4-FFF2-40B4-BE49-F238E27FC236}">
                  <a16:creationId xmlns:a16="http://schemas.microsoft.com/office/drawing/2014/main" id="{35202B9F-938E-4726-B593-C47FBEA648CB}"/>
                </a:ext>
              </a:extLst>
            </p:cNvPr>
            <p:cNvSpPr/>
            <p:nvPr/>
          </p:nvSpPr>
          <p:spPr>
            <a:xfrm>
              <a:off x="1515434" y="3130424"/>
              <a:ext cx="356945" cy="607691"/>
            </a:xfrm>
            <a:custGeom>
              <a:avLst/>
              <a:gdLst/>
              <a:ahLst/>
              <a:cxnLst/>
              <a:rect l="l" t="t" r="r" b="b"/>
              <a:pathLst>
                <a:path w="3569" h="6076" extrusionOk="0">
                  <a:moveTo>
                    <a:pt x="1196" y="0"/>
                  </a:moveTo>
                  <a:cubicBezTo>
                    <a:pt x="1107" y="0"/>
                    <a:pt x="1000" y="18"/>
                    <a:pt x="892" y="36"/>
                  </a:cubicBezTo>
                  <a:cubicBezTo>
                    <a:pt x="330" y="161"/>
                    <a:pt x="0" y="1178"/>
                    <a:pt x="134" y="2409"/>
                  </a:cubicBezTo>
                  <a:cubicBezTo>
                    <a:pt x="313" y="4050"/>
                    <a:pt x="1321" y="5959"/>
                    <a:pt x="3569" y="6075"/>
                  </a:cubicBezTo>
                  <a:cubicBezTo>
                    <a:pt x="3462" y="5290"/>
                    <a:pt x="3381" y="4461"/>
                    <a:pt x="3364" y="3631"/>
                  </a:cubicBezTo>
                  <a:cubicBezTo>
                    <a:pt x="3132" y="3506"/>
                    <a:pt x="2891" y="3283"/>
                    <a:pt x="2695" y="2873"/>
                  </a:cubicBezTo>
                  <a:cubicBezTo>
                    <a:pt x="2534" y="2534"/>
                    <a:pt x="2445" y="2106"/>
                    <a:pt x="2347" y="1695"/>
                  </a:cubicBezTo>
                  <a:cubicBezTo>
                    <a:pt x="2141" y="830"/>
                    <a:pt x="1954" y="0"/>
                    <a:pt x="1196" y="0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084;p90">
              <a:extLst>
                <a:ext uri="{FF2B5EF4-FFF2-40B4-BE49-F238E27FC236}">
                  <a16:creationId xmlns:a16="http://schemas.microsoft.com/office/drawing/2014/main" id="{1F64C9A9-0BCA-46AF-9B0B-5762697119F6}"/>
                </a:ext>
              </a:extLst>
            </p:cNvPr>
            <p:cNvSpPr/>
            <p:nvPr/>
          </p:nvSpPr>
          <p:spPr>
            <a:xfrm>
              <a:off x="2430763" y="3386461"/>
              <a:ext cx="383748" cy="585388"/>
            </a:xfrm>
            <a:custGeom>
              <a:avLst/>
              <a:gdLst/>
              <a:ahLst/>
              <a:cxnLst/>
              <a:rect l="l" t="t" r="r" b="b"/>
              <a:pathLst>
                <a:path w="3837" h="5853" extrusionOk="0">
                  <a:moveTo>
                    <a:pt x="2685" y="1"/>
                  </a:moveTo>
                  <a:cubicBezTo>
                    <a:pt x="2007" y="1"/>
                    <a:pt x="1749" y="777"/>
                    <a:pt x="1481" y="1597"/>
                  </a:cubicBezTo>
                  <a:cubicBezTo>
                    <a:pt x="1356" y="1999"/>
                    <a:pt x="1222" y="2409"/>
                    <a:pt x="1035" y="2739"/>
                  </a:cubicBezTo>
                  <a:cubicBezTo>
                    <a:pt x="821" y="3105"/>
                    <a:pt x="580" y="3301"/>
                    <a:pt x="357" y="3408"/>
                  </a:cubicBezTo>
                  <a:cubicBezTo>
                    <a:pt x="250" y="4301"/>
                    <a:pt x="116" y="5157"/>
                    <a:pt x="0" y="5853"/>
                  </a:cubicBezTo>
                  <a:lnTo>
                    <a:pt x="27" y="5853"/>
                  </a:lnTo>
                  <a:cubicBezTo>
                    <a:pt x="2159" y="5853"/>
                    <a:pt x="3390" y="4060"/>
                    <a:pt x="3667" y="2275"/>
                  </a:cubicBezTo>
                  <a:cubicBezTo>
                    <a:pt x="3836" y="1160"/>
                    <a:pt x="3586" y="233"/>
                    <a:pt x="3078" y="72"/>
                  </a:cubicBezTo>
                  <a:cubicBezTo>
                    <a:pt x="2935" y="27"/>
                    <a:pt x="2810" y="1"/>
                    <a:pt x="2685" y="1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085;p90">
              <a:extLst>
                <a:ext uri="{FF2B5EF4-FFF2-40B4-BE49-F238E27FC236}">
                  <a16:creationId xmlns:a16="http://schemas.microsoft.com/office/drawing/2014/main" id="{9C8BAFB1-CC74-45D7-95E8-747B8BE9DE66}"/>
                </a:ext>
              </a:extLst>
            </p:cNvPr>
            <p:cNvSpPr/>
            <p:nvPr/>
          </p:nvSpPr>
          <p:spPr>
            <a:xfrm>
              <a:off x="1818677" y="3027810"/>
              <a:ext cx="716590" cy="1080562"/>
            </a:xfrm>
            <a:custGeom>
              <a:avLst/>
              <a:gdLst/>
              <a:ahLst/>
              <a:cxnLst/>
              <a:rect l="l" t="t" r="r" b="b"/>
              <a:pathLst>
                <a:path w="7165" h="10804" extrusionOk="0">
                  <a:moveTo>
                    <a:pt x="3382" y="0"/>
                  </a:moveTo>
                  <a:cubicBezTo>
                    <a:pt x="2115" y="0"/>
                    <a:pt x="670" y="669"/>
                    <a:pt x="420" y="2552"/>
                  </a:cubicBezTo>
                  <a:cubicBezTo>
                    <a:pt x="0" y="5603"/>
                    <a:pt x="946" y="9564"/>
                    <a:pt x="1267" y="10804"/>
                  </a:cubicBezTo>
                  <a:cubicBezTo>
                    <a:pt x="1829" y="10545"/>
                    <a:pt x="3747" y="10483"/>
                    <a:pt x="4506" y="10483"/>
                  </a:cubicBezTo>
                  <a:cubicBezTo>
                    <a:pt x="5228" y="10483"/>
                    <a:pt x="5737" y="10509"/>
                    <a:pt x="6031" y="10581"/>
                  </a:cubicBezTo>
                  <a:cubicBezTo>
                    <a:pt x="6343" y="9011"/>
                    <a:pt x="7164" y="4488"/>
                    <a:pt x="6575" y="2186"/>
                  </a:cubicBezTo>
                  <a:cubicBezTo>
                    <a:pt x="6201" y="750"/>
                    <a:pt x="4684" y="0"/>
                    <a:pt x="3382" y="0"/>
                  </a:cubicBezTo>
                  <a:close/>
                </a:path>
              </a:pathLst>
            </a:custGeom>
            <a:solidFill>
              <a:srgbClr val="65C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086;p90">
              <a:extLst>
                <a:ext uri="{FF2B5EF4-FFF2-40B4-BE49-F238E27FC236}">
                  <a16:creationId xmlns:a16="http://schemas.microsoft.com/office/drawing/2014/main" id="{9324F572-75FC-4C70-87AD-D5AAA8BC7F87}"/>
                </a:ext>
              </a:extLst>
            </p:cNvPr>
            <p:cNvSpPr/>
            <p:nvPr/>
          </p:nvSpPr>
          <p:spPr>
            <a:xfrm>
              <a:off x="1982799" y="4227712"/>
              <a:ext cx="423053" cy="272241"/>
            </a:xfrm>
            <a:custGeom>
              <a:avLst/>
              <a:gdLst/>
              <a:ahLst/>
              <a:cxnLst/>
              <a:rect l="l" t="t" r="r" b="b"/>
              <a:pathLst>
                <a:path w="4230" h="2722" extrusionOk="0">
                  <a:moveTo>
                    <a:pt x="4229" y="1"/>
                  </a:moveTo>
                  <a:lnTo>
                    <a:pt x="4229" y="1"/>
                  </a:lnTo>
                  <a:cubicBezTo>
                    <a:pt x="3659" y="197"/>
                    <a:pt x="2508" y="277"/>
                    <a:pt x="1749" y="277"/>
                  </a:cubicBezTo>
                  <a:cubicBezTo>
                    <a:pt x="1250" y="277"/>
                    <a:pt x="420" y="241"/>
                    <a:pt x="1" y="72"/>
                  </a:cubicBezTo>
                  <a:lnTo>
                    <a:pt x="1" y="72"/>
                  </a:lnTo>
                  <a:cubicBezTo>
                    <a:pt x="135" y="964"/>
                    <a:pt x="429" y="2258"/>
                    <a:pt x="920" y="2516"/>
                  </a:cubicBezTo>
                  <a:cubicBezTo>
                    <a:pt x="1170" y="2650"/>
                    <a:pt x="1562" y="2721"/>
                    <a:pt x="2026" y="2721"/>
                  </a:cubicBezTo>
                  <a:cubicBezTo>
                    <a:pt x="2856" y="2721"/>
                    <a:pt x="3641" y="2481"/>
                    <a:pt x="3783" y="2186"/>
                  </a:cubicBezTo>
                  <a:cubicBezTo>
                    <a:pt x="3944" y="1838"/>
                    <a:pt x="4122" y="768"/>
                    <a:pt x="4229" y="1"/>
                  </a:cubicBezTo>
                  <a:close/>
                </a:path>
              </a:pathLst>
            </a:custGeom>
            <a:solidFill>
              <a:srgbClr val="FFE4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087;p90">
              <a:extLst>
                <a:ext uri="{FF2B5EF4-FFF2-40B4-BE49-F238E27FC236}">
                  <a16:creationId xmlns:a16="http://schemas.microsoft.com/office/drawing/2014/main" id="{4A6425F0-194E-4CF9-901A-2A7751971A18}"/>
                </a:ext>
              </a:extLst>
            </p:cNvPr>
            <p:cNvSpPr/>
            <p:nvPr/>
          </p:nvSpPr>
          <p:spPr>
            <a:xfrm>
              <a:off x="1930192" y="4074361"/>
              <a:ext cx="529166" cy="187528"/>
            </a:xfrm>
            <a:custGeom>
              <a:avLst/>
              <a:gdLst/>
              <a:ahLst/>
              <a:cxnLst/>
              <a:rect l="l" t="t" r="r" b="b"/>
              <a:pathLst>
                <a:path w="5291" h="1875" extrusionOk="0">
                  <a:moveTo>
                    <a:pt x="3391" y="1"/>
                  </a:moveTo>
                  <a:cubicBezTo>
                    <a:pt x="1731" y="1"/>
                    <a:pt x="340" y="179"/>
                    <a:pt x="197" y="340"/>
                  </a:cubicBezTo>
                  <a:cubicBezTo>
                    <a:pt x="63" y="491"/>
                    <a:pt x="1" y="688"/>
                    <a:pt x="27" y="902"/>
                  </a:cubicBezTo>
                  <a:cubicBezTo>
                    <a:pt x="54" y="1178"/>
                    <a:pt x="233" y="1437"/>
                    <a:pt x="527" y="1642"/>
                  </a:cubicBezTo>
                  <a:cubicBezTo>
                    <a:pt x="741" y="1785"/>
                    <a:pt x="1401" y="1874"/>
                    <a:pt x="2275" y="1874"/>
                  </a:cubicBezTo>
                  <a:cubicBezTo>
                    <a:pt x="3498" y="1874"/>
                    <a:pt x="4702" y="1705"/>
                    <a:pt x="4907" y="1499"/>
                  </a:cubicBezTo>
                  <a:cubicBezTo>
                    <a:pt x="5291" y="1116"/>
                    <a:pt x="5246" y="402"/>
                    <a:pt x="5014" y="143"/>
                  </a:cubicBezTo>
                  <a:cubicBezTo>
                    <a:pt x="4961" y="99"/>
                    <a:pt x="4550" y="1"/>
                    <a:pt x="3391" y="1"/>
                  </a:cubicBezTo>
                  <a:close/>
                </a:path>
              </a:pathLst>
            </a:custGeom>
            <a:solidFill>
              <a:srgbClr val="FFE4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088;p90">
              <a:extLst>
                <a:ext uri="{FF2B5EF4-FFF2-40B4-BE49-F238E27FC236}">
                  <a16:creationId xmlns:a16="http://schemas.microsoft.com/office/drawing/2014/main" id="{8117CB59-A23A-4200-83F1-9D475E168B70}"/>
                </a:ext>
              </a:extLst>
            </p:cNvPr>
            <p:cNvSpPr/>
            <p:nvPr/>
          </p:nvSpPr>
          <p:spPr>
            <a:xfrm>
              <a:off x="2430763" y="3390061"/>
              <a:ext cx="383748" cy="581787"/>
            </a:xfrm>
            <a:custGeom>
              <a:avLst/>
              <a:gdLst/>
              <a:ahLst/>
              <a:cxnLst/>
              <a:rect l="l" t="t" r="r" b="b"/>
              <a:pathLst>
                <a:path w="3837" h="5817" extrusionOk="0">
                  <a:moveTo>
                    <a:pt x="2953" y="0"/>
                  </a:moveTo>
                  <a:lnTo>
                    <a:pt x="2953" y="0"/>
                  </a:lnTo>
                  <a:cubicBezTo>
                    <a:pt x="3087" y="295"/>
                    <a:pt x="3149" y="616"/>
                    <a:pt x="3185" y="937"/>
                  </a:cubicBezTo>
                  <a:cubicBezTo>
                    <a:pt x="3265" y="1856"/>
                    <a:pt x="3051" y="2810"/>
                    <a:pt x="2471" y="3524"/>
                  </a:cubicBezTo>
                  <a:cubicBezTo>
                    <a:pt x="1989" y="4127"/>
                    <a:pt x="1224" y="4520"/>
                    <a:pt x="457" y="4520"/>
                  </a:cubicBezTo>
                  <a:cubicBezTo>
                    <a:pt x="373" y="4520"/>
                    <a:pt x="289" y="4515"/>
                    <a:pt x="205" y="4505"/>
                  </a:cubicBezTo>
                  <a:cubicBezTo>
                    <a:pt x="134" y="4978"/>
                    <a:pt x="63" y="5424"/>
                    <a:pt x="0" y="5817"/>
                  </a:cubicBezTo>
                  <a:lnTo>
                    <a:pt x="27" y="5817"/>
                  </a:lnTo>
                  <a:cubicBezTo>
                    <a:pt x="2159" y="5817"/>
                    <a:pt x="3390" y="4024"/>
                    <a:pt x="3667" y="2239"/>
                  </a:cubicBezTo>
                  <a:cubicBezTo>
                    <a:pt x="3836" y="1124"/>
                    <a:pt x="3586" y="197"/>
                    <a:pt x="3078" y="36"/>
                  </a:cubicBezTo>
                  <a:cubicBezTo>
                    <a:pt x="3033" y="18"/>
                    <a:pt x="2998" y="9"/>
                    <a:pt x="2953" y="0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089;p90">
              <a:extLst>
                <a:ext uri="{FF2B5EF4-FFF2-40B4-BE49-F238E27FC236}">
                  <a16:creationId xmlns:a16="http://schemas.microsoft.com/office/drawing/2014/main" id="{EE06CED3-66F1-487B-96BF-529820BB87EF}"/>
                </a:ext>
              </a:extLst>
            </p:cNvPr>
            <p:cNvSpPr/>
            <p:nvPr/>
          </p:nvSpPr>
          <p:spPr>
            <a:xfrm>
              <a:off x="1515434" y="3131325"/>
              <a:ext cx="356945" cy="606791"/>
            </a:xfrm>
            <a:custGeom>
              <a:avLst/>
              <a:gdLst/>
              <a:ahLst/>
              <a:cxnLst/>
              <a:rect l="l" t="t" r="r" b="b"/>
              <a:pathLst>
                <a:path w="3569" h="6067" extrusionOk="0">
                  <a:moveTo>
                    <a:pt x="1053" y="0"/>
                  </a:moveTo>
                  <a:cubicBezTo>
                    <a:pt x="1000" y="9"/>
                    <a:pt x="946" y="18"/>
                    <a:pt x="892" y="27"/>
                  </a:cubicBezTo>
                  <a:cubicBezTo>
                    <a:pt x="330" y="152"/>
                    <a:pt x="0" y="1169"/>
                    <a:pt x="134" y="2400"/>
                  </a:cubicBezTo>
                  <a:cubicBezTo>
                    <a:pt x="313" y="4041"/>
                    <a:pt x="1321" y="5950"/>
                    <a:pt x="3569" y="6066"/>
                  </a:cubicBezTo>
                  <a:cubicBezTo>
                    <a:pt x="3524" y="5701"/>
                    <a:pt x="3480" y="5308"/>
                    <a:pt x="3444" y="4925"/>
                  </a:cubicBezTo>
                  <a:cubicBezTo>
                    <a:pt x="3221" y="4925"/>
                    <a:pt x="2998" y="4916"/>
                    <a:pt x="2784" y="4871"/>
                  </a:cubicBezTo>
                  <a:cubicBezTo>
                    <a:pt x="2320" y="4755"/>
                    <a:pt x="1927" y="4443"/>
                    <a:pt x="1642" y="4068"/>
                  </a:cubicBezTo>
                  <a:cubicBezTo>
                    <a:pt x="1347" y="3685"/>
                    <a:pt x="1151" y="3247"/>
                    <a:pt x="982" y="2801"/>
                  </a:cubicBezTo>
                  <a:cubicBezTo>
                    <a:pt x="848" y="2471"/>
                    <a:pt x="732" y="2132"/>
                    <a:pt x="696" y="1784"/>
                  </a:cubicBezTo>
                  <a:cubicBezTo>
                    <a:pt x="661" y="1401"/>
                    <a:pt x="732" y="1017"/>
                    <a:pt x="830" y="642"/>
                  </a:cubicBezTo>
                  <a:cubicBezTo>
                    <a:pt x="884" y="428"/>
                    <a:pt x="955" y="205"/>
                    <a:pt x="1053" y="0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090;p90">
              <a:extLst>
                <a:ext uri="{FF2B5EF4-FFF2-40B4-BE49-F238E27FC236}">
                  <a16:creationId xmlns:a16="http://schemas.microsoft.com/office/drawing/2014/main" id="{FBD54CBD-57F6-4EEE-8B87-7556925E5742}"/>
                </a:ext>
              </a:extLst>
            </p:cNvPr>
            <p:cNvSpPr/>
            <p:nvPr/>
          </p:nvSpPr>
          <p:spPr>
            <a:xfrm>
              <a:off x="1818677" y="3088419"/>
              <a:ext cx="637180" cy="1019953"/>
            </a:xfrm>
            <a:custGeom>
              <a:avLst/>
              <a:gdLst/>
              <a:ahLst/>
              <a:cxnLst/>
              <a:rect l="l" t="t" r="r" b="b"/>
              <a:pathLst>
                <a:path w="6371" h="10198" extrusionOk="0">
                  <a:moveTo>
                    <a:pt x="1463" y="1"/>
                  </a:moveTo>
                  <a:lnTo>
                    <a:pt x="1463" y="1"/>
                  </a:lnTo>
                  <a:cubicBezTo>
                    <a:pt x="937" y="411"/>
                    <a:pt x="536" y="1036"/>
                    <a:pt x="420" y="1946"/>
                  </a:cubicBezTo>
                  <a:cubicBezTo>
                    <a:pt x="0" y="4997"/>
                    <a:pt x="946" y="8958"/>
                    <a:pt x="1267" y="10198"/>
                  </a:cubicBezTo>
                  <a:cubicBezTo>
                    <a:pt x="1829" y="9930"/>
                    <a:pt x="3747" y="9877"/>
                    <a:pt x="4506" y="9877"/>
                  </a:cubicBezTo>
                  <a:cubicBezTo>
                    <a:pt x="5228" y="9877"/>
                    <a:pt x="5737" y="9903"/>
                    <a:pt x="6031" y="9975"/>
                  </a:cubicBezTo>
                  <a:cubicBezTo>
                    <a:pt x="6120" y="9538"/>
                    <a:pt x="6245" y="8868"/>
                    <a:pt x="6370" y="8074"/>
                  </a:cubicBezTo>
                  <a:lnTo>
                    <a:pt x="6370" y="8074"/>
                  </a:lnTo>
                  <a:cubicBezTo>
                    <a:pt x="5817" y="8253"/>
                    <a:pt x="5246" y="8360"/>
                    <a:pt x="4666" y="8387"/>
                  </a:cubicBezTo>
                  <a:cubicBezTo>
                    <a:pt x="4569" y="8393"/>
                    <a:pt x="4472" y="8396"/>
                    <a:pt x="4375" y="8396"/>
                  </a:cubicBezTo>
                  <a:cubicBezTo>
                    <a:pt x="4033" y="8396"/>
                    <a:pt x="3692" y="8355"/>
                    <a:pt x="3373" y="8244"/>
                  </a:cubicBezTo>
                  <a:cubicBezTo>
                    <a:pt x="2775" y="8039"/>
                    <a:pt x="2293" y="7584"/>
                    <a:pt x="1954" y="7049"/>
                  </a:cubicBezTo>
                  <a:cubicBezTo>
                    <a:pt x="1624" y="6513"/>
                    <a:pt x="1428" y="5907"/>
                    <a:pt x="1294" y="5291"/>
                  </a:cubicBezTo>
                  <a:cubicBezTo>
                    <a:pt x="910" y="3552"/>
                    <a:pt x="973" y="1714"/>
                    <a:pt x="1463" y="1"/>
                  </a:cubicBezTo>
                  <a:close/>
                </a:path>
              </a:pathLst>
            </a:custGeom>
            <a:solidFill>
              <a:srgbClr val="5295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091;p90">
              <a:extLst>
                <a:ext uri="{FF2B5EF4-FFF2-40B4-BE49-F238E27FC236}">
                  <a16:creationId xmlns:a16="http://schemas.microsoft.com/office/drawing/2014/main" id="{AA23B42E-4747-403E-9370-FBD467BFD6D6}"/>
                </a:ext>
              </a:extLst>
            </p:cNvPr>
            <p:cNvSpPr/>
            <p:nvPr/>
          </p:nvSpPr>
          <p:spPr>
            <a:xfrm>
              <a:off x="2642090" y="3463171"/>
              <a:ext cx="37105" cy="33805"/>
            </a:xfrm>
            <a:custGeom>
              <a:avLst/>
              <a:gdLst/>
              <a:ahLst/>
              <a:cxnLst/>
              <a:rect l="l" t="t" r="r" b="b"/>
              <a:pathLst>
                <a:path w="371" h="338" extrusionOk="0">
                  <a:moveTo>
                    <a:pt x="75" y="1"/>
                  </a:moveTo>
                  <a:cubicBezTo>
                    <a:pt x="36" y="1"/>
                    <a:pt x="0" y="62"/>
                    <a:pt x="37" y="99"/>
                  </a:cubicBezTo>
                  <a:cubicBezTo>
                    <a:pt x="117" y="179"/>
                    <a:pt x="171" y="268"/>
                    <a:pt x="269" y="331"/>
                  </a:cubicBezTo>
                  <a:cubicBezTo>
                    <a:pt x="276" y="335"/>
                    <a:pt x="284" y="337"/>
                    <a:pt x="292" y="337"/>
                  </a:cubicBezTo>
                  <a:cubicBezTo>
                    <a:pt x="332" y="337"/>
                    <a:pt x="370" y="288"/>
                    <a:pt x="340" y="251"/>
                  </a:cubicBezTo>
                  <a:cubicBezTo>
                    <a:pt x="278" y="161"/>
                    <a:pt x="198" y="81"/>
                    <a:pt x="100" y="10"/>
                  </a:cubicBezTo>
                  <a:cubicBezTo>
                    <a:pt x="92" y="4"/>
                    <a:pt x="84" y="1"/>
                    <a:pt x="7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092;p90">
              <a:extLst>
                <a:ext uri="{FF2B5EF4-FFF2-40B4-BE49-F238E27FC236}">
                  <a16:creationId xmlns:a16="http://schemas.microsoft.com/office/drawing/2014/main" id="{C5D86153-5009-4286-877E-442318CD00FE}"/>
                </a:ext>
              </a:extLst>
            </p:cNvPr>
            <p:cNvSpPr/>
            <p:nvPr/>
          </p:nvSpPr>
          <p:spPr>
            <a:xfrm>
              <a:off x="2700098" y="3433167"/>
              <a:ext cx="38605" cy="28304"/>
            </a:xfrm>
            <a:custGeom>
              <a:avLst/>
              <a:gdLst/>
              <a:ahLst/>
              <a:cxnLst/>
              <a:rect l="l" t="t" r="r" b="b"/>
              <a:pathLst>
                <a:path w="386" h="283" extrusionOk="0">
                  <a:moveTo>
                    <a:pt x="294" y="1"/>
                  </a:moveTo>
                  <a:cubicBezTo>
                    <a:pt x="285" y="1"/>
                    <a:pt x="277" y="2"/>
                    <a:pt x="269" y="6"/>
                  </a:cubicBezTo>
                  <a:cubicBezTo>
                    <a:pt x="180" y="42"/>
                    <a:pt x="108" y="113"/>
                    <a:pt x="37" y="185"/>
                  </a:cubicBezTo>
                  <a:cubicBezTo>
                    <a:pt x="0" y="222"/>
                    <a:pt x="36" y="283"/>
                    <a:pt x="80" y="283"/>
                  </a:cubicBezTo>
                  <a:cubicBezTo>
                    <a:pt x="89" y="283"/>
                    <a:pt x="99" y="280"/>
                    <a:pt x="108" y="274"/>
                  </a:cubicBezTo>
                  <a:cubicBezTo>
                    <a:pt x="189" y="212"/>
                    <a:pt x="269" y="158"/>
                    <a:pt x="340" y="96"/>
                  </a:cubicBezTo>
                  <a:cubicBezTo>
                    <a:pt x="386" y="58"/>
                    <a:pt x="341" y="1"/>
                    <a:pt x="29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5093;p90">
              <a:extLst>
                <a:ext uri="{FF2B5EF4-FFF2-40B4-BE49-F238E27FC236}">
                  <a16:creationId xmlns:a16="http://schemas.microsoft.com/office/drawing/2014/main" id="{A74742B9-898F-497B-8F7B-3553A6B71915}"/>
                </a:ext>
              </a:extLst>
            </p:cNvPr>
            <p:cNvSpPr/>
            <p:nvPr/>
          </p:nvSpPr>
          <p:spPr>
            <a:xfrm>
              <a:off x="2722501" y="3541683"/>
              <a:ext cx="47406" cy="13702"/>
            </a:xfrm>
            <a:custGeom>
              <a:avLst/>
              <a:gdLst/>
              <a:ahLst/>
              <a:cxnLst/>
              <a:rect l="l" t="t" r="r" b="b"/>
              <a:pathLst>
                <a:path w="474" h="137" extrusionOk="0">
                  <a:moveTo>
                    <a:pt x="411" y="1"/>
                  </a:moveTo>
                  <a:cubicBezTo>
                    <a:pt x="295" y="10"/>
                    <a:pt x="188" y="10"/>
                    <a:pt x="72" y="19"/>
                  </a:cubicBezTo>
                  <a:cubicBezTo>
                    <a:pt x="0" y="19"/>
                    <a:pt x="0" y="135"/>
                    <a:pt x="72" y="135"/>
                  </a:cubicBezTo>
                  <a:cubicBezTo>
                    <a:pt x="94" y="136"/>
                    <a:pt x="115" y="137"/>
                    <a:pt x="137" y="137"/>
                  </a:cubicBezTo>
                  <a:cubicBezTo>
                    <a:pt x="235" y="137"/>
                    <a:pt x="324" y="121"/>
                    <a:pt x="420" y="99"/>
                  </a:cubicBezTo>
                  <a:cubicBezTo>
                    <a:pt x="473" y="81"/>
                    <a:pt x="464" y="1"/>
                    <a:pt x="41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5094;p90">
              <a:extLst>
                <a:ext uri="{FF2B5EF4-FFF2-40B4-BE49-F238E27FC236}">
                  <a16:creationId xmlns:a16="http://schemas.microsoft.com/office/drawing/2014/main" id="{850944B2-1BD1-48C3-B544-3B291AA37E61}"/>
                </a:ext>
              </a:extLst>
            </p:cNvPr>
            <p:cNvSpPr/>
            <p:nvPr/>
          </p:nvSpPr>
          <p:spPr>
            <a:xfrm>
              <a:off x="2636290" y="3556385"/>
              <a:ext cx="23803" cy="36305"/>
            </a:xfrm>
            <a:custGeom>
              <a:avLst/>
              <a:gdLst/>
              <a:ahLst/>
              <a:cxnLst/>
              <a:rect l="l" t="t" r="r" b="b"/>
              <a:pathLst>
                <a:path w="238" h="363" extrusionOk="0">
                  <a:moveTo>
                    <a:pt x="54" y="1"/>
                  </a:moveTo>
                  <a:cubicBezTo>
                    <a:pt x="22" y="1"/>
                    <a:pt x="0" y="31"/>
                    <a:pt x="15" y="68"/>
                  </a:cubicBezTo>
                  <a:cubicBezTo>
                    <a:pt x="59" y="157"/>
                    <a:pt x="122" y="229"/>
                    <a:pt x="149" y="327"/>
                  </a:cubicBezTo>
                  <a:cubicBezTo>
                    <a:pt x="153" y="351"/>
                    <a:pt x="172" y="363"/>
                    <a:pt x="191" y="363"/>
                  </a:cubicBezTo>
                  <a:cubicBezTo>
                    <a:pt x="214" y="363"/>
                    <a:pt x="238" y="347"/>
                    <a:pt x="238" y="318"/>
                  </a:cubicBezTo>
                  <a:cubicBezTo>
                    <a:pt x="238" y="193"/>
                    <a:pt x="193" y="59"/>
                    <a:pt x="77" y="6"/>
                  </a:cubicBezTo>
                  <a:cubicBezTo>
                    <a:pt x="69" y="2"/>
                    <a:pt x="61" y="1"/>
                    <a:pt x="5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5095;p90">
              <a:extLst>
                <a:ext uri="{FF2B5EF4-FFF2-40B4-BE49-F238E27FC236}">
                  <a16:creationId xmlns:a16="http://schemas.microsoft.com/office/drawing/2014/main" id="{F82EBC57-2B8D-46A2-87B7-766B4522EF8A}"/>
                </a:ext>
              </a:extLst>
            </p:cNvPr>
            <p:cNvSpPr/>
            <p:nvPr/>
          </p:nvSpPr>
          <p:spPr>
            <a:xfrm>
              <a:off x="2601985" y="3645897"/>
              <a:ext cx="20403" cy="39606"/>
            </a:xfrm>
            <a:custGeom>
              <a:avLst/>
              <a:gdLst/>
              <a:ahLst/>
              <a:cxnLst/>
              <a:rect l="l" t="t" r="r" b="b"/>
              <a:pathLst>
                <a:path w="204" h="396" extrusionOk="0">
                  <a:moveTo>
                    <a:pt x="65" y="1"/>
                  </a:moveTo>
                  <a:cubicBezTo>
                    <a:pt x="33" y="1"/>
                    <a:pt x="1" y="22"/>
                    <a:pt x="1" y="56"/>
                  </a:cubicBezTo>
                  <a:cubicBezTo>
                    <a:pt x="1" y="119"/>
                    <a:pt x="10" y="172"/>
                    <a:pt x="19" y="235"/>
                  </a:cubicBezTo>
                  <a:cubicBezTo>
                    <a:pt x="37" y="288"/>
                    <a:pt x="63" y="333"/>
                    <a:pt x="108" y="377"/>
                  </a:cubicBezTo>
                  <a:cubicBezTo>
                    <a:pt x="118" y="390"/>
                    <a:pt x="131" y="396"/>
                    <a:pt x="143" y="396"/>
                  </a:cubicBezTo>
                  <a:cubicBezTo>
                    <a:pt x="174" y="396"/>
                    <a:pt x="204" y="362"/>
                    <a:pt x="197" y="324"/>
                  </a:cubicBezTo>
                  <a:cubicBezTo>
                    <a:pt x="188" y="279"/>
                    <a:pt x="179" y="235"/>
                    <a:pt x="162" y="190"/>
                  </a:cubicBezTo>
                  <a:cubicBezTo>
                    <a:pt x="144" y="145"/>
                    <a:pt x="135" y="92"/>
                    <a:pt x="126" y="47"/>
                  </a:cubicBezTo>
                  <a:cubicBezTo>
                    <a:pt x="118" y="15"/>
                    <a:pt x="92" y="1"/>
                    <a:pt x="6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5096;p90">
              <a:extLst>
                <a:ext uri="{FF2B5EF4-FFF2-40B4-BE49-F238E27FC236}">
                  <a16:creationId xmlns:a16="http://schemas.microsoft.com/office/drawing/2014/main" id="{7F9ABD14-B4E9-4555-88BF-144765C266DD}"/>
                </a:ext>
              </a:extLst>
            </p:cNvPr>
            <p:cNvSpPr/>
            <p:nvPr/>
          </p:nvSpPr>
          <p:spPr>
            <a:xfrm>
              <a:off x="2686796" y="3621094"/>
              <a:ext cx="48106" cy="18603"/>
            </a:xfrm>
            <a:custGeom>
              <a:avLst/>
              <a:gdLst/>
              <a:ahLst/>
              <a:cxnLst/>
              <a:rect l="l" t="t" r="r" b="b"/>
              <a:pathLst>
                <a:path w="481" h="186" extrusionOk="0">
                  <a:moveTo>
                    <a:pt x="410" y="0"/>
                  </a:moveTo>
                  <a:cubicBezTo>
                    <a:pt x="408" y="0"/>
                    <a:pt x="405" y="0"/>
                    <a:pt x="402" y="1"/>
                  </a:cubicBezTo>
                  <a:cubicBezTo>
                    <a:pt x="304" y="10"/>
                    <a:pt x="206" y="45"/>
                    <a:pt x="99" y="45"/>
                  </a:cubicBezTo>
                  <a:cubicBezTo>
                    <a:pt x="27" y="45"/>
                    <a:pt x="0" y="170"/>
                    <a:pt x="81" y="179"/>
                  </a:cubicBezTo>
                  <a:cubicBezTo>
                    <a:pt x="110" y="183"/>
                    <a:pt x="140" y="186"/>
                    <a:pt x="169" y="186"/>
                  </a:cubicBezTo>
                  <a:cubicBezTo>
                    <a:pt x="264" y="186"/>
                    <a:pt x="356" y="162"/>
                    <a:pt x="438" y="108"/>
                  </a:cubicBezTo>
                  <a:cubicBezTo>
                    <a:pt x="480" y="82"/>
                    <a:pt x="466" y="0"/>
                    <a:pt x="41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5097;p90">
              <a:extLst>
                <a:ext uri="{FF2B5EF4-FFF2-40B4-BE49-F238E27FC236}">
                  <a16:creationId xmlns:a16="http://schemas.microsoft.com/office/drawing/2014/main" id="{5339D5A4-FC36-4DBE-8C99-D6B07BB7A732}"/>
                </a:ext>
              </a:extLst>
            </p:cNvPr>
            <p:cNvSpPr/>
            <p:nvPr/>
          </p:nvSpPr>
          <p:spPr>
            <a:xfrm>
              <a:off x="2656692" y="3726509"/>
              <a:ext cx="41405" cy="16302"/>
            </a:xfrm>
            <a:custGeom>
              <a:avLst/>
              <a:gdLst/>
              <a:ahLst/>
              <a:cxnLst/>
              <a:rect l="l" t="t" r="r" b="b"/>
              <a:pathLst>
                <a:path w="414" h="163" extrusionOk="0">
                  <a:moveTo>
                    <a:pt x="151" y="1"/>
                  </a:moveTo>
                  <a:cubicBezTo>
                    <a:pt x="119" y="1"/>
                    <a:pt x="86" y="4"/>
                    <a:pt x="52" y="8"/>
                  </a:cubicBezTo>
                  <a:cubicBezTo>
                    <a:pt x="0" y="17"/>
                    <a:pt x="6" y="107"/>
                    <a:pt x="62" y="107"/>
                  </a:cubicBezTo>
                  <a:cubicBezTo>
                    <a:pt x="64" y="107"/>
                    <a:pt x="67" y="107"/>
                    <a:pt x="70" y="107"/>
                  </a:cubicBezTo>
                  <a:cubicBezTo>
                    <a:pt x="82" y="105"/>
                    <a:pt x="95" y="105"/>
                    <a:pt x="107" y="105"/>
                  </a:cubicBezTo>
                  <a:cubicBezTo>
                    <a:pt x="189" y="105"/>
                    <a:pt x="258" y="129"/>
                    <a:pt x="328" y="160"/>
                  </a:cubicBezTo>
                  <a:cubicBezTo>
                    <a:pt x="334" y="162"/>
                    <a:pt x="340" y="163"/>
                    <a:pt x="345" y="163"/>
                  </a:cubicBezTo>
                  <a:cubicBezTo>
                    <a:pt x="389" y="163"/>
                    <a:pt x="414" y="104"/>
                    <a:pt x="382" y="80"/>
                  </a:cubicBezTo>
                  <a:cubicBezTo>
                    <a:pt x="317" y="21"/>
                    <a:pt x="238" y="1"/>
                    <a:pt x="15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5098;p90">
              <a:extLst>
                <a:ext uri="{FF2B5EF4-FFF2-40B4-BE49-F238E27FC236}">
                  <a16:creationId xmlns:a16="http://schemas.microsoft.com/office/drawing/2014/main" id="{9B12776E-4641-4DAD-82EA-2B77E9D50DC8}"/>
                </a:ext>
              </a:extLst>
            </p:cNvPr>
            <p:cNvSpPr/>
            <p:nvPr/>
          </p:nvSpPr>
          <p:spPr>
            <a:xfrm>
              <a:off x="2601785" y="3759613"/>
              <a:ext cx="19102" cy="38706"/>
            </a:xfrm>
            <a:custGeom>
              <a:avLst/>
              <a:gdLst/>
              <a:ahLst/>
              <a:cxnLst/>
              <a:rect l="l" t="t" r="r" b="b"/>
              <a:pathLst>
                <a:path w="191" h="387" extrusionOk="0">
                  <a:moveTo>
                    <a:pt x="116" y="1"/>
                  </a:moveTo>
                  <a:cubicBezTo>
                    <a:pt x="85" y="1"/>
                    <a:pt x="56" y="21"/>
                    <a:pt x="56" y="61"/>
                  </a:cubicBezTo>
                  <a:cubicBezTo>
                    <a:pt x="65" y="150"/>
                    <a:pt x="48" y="239"/>
                    <a:pt x="12" y="320"/>
                  </a:cubicBezTo>
                  <a:cubicBezTo>
                    <a:pt x="0" y="361"/>
                    <a:pt x="31" y="386"/>
                    <a:pt x="64" y="386"/>
                  </a:cubicBezTo>
                  <a:cubicBezTo>
                    <a:pt x="80" y="386"/>
                    <a:pt x="98" y="380"/>
                    <a:pt x="110" y="364"/>
                  </a:cubicBezTo>
                  <a:cubicBezTo>
                    <a:pt x="172" y="275"/>
                    <a:pt x="190" y="168"/>
                    <a:pt x="181" y="61"/>
                  </a:cubicBezTo>
                  <a:cubicBezTo>
                    <a:pt x="177" y="21"/>
                    <a:pt x="146" y="1"/>
                    <a:pt x="11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5099;p90">
              <a:extLst>
                <a:ext uri="{FF2B5EF4-FFF2-40B4-BE49-F238E27FC236}">
                  <a16:creationId xmlns:a16="http://schemas.microsoft.com/office/drawing/2014/main" id="{C977DF9A-25E1-4FF4-B68D-BE109C28574C}"/>
                </a:ext>
              </a:extLst>
            </p:cNvPr>
            <p:cNvSpPr/>
            <p:nvPr/>
          </p:nvSpPr>
          <p:spPr>
            <a:xfrm>
              <a:off x="2545778" y="3720808"/>
              <a:ext cx="14402" cy="48807"/>
            </a:xfrm>
            <a:custGeom>
              <a:avLst/>
              <a:gdLst/>
              <a:ahLst/>
              <a:cxnLst/>
              <a:rect l="l" t="t" r="r" b="b"/>
              <a:pathLst>
                <a:path w="144" h="488" extrusionOk="0">
                  <a:moveTo>
                    <a:pt x="49" y="1"/>
                  </a:moveTo>
                  <a:cubicBezTo>
                    <a:pt x="33" y="1"/>
                    <a:pt x="15" y="14"/>
                    <a:pt x="10" y="30"/>
                  </a:cubicBezTo>
                  <a:cubicBezTo>
                    <a:pt x="1" y="164"/>
                    <a:pt x="37" y="297"/>
                    <a:pt x="10" y="440"/>
                  </a:cubicBezTo>
                  <a:cubicBezTo>
                    <a:pt x="4" y="464"/>
                    <a:pt x="26" y="488"/>
                    <a:pt x="46" y="488"/>
                  </a:cubicBezTo>
                  <a:cubicBezTo>
                    <a:pt x="56" y="488"/>
                    <a:pt x="66" y="482"/>
                    <a:pt x="72" y="467"/>
                  </a:cubicBezTo>
                  <a:cubicBezTo>
                    <a:pt x="144" y="324"/>
                    <a:pt x="108" y="172"/>
                    <a:pt x="72" y="21"/>
                  </a:cubicBezTo>
                  <a:cubicBezTo>
                    <a:pt x="69" y="7"/>
                    <a:pt x="59" y="1"/>
                    <a:pt x="4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5100;p90">
              <a:extLst>
                <a:ext uri="{FF2B5EF4-FFF2-40B4-BE49-F238E27FC236}">
                  <a16:creationId xmlns:a16="http://schemas.microsoft.com/office/drawing/2014/main" id="{E8D09943-EFFF-4212-B3BD-C6E4589F15CC}"/>
                </a:ext>
              </a:extLst>
            </p:cNvPr>
            <p:cNvSpPr/>
            <p:nvPr/>
          </p:nvSpPr>
          <p:spPr>
            <a:xfrm>
              <a:off x="2463367" y="3789318"/>
              <a:ext cx="29304" cy="18803"/>
            </a:xfrm>
            <a:custGeom>
              <a:avLst/>
              <a:gdLst/>
              <a:ahLst/>
              <a:cxnLst/>
              <a:rect l="l" t="t" r="r" b="b"/>
              <a:pathLst>
                <a:path w="293" h="188" extrusionOk="0">
                  <a:moveTo>
                    <a:pt x="64" y="1"/>
                  </a:moveTo>
                  <a:cubicBezTo>
                    <a:pt x="28" y="1"/>
                    <a:pt x="1" y="37"/>
                    <a:pt x="31" y="67"/>
                  </a:cubicBezTo>
                  <a:cubicBezTo>
                    <a:pt x="84" y="121"/>
                    <a:pt x="147" y="157"/>
                    <a:pt x="209" y="183"/>
                  </a:cubicBezTo>
                  <a:cubicBezTo>
                    <a:pt x="216" y="186"/>
                    <a:pt x="223" y="187"/>
                    <a:pt x="230" y="187"/>
                  </a:cubicBezTo>
                  <a:cubicBezTo>
                    <a:pt x="266" y="187"/>
                    <a:pt x="293" y="151"/>
                    <a:pt x="263" y="121"/>
                  </a:cubicBezTo>
                  <a:cubicBezTo>
                    <a:pt x="209" y="76"/>
                    <a:pt x="147" y="32"/>
                    <a:pt x="84" y="5"/>
                  </a:cubicBezTo>
                  <a:cubicBezTo>
                    <a:pt x="77" y="2"/>
                    <a:pt x="70" y="1"/>
                    <a:pt x="6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5101;p90">
              <a:extLst>
                <a:ext uri="{FF2B5EF4-FFF2-40B4-BE49-F238E27FC236}">
                  <a16:creationId xmlns:a16="http://schemas.microsoft.com/office/drawing/2014/main" id="{93EAA154-6CDD-4FAF-9F1B-47A86651F789}"/>
                </a:ext>
              </a:extLst>
            </p:cNvPr>
            <p:cNvSpPr/>
            <p:nvPr/>
          </p:nvSpPr>
          <p:spPr>
            <a:xfrm>
              <a:off x="2512673" y="3864628"/>
              <a:ext cx="16302" cy="41106"/>
            </a:xfrm>
            <a:custGeom>
              <a:avLst/>
              <a:gdLst/>
              <a:ahLst/>
              <a:cxnLst/>
              <a:rect l="l" t="t" r="r" b="b"/>
              <a:pathLst>
                <a:path w="163" h="411" extrusionOk="0">
                  <a:moveTo>
                    <a:pt x="69" y="0"/>
                  </a:moveTo>
                  <a:cubicBezTo>
                    <a:pt x="34" y="0"/>
                    <a:pt x="0" y="30"/>
                    <a:pt x="11" y="73"/>
                  </a:cubicBezTo>
                  <a:cubicBezTo>
                    <a:pt x="29" y="171"/>
                    <a:pt x="29" y="269"/>
                    <a:pt x="20" y="367"/>
                  </a:cubicBezTo>
                  <a:cubicBezTo>
                    <a:pt x="20" y="394"/>
                    <a:pt x="45" y="411"/>
                    <a:pt x="69" y="411"/>
                  </a:cubicBezTo>
                  <a:cubicBezTo>
                    <a:pt x="86" y="411"/>
                    <a:pt x="102" y="403"/>
                    <a:pt x="109" y="385"/>
                  </a:cubicBezTo>
                  <a:cubicBezTo>
                    <a:pt x="162" y="269"/>
                    <a:pt x="162" y="171"/>
                    <a:pt x="127" y="46"/>
                  </a:cubicBezTo>
                  <a:cubicBezTo>
                    <a:pt x="116" y="14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5102;p90">
              <a:extLst>
                <a:ext uri="{FF2B5EF4-FFF2-40B4-BE49-F238E27FC236}">
                  <a16:creationId xmlns:a16="http://schemas.microsoft.com/office/drawing/2014/main" id="{D2AA6AFB-BB28-4CC6-92F7-3D629D9DCF30}"/>
                </a:ext>
              </a:extLst>
            </p:cNvPr>
            <p:cNvSpPr/>
            <p:nvPr/>
          </p:nvSpPr>
          <p:spPr>
            <a:xfrm>
              <a:off x="2571681" y="3871829"/>
              <a:ext cx="43805" cy="14402"/>
            </a:xfrm>
            <a:custGeom>
              <a:avLst/>
              <a:gdLst/>
              <a:ahLst/>
              <a:cxnLst/>
              <a:rect l="l" t="t" r="r" b="b"/>
              <a:pathLst>
                <a:path w="438" h="144" extrusionOk="0">
                  <a:moveTo>
                    <a:pt x="393" y="1"/>
                  </a:moveTo>
                  <a:cubicBezTo>
                    <a:pt x="340" y="10"/>
                    <a:pt x="286" y="10"/>
                    <a:pt x="242" y="18"/>
                  </a:cubicBezTo>
                  <a:cubicBezTo>
                    <a:pt x="179" y="36"/>
                    <a:pt x="117" y="45"/>
                    <a:pt x="45" y="54"/>
                  </a:cubicBezTo>
                  <a:cubicBezTo>
                    <a:pt x="1" y="63"/>
                    <a:pt x="10" y="143"/>
                    <a:pt x="63" y="143"/>
                  </a:cubicBezTo>
                  <a:cubicBezTo>
                    <a:pt x="179" y="134"/>
                    <a:pt x="286" y="126"/>
                    <a:pt x="402" y="81"/>
                  </a:cubicBezTo>
                  <a:cubicBezTo>
                    <a:pt x="438" y="63"/>
                    <a:pt x="438" y="1"/>
                    <a:pt x="39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5103;p90">
              <a:extLst>
                <a:ext uri="{FF2B5EF4-FFF2-40B4-BE49-F238E27FC236}">
                  <a16:creationId xmlns:a16="http://schemas.microsoft.com/office/drawing/2014/main" id="{A481FD1C-6686-4501-BB8F-8E0142B30ADA}"/>
                </a:ext>
              </a:extLst>
            </p:cNvPr>
            <p:cNvSpPr/>
            <p:nvPr/>
          </p:nvSpPr>
          <p:spPr>
            <a:xfrm>
              <a:off x="2653792" y="3789718"/>
              <a:ext cx="35504" cy="16502"/>
            </a:xfrm>
            <a:custGeom>
              <a:avLst/>
              <a:gdLst/>
              <a:ahLst/>
              <a:cxnLst/>
              <a:rect l="l" t="t" r="r" b="b"/>
              <a:pathLst>
                <a:path w="355" h="165" extrusionOk="0">
                  <a:moveTo>
                    <a:pt x="259" y="0"/>
                  </a:moveTo>
                  <a:cubicBezTo>
                    <a:pt x="256" y="0"/>
                    <a:pt x="253" y="0"/>
                    <a:pt x="250" y="1"/>
                  </a:cubicBezTo>
                  <a:cubicBezTo>
                    <a:pt x="197" y="10"/>
                    <a:pt x="152" y="19"/>
                    <a:pt x="99" y="19"/>
                  </a:cubicBezTo>
                  <a:cubicBezTo>
                    <a:pt x="27" y="28"/>
                    <a:pt x="0" y="135"/>
                    <a:pt x="81" y="153"/>
                  </a:cubicBezTo>
                  <a:cubicBezTo>
                    <a:pt x="108" y="161"/>
                    <a:pt x="134" y="165"/>
                    <a:pt x="159" y="165"/>
                  </a:cubicBezTo>
                  <a:cubicBezTo>
                    <a:pt x="214" y="165"/>
                    <a:pt x="263" y="145"/>
                    <a:pt x="313" y="108"/>
                  </a:cubicBezTo>
                  <a:cubicBezTo>
                    <a:pt x="355" y="66"/>
                    <a:pt x="310" y="0"/>
                    <a:pt x="25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5104;p90">
              <a:extLst>
                <a:ext uri="{FF2B5EF4-FFF2-40B4-BE49-F238E27FC236}">
                  <a16:creationId xmlns:a16="http://schemas.microsoft.com/office/drawing/2014/main" id="{4603F309-D60A-46D3-A4BF-74B8B5BB1A22}"/>
                </a:ext>
              </a:extLst>
            </p:cNvPr>
            <p:cNvSpPr/>
            <p:nvPr/>
          </p:nvSpPr>
          <p:spPr>
            <a:xfrm>
              <a:off x="1637551" y="3186332"/>
              <a:ext cx="36505" cy="39606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302" y="1"/>
                  </a:moveTo>
                  <a:cubicBezTo>
                    <a:pt x="287" y="1"/>
                    <a:pt x="272" y="7"/>
                    <a:pt x="260" y="21"/>
                  </a:cubicBezTo>
                  <a:cubicBezTo>
                    <a:pt x="216" y="66"/>
                    <a:pt x="189" y="110"/>
                    <a:pt x="162" y="164"/>
                  </a:cubicBezTo>
                  <a:cubicBezTo>
                    <a:pt x="126" y="208"/>
                    <a:pt x="82" y="253"/>
                    <a:pt x="37" y="298"/>
                  </a:cubicBezTo>
                  <a:cubicBezTo>
                    <a:pt x="0" y="335"/>
                    <a:pt x="37" y="396"/>
                    <a:pt x="81" y="396"/>
                  </a:cubicBezTo>
                  <a:cubicBezTo>
                    <a:pt x="90" y="396"/>
                    <a:pt x="99" y="393"/>
                    <a:pt x="109" y="387"/>
                  </a:cubicBezTo>
                  <a:cubicBezTo>
                    <a:pt x="225" y="316"/>
                    <a:pt x="349" y="200"/>
                    <a:pt x="358" y="57"/>
                  </a:cubicBezTo>
                  <a:cubicBezTo>
                    <a:pt x="364" y="27"/>
                    <a:pt x="334" y="1"/>
                    <a:pt x="30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5105;p90">
              <a:extLst>
                <a:ext uri="{FF2B5EF4-FFF2-40B4-BE49-F238E27FC236}">
                  <a16:creationId xmlns:a16="http://schemas.microsoft.com/office/drawing/2014/main" id="{810C4E57-1BAA-4142-931B-FEE96C402BED}"/>
                </a:ext>
              </a:extLst>
            </p:cNvPr>
            <p:cNvSpPr/>
            <p:nvPr/>
          </p:nvSpPr>
          <p:spPr>
            <a:xfrm>
              <a:off x="1587144" y="3176531"/>
              <a:ext cx="30304" cy="28104"/>
            </a:xfrm>
            <a:custGeom>
              <a:avLst/>
              <a:gdLst/>
              <a:ahLst/>
              <a:cxnLst/>
              <a:rect l="l" t="t" r="r" b="b"/>
              <a:pathLst>
                <a:path w="303" h="281" extrusionOk="0">
                  <a:moveTo>
                    <a:pt x="55" y="0"/>
                  </a:moveTo>
                  <a:cubicBezTo>
                    <a:pt x="19" y="0"/>
                    <a:pt x="1" y="60"/>
                    <a:pt x="33" y="83"/>
                  </a:cubicBezTo>
                  <a:cubicBezTo>
                    <a:pt x="113" y="128"/>
                    <a:pt x="167" y="190"/>
                    <a:pt x="220" y="262"/>
                  </a:cubicBezTo>
                  <a:cubicBezTo>
                    <a:pt x="226" y="275"/>
                    <a:pt x="239" y="280"/>
                    <a:pt x="253" y="280"/>
                  </a:cubicBezTo>
                  <a:cubicBezTo>
                    <a:pt x="277" y="280"/>
                    <a:pt x="303" y="261"/>
                    <a:pt x="291" y="226"/>
                  </a:cubicBezTo>
                  <a:cubicBezTo>
                    <a:pt x="247" y="119"/>
                    <a:pt x="175" y="48"/>
                    <a:pt x="68" y="3"/>
                  </a:cubicBezTo>
                  <a:cubicBezTo>
                    <a:pt x="64" y="1"/>
                    <a:pt x="59" y="0"/>
                    <a:pt x="55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5106;p90">
              <a:extLst>
                <a:ext uri="{FF2B5EF4-FFF2-40B4-BE49-F238E27FC236}">
                  <a16:creationId xmlns:a16="http://schemas.microsoft.com/office/drawing/2014/main" id="{345001C3-3F4A-4AAF-95FA-FD4A23918BAD}"/>
                </a:ext>
              </a:extLst>
            </p:cNvPr>
            <p:cNvSpPr/>
            <p:nvPr/>
          </p:nvSpPr>
          <p:spPr>
            <a:xfrm>
              <a:off x="1558240" y="3248641"/>
              <a:ext cx="50106" cy="14402"/>
            </a:xfrm>
            <a:custGeom>
              <a:avLst/>
              <a:gdLst/>
              <a:ahLst/>
              <a:cxnLst/>
              <a:rect l="l" t="t" r="r" b="b"/>
              <a:pathLst>
                <a:path w="501" h="144" extrusionOk="0">
                  <a:moveTo>
                    <a:pt x="309" y="0"/>
                  </a:moveTo>
                  <a:cubicBezTo>
                    <a:pt x="230" y="0"/>
                    <a:pt x="151" y="11"/>
                    <a:pt x="72" y="23"/>
                  </a:cubicBezTo>
                  <a:cubicBezTo>
                    <a:pt x="1" y="32"/>
                    <a:pt x="1" y="121"/>
                    <a:pt x="72" y="130"/>
                  </a:cubicBezTo>
                  <a:cubicBezTo>
                    <a:pt x="148" y="135"/>
                    <a:pt x="224" y="144"/>
                    <a:pt x="300" y="144"/>
                  </a:cubicBezTo>
                  <a:cubicBezTo>
                    <a:pt x="349" y="144"/>
                    <a:pt x="398" y="140"/>
                    <a:pt x="447" y="130"/>
                  </a:cubicBezTo>
                  <a:cubicBezTo>
                    <a:pt x="500" y="112"/>
                    <a:pt x="500" y="32"/>
                    <a:pt x="447" y="14"/>
                  </a:cubicBezTo>
                  <a:cubicBezTo>
                    <a:pt x="401" y="4"/>
                    <a:pt x="355" y="0"/>
                    <a:pt x="30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5107;p90">
              <a:extLst>
                <a:ext uri="{FF2B5EF4-FFF2-40B4-BE49-F238E27FC236}">
                  <a16:creationId xmlns:a16="http://schemas.microsoft.com/office/drawing/2014/main" id="{73602C1A-257D-4136-97E1-765934722023}"/>
                </a:ext>
              </a:extLst>
            </p:cNvPr>
            <p:cNvSpPr/>
            <p:nvPr/>
          </p:nvSpPr>
          <p:spPr>
            <a:xfrm>
              <a:off x="1649652" y="3261143"/>
              <a:ext cx="33604" cy="16703"/>
            </a:xfrm>
            <a:custGeom>
              <a:avLst/>
              <a:gdLst/>
              <a:ahLst/>
              <a:cxnLst/>
              <a:rect l="l" t="t" r="r" b="b"/>
              <a:pathLst>
                <a:path w="336" h="167" extrusionOk="0">
                  <a:moveTo>
                    <a:pt x="37" y="1"/>
                  </a:moveTo>
                  <a:cubicBezTo>
                    <a:pt x="16" y="1"/>
                    <a:pt x="1" y="34"/>
                    <a:pt x="23" y="49"/>
                  </a:cubicBezTo>
                  <a:cubicBezTo>
                    <a:pt x="82" y="108"/>
                    <a:pt x="164" y="166"/>
                    <a:pt x="247" y="166"/>
                  </a:cubicBezTo>
                  <a:cubicBezTo>
                    <a:pt x="253" y="166"/>
                    <a:pt x="258" y="166"/>
                    <a:pt x="264" y="165"/>
                  </a:cubicBezTo>
                  <a:cubicBezTo>
                    <a:pt x="309" y="156"/>
                    <a:pt x="336" y="94"/>
                    <a:pt x="291" y="67"/>
                  </a:cubicBezTo>
                  <a:cubicBezTo>
                    <a:pt x="220" y="31"/>
                    <a:pt x="130" y="31"/>
                    <a:pt x="50" y="5"/>
                  </a:cubicBezTo>
                  <a:cubicBezTo>
                    <a:pt x="46" y="2"/>
                    <a:pt x="41" y="1"/>
                    <a:pt x="3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5108;p90">
              <a:extLst>
                <a:ext uri="{FF2B5EF4-FFF2-40B4-BE49-F238E27FC236}">
                  <a16:creationId xmlns:a16="http://schemas.microsoft.com/office/drawing/2014/main" id="{D91A37CD-B0FB-467D-8A98-F3D76AF550B0}"/>
                </a:ext>
              </a:extLst>
            </p:cNvPr>
            <p:cNvSpPr/>
            <p:nvPr/>
          </p:nvSpPr>
          <p:spPr>
            <a:xfrm>
              <a:off x="1606246" y="3323452"/>
              <a:ext cx="37305" cy="28704"/>
            </a:xfrm>
            <a:custGeom>
              <a:avLst/>
              <a:gdLst/>
              <a:ahLst/>
              <a:cxnLst/>
              <a:rect l="l" t="t" r="r" b="b"/>
              <a:pathLst>
                <a:path w="373" h="287" extrusionOk="0">
                  <a:moveTo>
                    <a:pt x="60" y="0"/>
                  </a:moveTo>
                  <a:cubicBezTo>
                    <a:pt x="20" y="0"/>
                    <a:pt x="0" y="56"/>
                    <a:pt x="38" y="86"/>
                  </a:cubicBezTo>
                  <a:cubicBezTo>
                    <a:pt x="118" y="149"/>
                    <a:pt x="190" y="238"/>
                    <a:pt x="288" y="283"/>
                  </a:cubicBezTo>
                  <a:cubicBezTo>
                    <a:pt x="294" y="285"/>
                    <a:pt x="300" y="286"/>
                    <a:pt x="306" y="286"/>
                  </a:cubicBezTo>
                  <a:cubicBezTo>
                    <a:pt x="343" y="286"/>
                    <a:pt x="372" y="241"/>
                    <a:pt x="341" y="202"/>
                  </a:cubicBezTo>
                  <a:cubicBezTo>
                    <a:pt x="270" y="122"/>
                    <a:pt x="181" y="60"/>
                    <a:pt x="83" y="6"/>
                  </a:cubicBezTo>
                  <a:cubicBezTo>
                    <a:pt x="74" y="2"/>
                    <a:pt x="67" y="0"/>
                    <a:pt x="6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5109;p90">
              <a:extLst>
                <a:ext uri="{FF2B5EF4-FFF2-40B4-BE49-F238E27FC236}">
                  <a16:creationId xmlns:a16="http://schemas.microsoft.com/office/drawing/2014/main" id="{BBA8AA5A-8855-4BDB-81D1-EB3A1592E545}"/>
                </a:ext>
              </a:extLst>
            </p:cNvPr>
            <p:cNvSpPr/>
            <p:nvPr/>
          </p:nvSpPr>
          <p:spPr>
            <a:xfrm>
              <a:off x="1543738" y="3338254"/>
              <a:ext cx="44406" cy="39206"/>
            </a:xfrm>
            <a:custGeom>
              <a:avLst/>
              <a:gdLst/>
              <a:ahLst/>
              <a:cxnLst/>
              <a:rect l="l" t="t" r="r" b="b"/>
              <a:pathLst>
                <a:path w="444" h="392" extrusionOk="0">
                  <a:moveTo>
                    <a:pt x="51" y="0"/>
                  </a:moveTo>
                  <a:cubicBezTo>
                    <a:pt x="26" y="0"/>
                    <a:pt x="0" y="27"/>
                    <a:pt x="21" y="54"/>
                  </a:cubicBezTo>
                  <a:cubicBezTo>
                    <a:pt x="110" y="179"/>
                    <a:pt x="235" y="295"/>
                    <a:pt x="360" y="384"/>
                  </a:cubicBezTo>
                  <a:cubicBezTo>
                    <a:pt x="366" y="389"/>
                    <a:pt x="374" y="392"/>
                    <a:pt x="381" y="392"/>
                  </a:cubicBezTo>
                  <a:cubicBezTo>
                    <a:pt x="412" y="392"/>
                    <a:pt x="444" y="349"/>
                    <a:pt x="422" y="313"/>
                  </a:cubicBezTo>
                  <a:cubicBezTo>
                    <a:pt x="333" y="188"/>
                    <a:pt x="181" y="117"/>
                    <a:pt x="74" y="10"/>
                  </a:cubicBezTo>
                  <a:cubicBezTo>
                    <a:pt x="68" y="3"/>
                    <a:pt x="60" y="0"/>
                    <a:pt x="5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5110;p90">
              <a:extLst>
                <a:ext uri="{FF2B5EF4-FFF2-40B4-BE49-F238E27FC236}">
                  <a16:creationId xmlns:a16="http://schemas.microsoft.com/office/drawing/2014/main" id="{9AACF34A-8A49-4518-AD01-DA24FF10C248}"/>
                </a:ext>
              </a:extLst>
            </p:cNvPr>
            <p:cNvSpPr/>
            <p:nvPr/>
          </p:nvSpPr>
          <p:spPr>
            <a:xfrm>
              <a:off x="1682056" y="3322252"/>
              <a:ext cx="31104" cy="33805"/>
            </a:xfrm>
            <a:custGeom>
              <a:avLst/>
              <a:gdLst/>
              <a:ahLst/>
              <a:cxnLst/>
              <a:rect l="l" t="t" r="r" b="b"/>
              <a:pathLst>
                <a:path w="311" h="338" extrusionOk="0">
                  <a:moveTo>
                    <a:pt x="248" y="0"/>
                  </a:moveTo>
                  <a:cubicBezTo>
                    <a:pt x="238" y="0"/>
                    <a:pt x="227" y="3"/>
                    <a:pt x="217" y="9"/>
                  </a:cubicBezTo>
                  <a:cubicBezTo>
                    <a:pt x="172" y="27"/>
                    <a:pt x="145" y="63"/>
                    <a:pt x="110" y="107"/>
                  </a:cubicBezTo>
                  <a:cubicBezTo>
                    <a:pt x="83" y="152"/>
                    <a:pt x="47" y="197"/>
                    <a:pt x="20" y="250"/>
                  </a:cubicBezTo>
                  <a:cubicBezTo>
                    <a:pt x="1" y="296"/>
                    <a:pt x="35" y="338"/>
                    <a:pt x="76" y="338"/>
                  </a:cubicBezTo>
                  <a:cubicBezTo>
                    <a:pt x="90" y="338"/>
                    <a:pt x="105" y="333"/>
                    <a:pt x="119" y="321"/>
                  </a:cubicBezTo>
                  <a:cubicBezTo>
                    <a:pt x="154" y="295"/>
                    <a:pt x="190" y="250"/>
                    <a:pt x="217" y="214"/>
                  </a:cubicBezTo>
                  <a:cubicBezTo>
                    <a:pt x="252" y="170"/>
                    <a:pt x="288" y="125"/>
                    <a:pt x="297" y="72"/>
                  </a:cubicBezTo>
                  <a:cubicBezTo>
                    <a:pt x="311" y="31"/>
                    <a:pt x="282" y="0"/>
                    <a:pt x="24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5111;p90">
              <a:extLst>
                <a:ext uri="{FF2B5EF4-FFF2-40B4-BE49-F238E27FC236}">
                  <a16:creationId xmlns:a16="http://schemas.microsoft.com/office/drawing/2014/main" id="{6DDE542C-F24B-4F75-A247-2E5F2C71BCA9}"/>
                </a:ext>
              </a:extLst>
            </p:cNvPr>
            <p:cNvSpPr/>
            <p:nvPr/>
          </p:nvSpPr>
          <p:spPr>
            <a:xfrm>
              <a:off x="1625649" y="3403163"/>
              <a:ext cx="29904" cy="31705"/>
            </a:xfrm>
            <a:custGeom>
              <a:avLst/>
              <a:gdLst/>
              <a:ahLst/>
              <a:cxnLst/>
              <a:rect l="l" t="t" r="r" b="b"/>
              <a:pathLst>
                <a:path w="299" h="317" extrusionOk="0">
                  <a:moveTo>
                    <a:pt x="61" y="1"/>
                  </a:moveTo>
                  <a:cubicBezTo>
                    <a:pt x="18" y="1"/>
                    <a:pt x="0" y="68"/>
                    <a:pt x="40" y="92"/>
                  </a:cubicBezTo>
                  <a:cubicBezTo>
                    <a:pt x="112" y="137"/>
                    <a:pt x="174" y="217"/>
                    <a:pt x="219" y="297"/>
                  </a:cubicBezTo>
                  <a:cubicBezTo>
                    <a:pt x="225" y="311"/>
                    <a:pt x="238" y="316"/>
                    <a:pt x="251" y="316"/>
                  </a:cubicBezTo>
                  <a:cubicBezTo>
                    <a:pt x="274" y="316"/>
                    <a:pt x="299" y="299"/>
                    <a:pt x="299" y="271"/>
                  </a:cubicBezTo>
                  <a:cubicBezTo>
                    <a:pt x="290" y="208"/>
                    <a:pt x="272" y="155"/>
                    <a:pt x="228" y="110"/>
                  </a:cubicBezTo>
                  <a:cubicBezTo>
                    <a:pt x="183" y="66"/>
                    <a:pt x="129" y="30"/>
                    <a:pt x="76" y="3"/>
                  </a:cubicBezTo>
                  <a:cubicBezTo>
                    <a:pt x="71" y="1"/>
                    <a:pt x="66" y="1"/>
                    <a:pt x="6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5112;p90">
              <a:extLst>
                <a:ext uri="{FF2B5EF4-FFF2-40B4-BE49-F238E27FC236}">
                  <a16:creationId xmlns:a16="http://schemas.microsoft.com/office/drawing/2014/main" id="{C5CB214E-2473-4F17-BCE0-A1CD6981C694}"/>
                </a:ext>
              </a:extLst>
            </p:cNvPr>
            <p:cNvSpPr/>
            <p:nvPr/>
          </p:nvSpPr>
          <p:spPr>
            <a:xfrm>
              <a:off x="1592945" y="3463572"/>
              <a:ext cx="48406" cy="27404"/>
            </a:xfrm>
            <a:custGeom>
              <a:avLst/>
              <a:gdLst/>
              <a:ahLst/>
              <a:cxnLst/>
              <a:rect l="l" t="t" r="r" b="b"/>
              <a:pathLst>
                <a:path w="484" h="274" extrusionOk="0">
                  <a:moveTo>
                    <a:pt x="85" y="1"/>
                  </a:moveTo>
                  <a:cubicBezTo>
                    <a:pt x="34" y="1"/>
                    <a:pt x="0" y="73"/>
                    <a:pt x="55" y="104"/>
                  </a:cubicBezTo>
                  <a:cubicBezTo>
                    <a:pt x="167" y="164"/>
                    <a:pt x="262" y="274"/>
                    <a:pt x="396" y="274"/>
                  </a:cubicBezTo>
                  <a:cubicBezTo>
                    <a:pt x="401" y="274"/>
                    <a:pt x="407" y="274"/>
                    <a:pt x="412" y="273"/>
                  </a:cubicBezTo>
                  <a:cubicBezTo>
                    <a:pt x="474" y="273"/>
                    <a:pt x="483" y="193"/>
                    <a:pt x="430" y="166"/>
                  </a:cubicBezTo>
                  <a:cubicBezTo>
                    <a:pt x="314" y="131"/>
                    <a:pt x="216" y="59"/>
                    <a:pt x="109" y="6"/>
                  </a:cubicBezTo>
                  <a:cubicBezTo>
                    <a:pt x="101" y="2"/>
                    <a:pt x="93" y="1"/>
                    <a:pt x="8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5113;p90">
              <a:extLst>
                <a:ext uri="{FF2B5EF4-FFF2-40B4-BE49-F238E27FC236}">
                  <a16:creationId xmlns:a16="http://schemas.microsoft.com/office/drawing/2014/main" id="{302FE252-5DBD-4617-82CC-35EB030488B1}"/>
                </a:ext>
              </a:extLst>
            </p:cNvPr>
            <p:cNvSpPr/>
            <p:nvPr/>
          </p:nvSpPr>
          <p:spPr>
            <a:xfrm>
              <a:off x="1707860" y="3424866"/>
              <a:ext cx="45006" cy="36505"/>
            </a:xfrm>
            <a:custGeom>
              <a:avLst/>
              <a:gdLst/>
              <a:ahLst/>
              <a:cxnLst/>
              <a:rect l="l" t="t" r="r" b="b"/>
              <a:pathLst>
                <a:path w="450" h="365" extrusionOk="0">
                  <a:moveTo>
                    <a:pt x="360" y="0"/>
                  </a:moveTo>
                  <a:cubicBezTo>
                    <a:pt x="289" y="18"/>
                    <a:pt x="235" y="63"/>
                    <a:pt x="191" y="107"/>
                  </a:cubicBezTo>
                  <a:cubicBezTo>
                    <a:pt x="128" y="152"/>
                    <a:pt x="84" y="214"/>
                    <a:pt x="39" y="268"/>
                  </a:cubicBezTo>
                  <a:cubicBezTo>
                    <a:pt x="1" y="319"/>
                    <a:pt x="49" y="365"/>
                    <a:pt x="99" y="365"/>
                  </a:cubicBezTo>
                  <a:cubicBezTo>
                    <a:pt x="119" y="365"/>
                    <a:pt x="139" y="357"/>
                    <a:pt x="155" y="339"/>
                  </a:cubicBezTo>
                  <a:cubicBezTo>
                    <a:pt x="191" y="286"/>
                    <a:pt x="235" y="241"/>
                    <a:pt x="289" y="205"/>
                  </a:cubicBezTo>
                  <a:cubicBezTo>
                    <a:pt x="333" y="161"/>
                    <a:pt x="387" y="134"/>
                    <a:pt x="423" y="80"/>
                  </a:cubicBezTo>
                  <a:cubicBezTo>
                    <a:pt x="449" y="36"/>
                    <a:pt x="396" y="0"/>
                    <a:pt x="36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5114;p90">
              <a:extLst>
                <a:ext uri="{FF2B5EF4-FFF2-40B4-BE49-F238E27FC236}">
                  <a16:creationId xmlns:a16="http://schemas.microsoft.com/office/drawing/2014/main" id="{D9096B87-E4F5-49F0-B557-4C0B85B78FB5}"/>
                </a:ext>
              </a:extLst>
            </p:cNvPr>
            <p:cNvSpPr/>
            <p:nvPr/>
          </p:nvSpPr>
          <p:spPr>
            <a:xfrm>
              <a:off x="1687357" y="3479174"/>
              <a:ext cx="35404" cy="41706"/>
            </a:xfrm>
            <a:custGeom>
              <a:avLst/>
              <a:gdLst/>
              <a:ahLst/>
              <a:cxnLst/>
              <a:rect l="l" t="t" r="r" b="b"/>
              <a:pathLst>
                <a:path w="354" h="417" extrusionOk="0">
                  <a:moveTo>
                    <a:pt x="52" y="1"/>
                  </a:moveTo>
                  <a:cubicBezTo>
                    <a:pt x="26" y="1"/>
                    <a:pt x="1" y="28"/>
                    <a:pt x="21" y="55"/>
                  </a:cubicBezTo>
                  <a:cubicBezTo>
                    <a:pt x="101" y="171"/>
                    <a:pt x="190" y="278"/>
                    <a:pt x="262" y="394"/>
                  </a:cubicBezTo>
                  <a:cubicBezTo>
                    <a:pt x="271" y="410"/>
                    <a:pt x="286" y="416"/>
                    <a:pt x="301" y="416"/>
                  </a:cubicBezTo>
                  <a:cubicBezTo>
                    <a:pt x="328" y="416"/>
                    <a:pt x="354" y="393"/>
                    <a:pt x="342" y="358"/>
                  </a:cubicBezTo>
                  <a:cubicBezTo>
                    <a:pt x="298" y="215"/>
                    <a:pt x="182" y="117"/>
                    <a:pt x="74" y="10"/>
                  </a:cubicBezTo>
                  <a:cubicBezTo>
                    <a:pt x="68" y="4"/>
                    <a:pt x="60" y="1"/>
                    <a:pt x="5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5115;p90">
              <a:extLst>
                <a:ext uri="{FF2B5EF4-FFF2-40B4-BE49-F238E27FC236}">
                  <a16:creationId xmlns:a16="http://schemas.microsoft.com/office/drawing/2014/main" id="{BF9425D7-B790-40CE-9C74-6289FA9CCCC9}"/>
                </a:ext>
              </a:extLst>
            </p:cNvPr>
            <p:cNvSpPr/>
            <p:nvPr/>
          </p:nvSpPr>
          <p:spPr>
            <a:xfrm>
              <a:off x="1669155" y="3553284"/>
              <a:ext cx="46206" cy="18003"/>
            </a:xfrm>
            <a:custGeom>
              <a:avLst/>
              <a:gdLst/>
              <a:ahLst/>
              <a:cxnLst/>
              <a:rect l="l" t="t" r="r" b="b"/>
              <a:pathLst>
                <a:path w="462" h="180" extrusionOk="0">
                  <a:moveTo>
                    <a:pt x="62" y="0"/>
                  </a:moveTo>
                  <a:cubicBezTo>
                    <a:pt x="14" y="0"/>
                    <a:pt x="0" y="82"/>
                    <a:pt x="51" y="90"/>
                  </a:cubicBezTo>
                  <a:cubicBezTo>
                    <a:pt x="176" y="117"/>
                    <a:pt x="283" y="179"/>
                    <a:pt x="399" y="179"/>
                  </a:cubicBezTo>
                  <a:cubicBezTo>
                    <a:pt x="462" y="179"/>
                    <a:pt x="462" y="99"/>
                    <a:pt x="417" y="81"/>
                  </a:cubicBezTo>
                  <a:cubicBezTo>
                    <a:pt x="301" y="37"/>
                    <a:pt x="185" y="1"/>
                    <a:pt x="69" y="1"/>
                  </a:cubicBezTo>
                  <a:cubicBezTo>
                    <a:pt x="67" y="0"/>
                    <a:pt x="64" y="0"/>
                    <a:pt x="6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5116;p90">
              <a:extLst>
                <a:ext uri="{FF2B5EF4-FFF2-40B4-BE49-F238E27FC236}">
                  <a16:creationId xmlns:a16="http://schemas.microsoft.com/office/drawing/2014/main" id="{87E47D74-BFB1-463F-A0C1-9D9B9AE9C6AF}"/>
                </a:ext>
              </a:extLst>
            </p:cNvPr>
            <p:cNvSpPr/>
            <p:nvPr/>
          </p:nvSpPr>
          <p:spPr>
            <a:xfrm>
              <a:off x="1776769" y="3507678"/>
              <a:ext cx="32004" cy="28404"/>
            </a:xfrm>
            <a:custGeom>
              <a:avLst/>
              <a:gdLst/>
              <a:ahLst/>
              <a:cxnLst/>
              <a:rect l="l" t="t" r="r" b="b"/>
              <a:pathLst>
                <a:path w="320" h="284" extrusionOk="0">
                  <a:moveTo>
                    <a:pt x="235" y="1"/>
                  </a:moveTo>
                  <a:cubicBezTo>
                    <a:pt x="231" y="1"/>
                    <a:pt x="228" y="1"/>
                    <a:pt x="224" y="2"/>
                  </a:cubicBezTo>
                  <a:cubicBezTo>
                    <a:pt x="126" y="29"/>
                    <a:pt x="55" y="100"/>
                    <a:pt x="19" y="198"/>
                  </a:cubicBezTo>
                  <a:cubicBezTo>
                    <a:pt x="1" y="241"/>
                    <a:pt x="37" y="283"/>
                    <a:pt x="75" y="283"/>
                  </a:cubicBezTo>
                  <a:cubicBezTo>
                    <a:pt x="93" y="283"/>
                    <a:pt x="112" y="274"/>
                    <a:pt x="126" y="252"/>
                  </a:cubicBezTo>
                  <a:cubicBezTo>
                    <a:pt x="162" y="189"/>
                    <a:pt x="224" y="145"/>
                    <a:pt x="278" y="100"/>
                  </a:cubicBezTo>
                  <a:cubicBezTo>
                    <a:pt x="319" y="58"/>
                    <a:pt x="283" y="1"/>
                    <a:pt x="23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5117;p90">
              <a:extLst>
                <a:ext uri="{FF2B5EF4-FFF2-40B4-BE49-F238E27FC236}">
                  <a16:creationId xmlns:a16="http://schemas.microsoft.com/office/drawing/2014/main" id="{A892DD32-30F0-4573-B735-D01F237620C8}"/>
                </a:ext>
              </a:extLst>
            </p:cNvPr>
            <p:cNvSpPr/>
            <p:nvPr/>
          </p:nvSpPr>
          <p:spPr>
            <a:xfrm>
              <a:off x="1771468" y="3587989"/>
              <a:ext cx="52507" cy="13702"/>
            </a:xfrm>
            <a:custGeom>
              <a:avLst/>
              <a:gdLst/>
              <a:ahLst/>
              <a:cxnLst/>
              <a:rect l="l" t="t" r="r" b="b"/>
              <a:pathLst>
                <a:path w="525" h="137" extrusionOk="0">
                  <a:moveTo>
                    <a:pt x="304" y="1"/>
                  </a:moveTo>
                  <a:cubicBezTo>
                    <a:pt x="222" y="1"/>
                    <a:pt x="136" y="22"/>
                    <a:pt x="54" y="37"/>
                  </a:cubicBezTo>
                  <a:cubicBezTo>
                    <a:pt x="1" y="46"/>
                    <a:pt x="10" y="136"/>
                    <a:pt x="72" y="136"/>
                  </a:cubicBezTo>
                  <a:cubicBezTo>
                    <a:pt x="148" y="130"/>
                    <a:pt x="224" y="121"/>
                    <a:pt x="300" y="121"/>
                  </a:cubicBezTo>
                  <a:cubicBezTo>
                    <a:pt x="349" y="121"/>
                    <a:pt x="398" y="125"/>
                    <a:pt x="447" y="136"/>
                  </a:cubicBezTo>
                  <a:cubicBezTo>
                    <a:pt x="450" y="136"/>
                    <a:pt x="453" y="136"/>
                    <a:pt x="456" y="136"/>
                  </a:cubicBezTo>
                  <a:cubicBezTo>
                    <a:pt x="503" y="136"/>
                    <a:pt x="524" y="72"/>
                    <a:pt x="482" y="46"/>
                  </a:cubicBezTo>
                  <a:cubicBezTo>
                    <a:pt x="426" y="12"/>
                    <a:pt x="366" y="1"/>
                    <a:pt x="30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5118;p90">
              <a:extLst>
                <a:ext uri="{FF2B5EF4-FFF2-40B4-BE49-F238E27FC236}">
                  <a16:creationId xmlns:a16="http://schemas.microsoft.com/office/drawing/2014/main" id="{AB20AFF1-4547-46E6-B4D8-E6263672AA75}"/>
                </a:ext>
              </a:extLst>
            </p:cNvPr>
            <p:cNvSpPr/>
            <p:nvPr/>
          </p:nvSpPr>
          <p:spPr>
            <a:xfrm>
              <a:off x="1746465" y="3647297"/>
              <a:ext cx="40305" cy="17303"/>
            </a:xfrm>
            <a:custGeom>
              <a:avLst/>
              <a:gdLst/>
              <a:ahLst/>
              <a:cxnLst/>
              <a:rect l="l" t="t" r="r" b="b"/>
              <a:pathLst>
                <a:path w="403" h="173" extrusionOk="0">
                  <a:moveTo>
                    <a:pt x="287" y="1"/>
                  </a:moveTo>
                  <a:cubicBezTo>
                    <a:pt x="257" y="1"/>
                    <a:pt x="229" y="5"/>
                    <a:pt x="197" y="15"/>
                  </a:cubicBezTo>
                  <a:cubicBezTo>
                    <a:pt x="144" y="33"/>
                    <a:pt x="90" y="60"/>
                    <a:pt x="46" y="87"/>
                  </a:cubicBezTo>
                  <a:cubicBezTo>
                    <a:pt x="0" y="117"/>
                    <a:pt x="25" y="173"/>
                    <a:pt x="67" y="173"/>
                  </a:cubicBezTo>
                  <a:cubicBezTo>
                    <a:pt x="74" y="173"/>
                    <a:pt x="82" y="171"/>
                    <a:pt x="90" y="167"/>
                  </a:cubicBezTo>
                  <a:cubicBezTo>
                    <a:pt x="135" y="149"/>
                    <a:pt x="179" y="140"/>
                    <a:pt x="224" y="122"/>
                  </a:cubicBezTo>
                  <a:cubicBezTo>
                    <a:pt x="269" y="113"/>
                    <a:pt x="313" y="105"/>
                    <a:pt x="358" y="87"/>
                  </a:cubicBezTo>
                  <a:cubicBezTo>
                    <a:pt x="393" y="78"/>
                    <a:pt x="402" y="15"/>
                    <a:pt x="358" y="6"/>
                  </a:cubicBezTo>
                  <a:cubicBezTo>
                    <a:pt x="332" y="3"/>
                    <a:pt x="309" y="1"/>
                    <a:pt x="28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5119;p90">
              <a:extLst>
                <a:ext uri="{FF2B5EF4-FFF2-40B4-BE49-F238E27FC236}">
                  <a16:creationId xmlns:a16="http://schemas.microsoft.com/office/drawing/2014/main" id="{C936E02A-0DC0-4B0B-BCDC-681C8E50C4CE}"/>
                </a:ext>
              </a:extLst>
            </p:cNvPr>
            <p:cNvSpPr/>
            <p:nvPr/>
          </p:nvSpPr>
          <p:spPr>
            <a:xfrm>
              <a:off x="1824175" y="3663700"/>
              <a:ext cx="24103" cy="26204"/>
            </a:xfrm>
            <a:custGeom>
              <a:avLst/>
              <a:gdLst/>
              <a:ahLst/>
              <a:cxnLst/>
              <a:rect l="l" t="t" r="r" b="b"/>
              <a:pathLst>
                <a:path w="241" h="262" extrusionOk="0">
                  <a:moveTo>
                    <a:pt x="91" y="0"/>
                  </a:moveTo>
                  <a:cubicBezTo>
                    <a:pt x="77" y="0"/>
                    <a:pt x="62" y="6"/>
                    <a:pt x="54" y="21"/>
                  </a:cubicBezTo>
                  <a:cubicBezTo>
                    <a:pt x="0" y="119"/>
                    <a:pt x="54" y="262"/>
                    <a:pt x="178" y="262"/>
                  </a:cubicBezTo>
                  <a:cubicBezTo>
                    <a:pt x="223" y="262"/>
                    <a:pt x="241" y="208"/>
                    <a:pt x="214" y="181"/>
                  </a:cubicBezTo>
                  <a:cubicBezTo>
                    <a:pt x="178" y="146"/>
                    <a:pt x="125" y="128"/>
                    <a:pt x="143" y="57"/>
                  </a:cubicBezTo>
                  <a:cubicBezTo>
                    <a:pt x="155" y="26"/>
                    <a:pt x="122" y="0"/>
                    <a:pt x="9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5120;p90">
              <a:extLst>
                <a:ext uri="{FF2B5EF4-FFF2-40B4-BE49-F238E27FC236}">
                  <a16:creationId xmlns:a16="http://schemas.microsoft.com/office/drawing/2014/main" id="{BDBCC8A2-0BA9-4ED4-A62A-159F86238818}"/>
                </a:ext>
              </a:extLst>
            </p:cNvPr>
            <p:cNvSpPr/>
            <p:nvPr/>
          </p:nvSpPr>
          <p:spPr>
            <a:xfrm>
              <a:off x="1991000" y="3108321"/>
              <a:ext cx="45906" cy="47507"/>
            </a:xfrm>
            <a:custGeom>
              <a:avLst/>
              <a:gdLst/>
              <a:ahLst/>
              <a:cxnLst/>
              <a:rect l="l" t="t" r="r" b="b"/>
              <a:pathLst>
                <a:path w="459" h="475" extrusionOk="0">
                  <a:moveTo>
                    <a:pt x="377" y="1"/>
                  </a:moveTo>
                  <a:cubicBezTo>
                    <a:pt x="367" y="1"/>
                    <a:pt x="357" y="3"/>
                    <a:pt x="347" y="7"/>
                  </a:cubicBezTo>
                  <a:cubicBezTo>
                    <a:pt x="213" y="87"/>
                    <a:pt x="124" y="230"/>
                    <a:pt x="35" y="355"/>
                  </a:cubicBezTo>
                  <a:cubicBezTo>
                    <a:pt x="1" y="410"/>
                    <a:pt x="60" y="474"/>
                    <a:pt x="114" y="474"/>
                  </a:cubicBezTo>
                  <a:cubicBezTo>
                    <a:pt x="131" y="474"/>
                    <a:pt x="147" y="468"/>
                    <a:pt x="160" y="453"/>
                  </a:cubicBezTo>
                  <a:cubicBezTo>
                    <a:pt x="258" y="337"/>
                    <a:pt x="365" y="230"/>
                    <a:pt x="436" y="96"/>
                  </a:cubicBezTo>
                  <a:cubicBezTo>
                    <a:pt x="459" y="52"/>
                    <a:pt x="425" y="1"/>
                    <a:pt x="3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5121;p90">
              <a:extLst>
                <a:ext uri="{FF2B5EF4-FFF2-40B4-BE49-F238E27FC236}">
                  <a16:creationId xmlns:a16="http://schemas.microsoft.com/office/drawing/2014/main" id="{F4B4E29D-0176-4CC5-BC5C-E35A59040F42}"/>
                </a:ext>
              </a:extLst>
            </p:cNvPr>
            <p:cNvSpPr/>
            <p:nvPr/>
          </p:nvSpPr>
          <p:spPr>
            <a:xfrm>
              <a:off x="2078612" y="3102721"/>
              <a:ext cx="56607" cy="32305"/>
            </a:xfrm>
            <a:custGeom>
              <a:avLst/>
              <a:gdLst/>
              <a:ahLst/>
              <a:cxnLst/>
              <a:rect l="l" t="t" r="r" b="b"/>
              <a:pathLst>
                <a:path w="566" h="323" extrusionOk="0">
                  <a:moveTo>
                    <a:pt x="78" y="0"/>
                  </a:moveTo>
                  <a:cubicBezTo>
                    <a:pt x="6" y="0"/>
                    <a:pt x="0" y="108"/>
                    <a:pt x="69" y="126"/>
                  </a:cubicBezTo>
                  <a:cubicBezTo>
                    <a:pt x="212" y="170"/>
                    <a:pt x="310" y="286"/>
                    <a:pt x="461" y="322"/>
                  </a:cubicBezTo>
                  <a:cubicBezTo>
                    <a:pt x="464" y="322"/>
                    <a:pt x="468" y="323"/>
                    <a:pt x="471" y="323"/>
                  </a:cubicBezTo>
                  <a:cubicBezTo>
                    <a:pt x="521" y="323"/>
                    <a:pt x="566" y="257"/>
                    <a:pt x="524" y="215"/>
                  </a:cubicBezTo>
                  <a:cubicBezTo>
                    <a:pt x="390" y="108"/>
                    <a:pt x="256" y="19"/>
                    <a:pt x="87" y="1"/>
                  </a:cubicBezTo>
                  <a:cubicBezTo>
                    <a:pt x="84" y="0"/>
                    <a:pt x="81" y="0"/>
                    <a:pt x="7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5122;p90">
              <a:extLst>
                <a:ext uri="{FF2B5EF4-FFF2-40B4-BE49-F238E27FC236}">
                  <a16:creationId xmlns:a16="http://schemas.microsoft.com/office/drawing/2014/main" id="{8949414F-9F5C-48B6-BDAC-40FF41F35348}"/>
                </a:ext>
              </a:extLst>
            </p:cNvPr>
            <p:cNvSpPr/>
            <p:nvPr/>
          </p:nvSpPr>
          <p:spPr>
            <a:xfrm>
              <a:off x="2107515" y="3169630"/>
              <a:ext cx="36905" cy="22903"/>
            </a:xfrm>
            <a:custGeom>
              <a:avLst/>
              <a:gdLst/>
              <a:ahLst/>
              <a:cxnLst/>
              <a:rect l="l" t="t" r="r" b="b"/>
              <a:pathLst>
                <a:path w="369" h="229" extrusionOk="0">
                  <a:moveTo>
                    <a:pt x="297" y="1"/>
                  </a:moveTo>
                  <a:cubicBezTo>
                    <a:pt x="253" y="1"/>
                    <a:pt x="208" y="28"/>
                    <a:pt x="172" y="54"/>
                  </a:cubicBezTo>
                  <a:cubicBezTo>
                    <a:pt x="128" y="72"/>
                    <a:pt x="92" y="99"/>
                    <a:pt x="47" y="126"/>
                  </a:cubicBezTo>
                  <a:cubicBezTo>
                    <a:pt x="0" y="149"/>
                    <a:pt x="22" y="228"/>
                    <a:pt x="71" y="228"/>
                  </a:cubicBezTo>
                  <a:cubicBezTo>
                    <a:pt x="78" y="228"/>
                    <a:pt x="85" y="227"/>
                    <a:pt x="92" y="224"/>
                  </a:cubicBezTo>
                  <a:lnTo>
                    <a:pt x="226" y="170"/>
                  </a:lnTo>
                  <a:cubicBezTo>
                    <a:pt x="270" y="152"/>
                    <a:pt x="315" y="135"/>
                    <a:pt x="342" y="90"/>
                  </a:cubicBezTo>
                  <a:cubicBezTo>
                    <a:pt x="369" y="54"/>
                    <a:pt x="333" y="10"/>
                    <a:pt x="29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5123;p90">
              <a:extLst>
                <a:ext uri="{FF2B5EF4-FFF2-40B4-BE49-F238E27FC236}">
                  <a16:creationId xmlns:a16="http://schemas.microsoft.com/office/drawing/2014/main" id="{2C5AF672-25C7-4845-854F-CA0D096F3FAB}"/>
                </a:ext>
              </a:extLst>
            </p:cNvPr>
            <p:cNvSpPr/>
            <p:nvPr/>
          </p:nvSpPr>
          <p:spPr>
            <a:xfrm>
              <a:off x="2017104" y="3205135"/>
              <a:ext cx="20703" cy="36005"/>
            </a:xfrm>
            <a:custGeom>
              <a:avLst/>
              <a:gdLst/>
              <a:ahLst/>
              <a:cxnLst/>
              <a:rect l="l" t="t" r="r" b="b"/>
              <a:pathLst>
                <a:path w="207" h="360" extrusionOk="0">
                  <a:moveTo>
                    <a:pt x="40" y="0"/>
                  </a:moveTo>
                  <a:cubicBezTo>
                    <a:pt x="20" y="0"/>
                    <a:pt x="1" y="14"/>
                    <a:pt x="6" y="38"/>
                  </a:cubicBezTo>
                  <a:cubicBezTo>
                    <a:pt x="6" y="145"/>
                    <a:pt x="33" y="279"/>
                    <a:pt x="113" y="351"/>
                  </a:cubicBezTo>
                  <a:cubicBezTo>
                    <a:pt x="123" y="357"/>
                    <a:pt x="134" y="360"/>
                    <a:pt x="145" y="360"/>
                  </a:cubicBezTo>
                  <a:cubicBezTo>
                    <a:pt x="179" y="360"/>
                    <a:pt x="207" y="329"/>
                    <a:pt x="193" y="288"/>
                  </a:cubicBezTo>
                  <a:cubicBezTo>
                    <a:pt x="166" y="243"/>
                    <a:pt x="140" y="208"/>
                    <a:pt x="122" y="172"/>
                  </a:cubicBezTo>
                  <a:cubicBezTo>
                    <a:pt x="95" y="128"/>
                    <a:pt x="77" y="74"/>
                    <a:pt x="77" y="29"/>
                  </a:cubicBezTo>
                  <a:cubicBezTo>
                    <a:pt x="73" y="9"/>
                    <a:pt x="56" y="0"/>
                    <a:pt x="4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5124;p90">
              <a:extLst>
                <a:ext uri="{FF2B5EF4-FFF2-40B4-BE49-F238E27FC236}">
                  <a16:creationId xmlns:a16="http://schemas.microsoft.com/office/drawing/2014/main" id="{352AB68E-D4AE-430B-A63E-7C21E2DBAA44}"/>
                </a:ext>
              </a:extLst>
            </p:cNvPr>
            <p:cNvSpPr/>
            <p:nvPr/>
          </p:nvSpPr>
          <p:spPr>
            <a:xfrm>
              <a:off x="1914990" y="3190833"/>
              <a:ext cx="32404" cy="36806"/>
            </a:xfrm>
            <a:custGeom>
              <a:avLst/>
              <a:gdLst/>
              <a:ahLst/>
              <a:cxnLst/>
              <a:rect l="l" t="t" r="r" b="b"/>
              <a:pathLst>
                <a:path w="324" h="368" extrusionOk="0">
                  <a:moveTo>
                    <a:pt x="59" y="1"/>
                  </a:moveTo>
                  <a:cubicBezTo>
                    <a:pt x="28" y="1"/>
                    <a:pt x="0" y="29"/>
                    <a:pt x="19" y="65"/>
                  </a:cubicBezTo>
                  <a:cubicBezTo>
                    <a:pt x="81" y="172"/>
                    <a:pt x="135" y="271"/>
                    <a:pt x="224" y="351"/>
                  </a:cubicBezTo>
                  <a:cubicBezTo>
                    <a:pt x="233" y="363"/>
                    <a:pt x="245" y="368"/>
                    <a:pt x="257" y="368"/>
                  </a:cubicBezTo>
                  <a:cubicBezTo>
                    <a:pt x="291" y="368"/>
                    <a:pt x="324" y="330"/>
                    <a:pt x="304" y="297"/>
                  </a:cubicBezTo>
                  <a:cubicBezTo>
                    <a:pt x="242" y="190"/>
                    <a:pt x="170" y="110"/>
                    <a:pt x="99" y="21"/>
                  </a:cubicBezTo>
                  <a:cubicBezTo>
                    <a:pt x="88" y="7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5125;p90">
              <a:extLst>
                <a:ext uri="{FF2B5EF4-FFF2-40B4-BE49-F238E27FC236}">
                  <a16:creationId xmlns:a16="http://schemas.microsoft.com/office/drawing/2014/main" id="{63C2D1C7-CCC6-4766-8F57-ABEF6A1DB914}"/>
                </a:ext>
              </a:extLst>
            </p:cNvPr>
            <p:cNvSpPr/>
            <p:nvPr/>
          </p:nvSpPr>
          <p:spPr>
            <a:xfrm>
              <a:off x="1921491" y="3432767"/>
              <a:ext cx="40005" cy="17103"/>
            </a:xfrm>
            <a:custGeom>
              <a:avLst/>
              <a:gdLst/>
              <a:ahLst/>
              <a:cxnLst/>
              <a:rect l="l" t="t" r="r" b="b"/>
              <a:pathLst>
                <a:path w="400" h="171" extrusionOk="0">
                  <a:moveTo>
                    <a:pt x="70" y="1"/>
                  </a:moveTo>
                  <a:cubicBezTo>
                    <a:pt x="7" y="1"/>
                    <a:pt x="1" y="100"/>
                    <a:pt x="61" y="117"/>
                  </a:cubicBezTo>
                  <a:cubicBezTo>
                    <a:pt x="105" y="126"/>
                    <a:pt x="150" y="144"/>
                    <a:pt x="186" y="153"/>
                  </a:cubicBezTo>
                  <a:cubicBezTo>
                    <a:pt x="239" y="171"/>
                    <a:pt x="275" y="171"/>
                    <a:pt x="328" y="171"/>
                  </a:cubicBezTo>
                  <a:cubicBezTo>
                    <a:pt x="382" y="162"/>
                    <a:pt x="400" y="100"/>
                    <a:pt x="355" y="73"/>
                  </a:cubicBezTo>
                  <a:cubicBezTo>
                    <a:pt x="311" y="46"/>
                    <a:pt x="275" y="19"/>
                    <a:pt x="221" y="19"/>
                  </a:cubicBezTo>
                  <a:cubicBezTo>
                    <a:pt x="177" y="10"/>
                    <a:pt x="132" y="1"/>
                    <a:pt x="79" y="1"/>
                  </a:cubicBezTo>
                  <a:cubicBezTo>
                    <a:pt x="76" y="1"/>
                    <a:pt x="73" y="1"/>
                    <a:pt x="70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5126;p90">
              <a:extLst>
                <a:ext uri="{FF2B5EF4-FFF2-40B4-BE49-F238E27FC236}">
                  <a16:creationId xmlns:a16="http://schemas.microsoft.com/office/drawing/2014/main" id="{3B547234-7D6C-4786-9AEC-2B662014D8A9}"/>
                </a:ext>
              </a:extLst>
            </p:cNvPr>
            <p:cNvSpPr/>
            <p:nvPr/>
          </p:nvSpPr>
          <p:spPr>
            <a:xfrm>
              <a:off x="1992300" y="3481674"/>
              <a:ext cx="25403" cy="33805"/>
            </a:xfrm>
            <a:custGeom>
              <a:avLst/>
              <a:gdLst/>
              <a:ahLst/>
              <a:cxnLst/>
              <a:rect l="l" t="t" r="r" b="b"/>
              <a:pathLst>
                <a:path w="254" h="338" extrusionOk="0">
                  <a:moveTo>
                    <a:pt x="94" y="1"/>
                  </a:moveTo>
                  <a:cubicBezTo>
                    <a:pt x="43" y="1"/>
                    <a:pt x="0" y="71"/>
                    <a:pt x="49" y="119"/>
                  </a:cubicBezTo>
                  <a:cubicBezTo>
                    <a:pt x="84" y="164"/>
                    <a:pt x="111" y="217"/>
                    <a:pt x="102" y="280"/>
                  </a:cubicBezTo>
                  <a:cubicBezTo>
                    <a:pt x="96" y="314"/>
                    <a:pt x="121" y="338"/>
                    <a:pt x="148" y="338"/>
                  </a:cubicBezTo>
                  <a:cubicBezTo>
                    <a:pt x="163" y="338"/>
                    <a:pt x="179" y="331"/>
                    <a:pt x="191" y="315"/>
                  </a:cubicBezTo>
                  <a:cubicBezTo>
                    <a:pt x="254" y="208"/>
                    <a:pt x="227" y="101"/>
                    <a:pt x="138" y="21"/>
                  </a:cubicBezTo>
                  <a:cubicBezTo>
                    <a:pt x="124" y="7"/>
                    <a:pt x="108" y="1"/>
                    <a:pt x="94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5127;p90">
              <a:extLst>
                <a:ext uri="{FF2B5EF4-FFF2-40B4-BE49-F238E27FC236}">
                  <a16:creationId xmlns:a16="http://schemas.microsoft.com/office/drawing/2014/main" id="{72D181CD-7DB8-4487-ACF3-F07BAEF8820B}"/>
                </a:ext>
              </a:extLst>
            </p:cNvPr>
            <p:cNvSpPr/>
            <p:nvPr/>
          </p:nvSpPr>
          <p:spPr>
            <a:xfrm>
              <a:off x="1956996" y="3582188"/>
              <a:ext cx="26103" cy="47007"/>
            </a:xfrm>
            <a:custGeom>
              <a:avLst/>
              <a:gdLst/>
              <a:ahLst/>
              <a:cxnLst/>
              <a:rect l="l" t="t" r="r" b="b"/>
              <a:pathLst>
                <a:path w="261" h="470" extrusionOk="0">
                  <a:moveTo>
                    <a:pt x="111" y="1"/>
                  </a:moveTo>
                  <a:cubicBezTo>
                    <a:pt x="88" y="1"/>
                    <a:pt x="64" y="13"/>
                    <a:pt x="54" y="42"/>
                  </a:cubicBezTo>
                  <a:cubicBezTo>
                    <a:pt x="0" y="194"/>
                    <a:pt x="36" y="354"/>
                    <a:pt x="161" y="452"/>
                  </a:cubicBezTo>
                  <a:cubicBezTo>
                    <a:pt x="173" y="464"/>
                    <a:pt x="186" y="469"/>
                    <a:pt x="198" y="469"/>
                  </a:cubicBezTo>
                  <a:cubicBezTo>
                    <a:pt x="232" y="469"/>
                    <a:pt x="261" y="431"/>
                    <a:pt x="241" y="399"/>
                  </a:cubicBezTo>
                  <a:cubicBezTo>
                    <a:pt x="188" y="301"/>
                    <a:pt x="143" y="185"/>
                    <a:pt x="170" y="78"/>
                  </a:cubicBezTo>
                  <a:cubicBezTo>
                    <a:pt x="180" y="29"/>
                    <a:pt x="146" y="1"/>
                    <a:pt x="11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5128;p90">
              <a:extLst>
                <a:ext uri="{FF2B5EF4-FFF2-40B4-BE49-F238E27FC236}">
                  <a16:creationId xmlns:a16="http://schemas.microsoft.com/office/drawing/2014/main" id="{609405CB-76C0-47B5-827A-51F00A01CA36}"/>
                </a:ext>
              </a:extLst>
            </p:cNvPr>
            <p:cNvSpPr/>
            <p:nvPr/>
          </p:nvSpPr>
          <p:spPr>
            <a:xfrm>
              <a:off x="1886086" y="3562185"/>
              <a:ext cx="34804" cy="35005"/>
            </a:xfrm>
            <a:custGeom>
              <a:avLst/>
              <a:gdLst/>
              <a:ahLst/>
              <a:cxnLst/>
              <a:rect l="l" t="t" r="r" b="b"/>
              <a:pathLst>
                <a:path w="348" h="350" extrusionOk="0">
                  <a:moveTo>
                    <a:pt x="267" y="0"/>
                  </a:moveTo>
                  <a:cubicBezTo>
                    <a:pt x="257" y="0"/>
                    <a:pt x="246" y="3"/>
                    <a:pt x="236" y="10"/>
                  </a:cubicBezTo>
                  <a:cubicBezTo>
                    <a:pt x="147" y="81"/>
                    <a:pt x="76" y="162"/>
                    <a:pt x="22" y="260"/>
                  </a:cubicBezTo>
                  <a:cubicBezTo>
                    <a:pt x="1" y="296"/>
                    <a:pt x="38" y="350"/>
                    <a:pt x="76" y="350"/>
                  </a:cubicBezTo>
                  <a:cubicBezTo>
                    <a:pt x="85" y="350"/>
                    <a:pt x="94" y="347"/>
                    <a:pt x="103" y="340"/>
                  </a:cubicBezTo>
                  <a:cubicBezTo>
                    <a:pt x="192" y="278"/>
                    <a:pt x="272" y="188"/>
                    <a:pt x="326" y="99"/>
                  </a:cubicBezTo>
                  <a:cubicBezTo>
                    <a:pt x="347" y="56"/>
                    <a:pt x="310" y="0"/>
                    <a:pt x="26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5129;p90">
              <a:extLst>
                <a:ext uri="{FF2B5EF4-FFF2-40B4-BE49-F238E27FC236}">
                  <a16:creationId xmlns:a16="http://schemas.microsoft.com/office/drawing/2014/main" id="{9A48BA3A-E425-4398-B21A-2F8413268196}"/>
                </a:ext>
              </a:extLst>
            </p:cNvPr>
            <p:cNvSpPr/>
            <p:nvPr/>
          </p:nvSpPr>
          <p:spPr>
            <a:xfrm>
              <a:off x="1956096" y="3717207"/>
              <a:ext cx="45606" cy="42506"/>
            </a:xfrm>
            <a:custGeom>
              <a:avLst/>
              <a:gdLst/>
              <a:ahLst/>
              <a:cxnLst/>
              <a:rect l="l" t="t" r="r" b="b"/>
              <a:pathLst>
                <a:path w="456" h="425" extrusionOk="0">
                  <a:moveTo>
                    <a:pt x="92" y="1"/>
                  </a:moveTo>
                  <a:cubicBezTo>
                    <a:pt x="41" y="1"/>
                    <a:pt x="1" y="75"/>
                    <a:pt x="45" y="119"/>
                  </a:cubicBezTo>
                  <a:cubicBezTo>
                    <a:pt x="107" y="164"/>
                    <a:pt x="161" y="208"/>
                    <a:pt x="223" y="262"/>
                  </a:cubicBezTo>
                  <a:cubicBezTo>
                    <a:pt x="268" y="298"/>
                    <a:pt x="321" y="351"/>
                    <a:pt x="348" y="396"/>
                  </a:cubicBezTo>
                  <a:cubicBezTo>
                    <a:pt x="358" y="416"/>
                    <a:pt x="376" y="425"/>
                    <a:pt x="395" y="425"/>
                  </a:cubicBezTo>
                  <a:cubicBezTo>
                    <a:pt x="425" y="425"/>
                    <a:pt x="455" y="402"/>
                    <a:pt x="455" y="369"/>
                  </a:cubicBezTo>
                  <a:cubicBezTo>
                    <a:pt x="455" y="191"/>
                    <a:pt x="259" y="101"/>
                    <a:pt x="125" y="12"/>
                  </a:cubicBezTo>
                  <a:cubicBezTo>
                    <a:pt x="114" y="4"/>
                    <a:pt x="103" y="1"/>
                    <a:pt x="9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5130;p90">
              <a:extLst>
                <a:ext uri="{FF2B5EF4-FFF2-40B4-BE49-F238E27FC236}">
                  <a16:creationId xmlns:a16="http://schemas.microsoft.com/office/drawing/2014/main" id="{AB5E31DB-7928-4E56-92F3-5F0D5B00F3AD}"/>
                </a:ext>
              </a:extLst>
            </p:cNvPr>
            <p:cNvSpPr/>
            <p:nvPr/>
          </p:nvSpPr>
          <p:spPr>
            <a:xfrm>
              <a:off x="1905289" y="3784817"/>
              <a:ext cx="39705" cy="33005"/>
            </a:xfrm>
            <a:custGeom>
              <a:avLst/>
              <a:gdLst/>
              <a:ahLst/>
              <a:cxnLst/>
              <a:rect l="l" t="t" r="r" b="b"/>
              <a:pathLst>
                <a:path w="397" h="330" extrusionOk="0">
                  <a:moveTo>
                    <a:pt x="79" y="0"/>
                  </a:moveTo>
                  <a:cubicBezTo>
                    <a:pt x="36" y="0"/>
                    <a:pt x="1" y="53"/>
                    <a:pt x="35" y="94"/>
                  </a:cubicBezTo>
                  <a:cubicBezTo>
                    <a:pt x="116" y="184"/>
                    <a:pt x="196" y="273"/>
                    <a:pt x="303" y="326"/>
                  </a:cubicBezTo>
                  <a:cubicBezTo>
                    <a:pt x="310" y="329"/>
                    <a:pt x="316" y="330"/>
                    <a:pt x="322" y="330"/>
                  </a:cubicBezTo>
                  <a:cubicBezTo>
                    <a:pt x="366" y="330"/>
                    <a:pt x="397" y="276"/>
                    <a:pt x="366" y="237"/>
                  </a:cubicBezTo>
                  <a:cubicBezTo>
                    <a:pt x="285" y="157"/>
                    <a:pt x="196" y="94"/>
                    <a:pt x="116" y="14"/>
                  </a:cubicBezTo>
                  <a:cubicBezTo>
                    <a:pt x="104" y="4"/>
                    <a:pt x="91" y="0"/>
                    <a:pt x="7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5131;p90">
              <a:extLst>
                <a:ext uri="{FF2B5EF4-FFF2-40B4-BE49-F238E27FC236}">
                  <a16:creationId xmlns:a16="http://schemas.microsoft.com/office/drawing/2014/main" id="{20467784-CCFD-463E-B68A-493AC97CD28A}"/>
                </a:ext>
              </a:extLst>
            </p:cNvPr>
            <p:cNvSpPr/>
            <p:nvPr/>
          </p:nvSpPr>
          <p:spPr>
            <a:xfrm>
              <a:off x="1970397" y="3938439"/>
              <a:ext cx="43105" cy="19303"/>
            </a:xfrm>
            <a:custGeom>
              <a:avLst/>
              <a:gdLst/>
              <a:ahLst/>
              <a:cxnLst/>
              <a:rect l="l" t="t" r="r" b="b"/>
              <a:pathLst>
                <a:path w="431" h="193" extrusionOk="0">
                  <a:moveTo>
                    <a:pt x="249" y="0"/>
                  </a:moveTo>
                  <a:cubicBezTo>
                    <a:pt x="183" y="0"/>
                    <a:pt x="113" y="30"/>
                    <a:pt x="54" y="66"/>
                  </a:cubicBezTo>
                  <a:cubicBezTo>
                    <a:pt x="1" y="104"/>
                    <a:pt x="37" y="192"/>
                    <a:pt x="92" y="192"/>
                  </a:cubicBezTo>
                  <a:cubicBezTo>
                    <a:pt x="103" y="192"/>
                    <a:pt x="114" y="189"/>
                    <a:pt x="125" y="182"/>
                  </a:cubicBezTo>
                  <a:cubicBezTo>
                    <a:pt x="159" y="160"/>
                    <a:pt x="207" y="137"/>
                    <a:pt x="254" y="137"/>
                  </a:cubicBezTo>
                  <a:cubicBezTo>
                    <a:pt x="281" y="137"/>
                    <a:pt x="307" y="145"/>
                    <a:pt x="330" y="164"/>
                  </a:cubicBezTo>
                  <a:cubicBezTo>
                    <a:pt x="341" y="171"/>
                    <a:pt x="352" y="173"/>
                    <a:pt x="363" y="173"/>
                  </a:cubicBezTo>
                  <a:cubicBezTo>
                    <a:pt x="399" y="173"/>
                    <a:pt x="431" y="143"/>
                    <a:pt x="410" y="102"/>
                  </a:cubicBezTo>
                  <a:cubicBezTo>
                    <a:pt x="371" y="27"/>
                    <a:pt x="312" y="0"/>
                    <a:pt x="249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5132;p90">
              <a:extLst>
                <a:ext uri="{FF2B5EF4-FFF2-40B4-BE49-F238E27FC236}">
                  <a16:creationId xmlns:a16="http://schemas.microsoft.com/office/drawing/2014/main" id="{E3C18542-3E81-4114-A089-00F416E982AD}"/>
                </a:ext>
              </a:extLst>
            </p:cNvPr>
            <p:cNvSpPr/>
            <p:nvPr/>
          </p:nvSpPr>
          <p:spPr>
            <a:xfrm>
              <a:off x="2005702" y="4004148"/>
              <a:ext cx="48606" cy="27504"/>
            </a:xfrm>
            <a:custGeom>
              <a:avLst/>
              <a:gdLst/>
              <a:ahLst/>
              <a:cxnLst/>
              <a:rect l="l" t="t" r="r" b="b"/>
              <a:pathLst>
                <a:path w="486" h="275" extrusionOk="0">
                  <a:moveTo>
                    <a:pt x="72" y="1"/>
                  </a:moveTo>
                  <a:cubicBezTo>
                    <a:pt x="34" y="1"/>
                    <a:pt x="0" y="57"/>
                    <a:pt x="31" y="87"/>
                  </a:cubicBezTo>
                  <a:cubicBezTo>
                    <a:pt x="129" y="158"/>
                    <a:pt x="236" y="221"/>
                    <a:pt x="343" y="266"/>
                  </a:cubicBezTo>
                  <a:cubicBezTo>
                    <a:pt x="358" y="271"/>
                    <a:pt x="374" y="274"/>
                    <a:pt x="389" y="274"/>
                  </a:cubicBezTo>
                  <a:cubicBezTo>
                    <a:pt x="420" y="274"/>
                    <a:pt x="450" y="263"/>
                    <a:pt x="468" y="239"/>
                  </a:cubicBezTo>
                  <a:cubicBezTo>
                    <a:pt x="486" y="194"/>
                    <a:pt x="459" y="158"/>
                    <a:pt x="432" y="132"/>
                  </a:cubicBezTo>
                  <a:cubicBezTo>
                    <a:pt x="422" y="118"/>
                    <a:pt x="410" y="112"/>
                    <a:pt x="399" y="112"/>
                  </a:cubicBezTo>
                  <a:cubicBezTo>
                    <a:pt x="382" y="112"/>
                    <a:pt x="366" y="128"/>
                    <a:pt x="361" y="150"/>
                  </a:cubicBezTo>
                  <a:cubicBezTo>
                    <a:pt x="352" y="141"/>
                    <a:pt x="343" y="141"/>
                    <a:pt x="334" y="141"/>
                  </a:cubicBezTo>
                  <a:cubicBezTo>
                    <a:pt x="307" y="123"/>
                    <a:pt x="271" y="114"/>
                    <a:pt x="245" y="96"/>
                  </a:cubicBezTo>
                  <a:cubicBezTo>
                    <a:pt x="191" y="69"/>
                    <a:pt x="138" y="43"/>
                    <a:pt x="93" y="7"/>
                  </a:cubicBezTo>
                  <a:cubicBezTo>
                    <a:pt x="86" y="3"/>
                    <a:pt x="79" y="1"/>
                    <a:pt x="72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5133;p90">
              <a:extLst>
                <a:ext uri="{FF2B5EF4-FFF2-40B4-BE49-F238E27FC236}">
                  <a16:creationId xmlns:a16="http://schemas.microsoft.com/office/drawing/2014/main" id="{16E975FF-E369-46E8-B9DC-53B3B9193D99}"/>
                </a:ext>
              </a:extLst>
            </p:cNvPr>
            <p:cNvSpPr/>
            <p:nvPr/>
          </p:nvSpPr>
          <p:spPr>
            <a:xfrm>
              <a:off x="1983999" y="3851426"/>
              <a:ext cx="32504" cy="35205"/>
            </a:xfrm>
            <a:custGeom>
              <a:avLst/>
              <a:gdLst/>
              <a:ahLst/>
              <a:cxnLst/>
              <a:rect l="l" t="t" r="r" b="b"/>
              <a:pathLst>
                <a:path w="325" h="352" extrusionOk="0">
                  <a:moveTo>
                    <a:pt x="258" y="0"/>
                  </a:moveTo>
                  <a:cubicBezTo>
                    <a:pt x="249" y="0"/>
                    <a:pt x="239" y="3"/>
                    <a:pt x="230" y="8"/>
                  </a:cubicBezTo>
                  <a:cubicBezTo>
                    <a:pt x="141" y="62"/>
                    <a:pt x="87" y="151"/>
                    <a:pt x="34" y="240"/>
                  </a:cubicBezTo>
                  <a:cubicBezTo>
                    <a:pt x="0" y="294"/>
                    <a:pt x="47" y="352"/>
                    <a:pt x="94" y="352"/>
                  </a:cubicBezTo>
                  <a:cubicBezTo>
                    <a:pt x="111" y="352"/>
                    <a:pt x="127" y="345"/>
                    <a:pt x="141" y="330"/>
                  </a:cubicBezTo>
                  <a:cubicBezTo>
                    <a:pt x="212" y="249"/>
                    <a:pt x="283" y="169"/>
                    <a:pt x="310" y="71"/>
                  </a:cubicBezTo>
                  <a:cubicBezTo>
                    <a:pt x="324" y="36"/>
                    <a:pt x="294" y="0"/>
                    <a:pt x="258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5134;p90">
              <a:extLst>
                <a:ext uri="{FF2B5EF4-FFF2-40B4-BE49-F238E27FC236}">
                  <a16:creationId xmlns:a16="http://schemas.microsoft.com/office/drawing/2014/main" id="{8CAF8622-DEBF-4E60-8E35-F6C752ADC692}"/>
                </a:ext>
              </a:extLst>
            </p:cNvPr>
            <p:cNvSpPr/>
            <p:nvPr/>
          </p:nvSpPr>
          <p:spPr>
            <a:xfrm>
              <a:off x="1890087" y="3679402"/>
              <a:ext cx="38505" cy="30105"/>
            </a:xfrm>
            <a:custGeom>
              <a:avLst/>
              <a:gdLst/>
              <a:ahLst/>
              <a:cxnLst/>
              <a:rect l="l" t="t" r="r" b="b"/>
              <a:pathLst>
                <a:path w="385" h="301" extrusionOk="0">
                  <a:moveTo>
                    <a:pt x="304" y="0"/>
                  </a:moveTo>
                  <a:cubicBezTo>
                    <a:pt x="291" y="0"/>
                    <a:pt x="278" y="5"/>
                    <a:pt x="268" y="16"/>
                  </a:cubicBezTo>
                  <a:cubicBezTo>
                    <a:pt x="232" y="51"/>
                    <a:pt x="196" y="87"/>
                    <a:pt x="152" y="123"/>
                  </a:cubicBezTo>
                  <a:cubicBezTo>
                    <a:pt x="116" y="158"/>
                    <a:pt x="63" y="185"/>
                    <a:pt x="27" y="221"/>
                  </a:cubicBezTo>
                  <a:cubicBezTo>
                    <a:pt x="0" y="247"/>
                    <a:pt x="18" y="301"/>
                    <a:pt x="63" y="301"/>
                  </a:cubicBezTo>
                  <a:cubicBezTo>
                    <a:pt x="187" y="283"/>
                    <a:pt x="295" y="185"/>
                    <a:pt x="357" y="87"/>
                  </a:cubicBezTo>
                  <a:cubicBezTo>
                    <a:pt x="384" y="46"/>
                    <a:pt x="344" y="0"/>
                    <a:pt x="304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5135;p90">
              <a:extLst>
                <a:ext uri="{FF2B5EF4-FFF2-40B4-BE49-F238E27FC236}">
                  <a16:creationId xmlns:a16="http://schemas.microsoft.com/office/drawing/2014/main" id="{01E5B362-8195-4065-AA8E-47BA620CB592}"/>
                </a:ext>
              </a:extLst>
            </p:cNvPr>
            <p:cNvSpPr/>
            <p:nvPr/>
          </p:nvSpPr>
          <p:spPr>
            <a:xfrm>
              <a:off x="1886486" y="3266044"/>
              <a:ext cx="29304" cy="16202"/>
            </a:xfrm>
            <a:custGeom>
              <a:avLst/>
              <a:gdLst/>
              <a:ahLst/>
              <a:cxnLst/>
              <a:rect l="l" t="t" r="r" b="b"/>
              <a:pathLst>
                <a:path w="293" h="162" extrusionOk="0">
                  <a:moveTo>
                    <a:pt x="45" y="0"/>
                  </a:moveTo>
                  <a:cubicBezTo>
                    <a:pt x="9" y="0"/>
                    <a:pt x="0" y="45"/>
                    <a:pt x="18" y="63"/>
                  </a:cubicBezTo>
                  <a:cubicBezTo>
                    <a:pt x="18" y="63"/>
                    <a:pt x="18" y="63"/>
                    <a:pt x="27" y="72"/>
                  </a:cubicBezTo>
                  <a:cubicBezTo>
                    <a:pt x="20" y="64"/>
                    <a:pt x="17" y="62"/>
                    <a:pt x="16" y="62"/>
                  </a:cubicBezTo>
                  <a:lnTo>
                    <a:pt x="16" y="62"/>
                  </a:lnTo>
                  <a:cubicBezTo>
                    <a:pt x="13" y="62"/>
                    <a:pt x="27" y="81"/>
                    <a:pt x="27" y="81"/>
                  </a:cubicBezTo>
                  <a:cubicBezTo>
                    <a:pt x="45" y="98"/>
                    <a:pt x="63" y="107"/>
                    <a:pt x="81" y="116"/>
                  </a:cubicBezTo>
                  <a:cubicBezTo>
                    <a:pt x="134" y="143"/>
                    <a:pt x="179" y="161"/>
                    <a:pt x="232" y="161"/>
                  </a:cubicBezTo>
                  <a:cubicBezTo>
                    <a:pt x="235" y="161"/>
                    <a:pt x="238" y="162"/>
                    <a:pt x="240" y="162"/>
                  </a:cubicBezTo>
                  <a:cubicBezTo>
                    <a:pt x="279" y="162"/>
                    <a:pt x="293" y="97"/>
                    <a:pt x="259" y="81"/>
                  </a:cubicBezTo>
                  <a:cubicBezTo>
                    <a:pt x="215" y="63"/>
                    <a:pt x="179" y="36"/>
                    <a:pt x="134" y="27"/>
                  </a:cubicBezTo>
                  <a:cubicBezTo>
                    <a:pt x="107" y="9"/>
                    <a:pt x="81" y="9"/>
                    <a:pt x="45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5136;p90">
              <a:extLst>
                <a:ext uri="{FF2B5EF4-FFF2-40B4-BE49-F238E27FC236}">
                  <a16:creationId xmlns:a16="http://schemas.microsoft.com/office/drawing/2014/main" id="{D3C4A4E2-5E01-4D6A-BACD-BB42EF4572DF}"/>
                </a:ext>
              </a:extLst>
            </p:cNvPr>
            <p:cNvSpPr/>
            <p:nvPr/>
          </p:nvSpPr>
          <p:spPr>
            <a:xfrm>
              <a:off x="2093514" y="3263643"/>
              <a:ext cx="52907" cy="28404"/>
            </a:xfrm>
            <a:custGeom>
              <a:avLst/>
              <a:gdLst/>
              <a:ahLst/>
              <a:cxnLst/>
              <a:rect l="l" t="t" r="r" b="b"/>
              <a:pathLst>
                <a:path w="529" h="284" extrusionOk="0">
                  <a:moveTo>
                    <a:pt x="430" y="0"/>
                  </a:moveTo>
                  <a:cubicBezTo>
                    <a:pt x="420" y="0"/>
                    <a:pt x="410" y="2"/>
                    <a:pt x="402" y="6"/>
                  </a:cubicBezTo>
                  <a:cubicBezTo>
                    <a:pt x="286" y="69"/>
                    <a:pt x="187" y="140"/>
                    <a:pt x="63" y="176"/>
                  </a:cubicBezTo>
                  <a:cubicBezTo>
                    <a:pt x="0" y="194"/>
                    <a:pt x="18" y="283"/>
                    <a:pt x="80" y="283"/>
                  </a:cubicBezTo>
                  <a:cubicBezTo>
                    <a:pt x="89" y="283"/>
                    <a:pt x="98" y="284"/>
                    <a:pt x="107" y="284"/>
                  </a:cubicBezTo>
                  <a:cubicBezTo>
                    <a:pt x="258" y="284"/>
                    <a:pt x="398" y="214"/>
                    <a:pt x="491" y="96"/>
                  </a:cubicBezTo>
                  <a:cubicBezTo>
                    <a:pt x="528" y="51"/>
                    <a:pt x="478" y="0"/>
                    <a:pt x="43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5137;p90">
              <a:extLst>
                <a:ext uri="{FF2B5EF4-FFF2-40B4-BE49-F238E27FC236}">
                  <a16:creationId xmlns:a16="http://schemas.microsoft.com/office/drawing/2014/main" id="{F9CD5A07-92B5-4193-85B3-EE28928FB7C5}"/>
                </a:ext>
              </a:extLst>
            </p:cNvPr>
            <p:cNvSpPr/>
            <p:nvPr/>
          </p:nvSpPr>
          <p:spPr>
            <a:xfrm>
              <a:off x="2111616" y="3385560"/>
              <a:ext cx="56907" cy="31305"/>
            </a:xfrm>
            <a:custGeom>
              <a:avLst/>
              <a:gdLst/>
              <a:ahLst/>
              <a:cxnLst/>
              <a:rect l="l" t="t" r="r" b="b"/>
              <a:pathLst>
                <a:path w="569" h="313" extrusionOk="0">
                  <a:moveTo>
                    <a:pt x="96" y="0"/>
                  </a:moveTo>
                  <a:cubicBezTo>
                    <a:pt x="31" y="0"/>
                    <a:pt x="1" y="100"/>
                    <a:pt x="78" y="117"/>
                  </a:cubicBezTo>
                  <a:cubicBezTo>
                    <a:pt x="158" y="143"/>
                    <a:pt x="238" y="170"/>
                    <a:pt x="310" y="215"/>
                  </a:cubicBezTo>
                  <a:cubicBezTo>
                    <a:pt x="372" y="250"/>
                    <a:pt x="426" y="304"/>
                    <a:pt x="506" y="313"/>
                  </a:cubicBezTo>
                  <a:cubicBezTo>
                    <a:pt x="542" y="313"/>
                    <a:pt x="568" y="268"/>
                    <a:pt x="560" y="242"/>
                  </a:cubicBezTo>
                  <a:cubicBezTo>
                    <a:pt x="497" y="90"/>
                    <a:pt x="247" y="27"/>
                    <a:pt x="105" y="1"/>
                  </a:cubicBezTo>
                  <a:cubicBezTo>
                    <a:pt x="102" y="0"/>
                    <a:pt x="99" y="0"/>
                    <a:pt x="96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5138;p90">
              <a:extLst>
                <a:ext uri="{FF2B5EF4-FFF2-40B4-BE49-F238E27FC236}">
                  <a16:creationId xmlns:a16="http://schemas.microsoft.com/office/drawing/2014/main" id="{C1D2F590-803A-4112-BC0D-0D84BEE3585A}"/>
                </a:ext>
              </a:extLst>
            </p:cNvPr>
            <p:cNvSpPr/>
            <p:nvPr/>
          </p:nvSpPr>
          <p:spPr>
            <a:xfrm>
              <a:off x="2202628" y="3263743"/>
              <a:ext cx="47506" cy="46307"/>
            </a:xfrm>
            <a:custGeom>
              <a:avLst/>
              <a:gdLst/>
              <a:ahLst/>
              <a:cxnLst/>
              <a:rect l="l" t="t" r="r" b="b"/>
              <a:pathLst>
                <a:path w="475" h="463" extrusionOk="0">
                  <a:moveTo>
                    <a:pt x="396" y="0"/>
                  </a:moveTo>
                  <a:cubicBezTo>
                    <a:pt x="381" y="0"/>
                    <a:pt x="367" y="5"/>
                    <a:pt x="354" y="14"/>
                  </a:cubicBezTo>
                  <a:cubicBezTo>
                    <a:pt x="247" y="121"/>
                    <a:pt x="149" y="237"/>
                    <a:pt x="42" y="344"/>
                  </a:cubicBezTo>
                  <a:cubicBezTo>
                    <a:pt x="1" y="393"/>
                    <a:pt x="45" y="463"/>
                    <a:pt x="96" y="463"/>
                  </a:cubicBezTo>
                  <a:cubicBezTo>
                    <a:pt x="111" y="463"/>
                    <a:pt x="126" y="457"/>
                    <a:pt x="140" y="443"/>
                  </a:cubicBezTo>
                  <a:cubicBezTo>
                    <a:pt x="256" y="335"/>
                    <a:pt x="399" y="228"/>
                    <a:pt x="461" y="77"/>
                  </a:cubicBezTo>
                  <a:cubicBezTo>
                    <a:pt x="474" y="31"/>
                    <a:pt x="436" y="0"/>
                    <a:pt x="396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5139;p90">
              <a:extLst>
                <a:ext uri="{FF2B5EF4-FFF2-40B4-BE49-F238E27FC236}">
                  <a16:creationId xmlns:a16="http://schemas.microsoft.com/office/drawing/2014/main" id="{AE6F8476-B25B-459E-9B93-7F90302D08DF}"/>
                </a:ext>
              </a:extLst>
            </p:cNvPr>
            <p:cNvSpPr/>
            <p:nvPr/>
          </p:nvSpPr>
          <p:spPr>
            <a:xfrm>
              <a:off x="2252635" y="3142026"/>
              <a:ext cx="38105" cy="34005"/>
            </a:xfrm>
            <a:custGeom>
              <a:avLst/>
              <a:gdLst/>
              <a:ahLst/>
              <a:cxnLst/>
              <a:rect l="l" t="t" r="r" b="b"/>
              <a:pathLst>
                <a:path w="381" h="340" extrusionOk="0">
                  <a:moveTo>
                    <a:pt x="95" y="1"/>
                  </a:moveTo>
                  <a:cubicBezTo>
                    <a:pt x="44" y="1"/>
                    <a:pt x="0" y="59"/>
                    <a:pt x="42" y="107"/>
                  </a:cubicBezTo>
                  <a:cubicBezTo>
                    <a:pt x="86" y="152"/>
                    <a:pt x="131" y="188"/>
                    <a:pt x="167" y="232"/>
                  </a:cubicBezTo>
                  <a:cubicBezTo>
                    <a:pt x="211" y="277"/>
                    <a:pt x="247" y="330"/>
                    <a:pt x="309" y="339"/>
                  </a:cubicBezTo>
                  <a:cubicBezTo>
                    <a:pt x="336" y="339"/>
                    <a:pt x="363" y="321"/>
                    <a:pt x="363" y="295"/>
                  </a:cubicBezTo>
                  <a:cubicBezTo>
                    <a:pt x="381" y="232"/>
                    <a:pt x="336" y="188"/>
                    <a:pt x="291" y="143"/>
                  </a:cubicBezTo>
                  <a:cubicBezTo>
                    <a:pt x="247" y="98"/>
                    <a:pt x="184" y="54"/>
                    <a:pt x="140" y="18"/>
                  </a:cubicBezTo>
                  <a:cubicBezTo>
                    <a:pt x="125" y="6"/>
                    <a:pt x="110" y="1"/>
                    <a:pt x="9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5140;p90">
              <a:extLst>
                <a:ext uri="{FF2B5EF4-FFF2-40B4-BE49-F238E27FC236}">
                  <a16:creationId xmlns:a16="http://schemas.microsoft.com/office/drawing/2014/main" id="{2305499F-D2AB-4B7E-AFAA-2AE276EF8630}"/>
                </a:ext>
              </a:extLst>
            </p:cNvPr>
            <p:cNvSpPr/>
            <p:nvPr/>
          </p:nvSpPr>
          <p:spPr>
            <a:xfrm>
              <a:off x="2179025" y="3049813"/>
              <a:ext cx="28804" cy="45507"/>
            </a:xfrm>
            <a:custGeom>
              <a:avLst/>
              <a:gdLst/>
              <a:ahLst/>
              <a:cxnLst/>
              <a:rect l="l" t="t" r="r" b="b"/>
              <a:pathLst>
                <a:path w="288" h="455" extrusionOk="0">
                  <a:moveTo>
                    <a:pt x="77" y="1"/>
                  </a:moveTo>
                  <a:cubicBezTo>
                    <a:pt x="30" y="1"/>
                    <a:pt x="1" y="74"/>
                    <a:pt x="37" y="110"/>
                  </a:cubicBezTo>
                  <a:cubicBezTo>
                    <a:pt x="100" y="191"/>
                    <a:pt x="144" y="298"/>
                    <a:pt x="135" y="396"/>
                  </a:cubicBezTo>
                  <a:cubicBezTo>
                    <a:pt x="130" y="431"/>
                    <a:pt x="165" y="454"/>
                    <a:pt x="198" y="454"/>
                  </a:cubicBezTo>
                  <a:cubicBezTo>
                    <a:pt x="216" y="454"/>
                    <a:pt x="233" y="447"/>
                    <a:pt x="242" y="432"/>
                  </a:cubicBezTo>
                  <a:cubicBezTo>
                    <a:pt x="269" y="360"/>
                    <a:pt x="287" y="280"/>
                    <a:pt x="260" y="209"/>
                  </a:cubicBezTo>
                  <a:cubicBezTo>
                    <a:pt x="242" y="128"/>
                    <a:pt x="180" y="57"/>
                    <a:pt x="109" y="12"/>
                  </a:cubicBezTo>
                  <a:cubicBezTo>
                    <a:pt x="97" y="4"/>
                    <a:pt x="87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5141;p90">
              <a:extLst>
                <a:ext uri="{FF2B5EF4-FFF2-40B4-BE49-F238E27FC236}">
                  <a16:creationId xmlns:a16="http://schemas.microsoft.com/office/drawing/2014/main" id="{D7263F85-1282-4B4D-92D0-53FF3504E53E}"/>
                </a:ext>
              </a:extLst>
            </p:cNvPr>
            <p:cNvSpPr/>
            <p:nvPr/>
          </p:nvSpPr>
          <p:spPr>
            <a:xfrm>
              <a:off x="2182525" y="3158628"/>
              <a:ext cx="20803" cy="52708"/>
            </a:xfrm>
            <a:custGeom>
              <a:avLst/>
              <a:gdLst/>
              <a:ahLst/>
              <a:cxnLst/>
              <a:rect l="l" t="t" r="r" b="b"/>
              <a:pathLst>
                <a:path w="208" h="527" extrusionOk="0">
                  <a:moveTo>
                    <a:pt x="77" y="1"/>
                  </a:moveTo>
                  <a:cubicBezTo>
                    <a:pt x="40" y="1"/>
                    <a:pt x="0" y="31"/>
                    <a:pt x="11" y="75"/>
                  </a:cubicBezTo>
                  <a:cubicBezTo>
                    <a:pt x="47" y="218"/>
                    <a:pt x="47" y="361"/>
                    <a:pt x="109" y="503"/>
                  </a:cubicBezTo>
                  <a:cubicBezTo>
                    <a:pt x="119" y="519"/>
                    <a:pt x="134" y="526"/>
                    <a:pt x="150" y="526"/>
                  </a:cubicBezTo>
                  <a:cubicBezTo>
                    <a:pt x="178" y="526"/>
                    <a:pt x="207" y="505"/>
                    <a:pt x="207" y="477"/>
                  </a:cubicBezTo>
                  <a:cubicBezTo>
                    <a:pt x="190" y="325"/>
                    <a:pt x="181" y="182"/>
                    <a:pt x="127" y="39"/>
                  </a:cubicBezTo>
                  <a:cubicBezTo>
                    <a:pt x="120" y="12"/>
                    <a:pt x="99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5142;p90">
              <a:extLst>
                <a:ext uri="{FF2B5EF4-FFF2-40B4-BE49-F238E27FC236}">
                  <a16:creationId xmlns:a16="http://schemas.microsoft.com/office/drawing/2014/main" id="{834E7D2B-EB16-4D03-8CAC-8CE776A2FBD0}"/>
                </a:ext>
              </a:extLst>
            </p:cNvPr>
            <p:cNvSpPr/>
            <p:nvPr/>
          </p:nvSpPr>
          <p:spPr>
            <a:xfrm>
              <a:off x="2325444" y="3207935"/>
              <a:ext cx="47106" cy="11802"/>
            </a:xfrm>
            <a:custGeom>
              <a:avLst/>
              <a:gdLst/>
              <a:ahLst/>
              <a:cxnLst/>
              <a:rect l="l" t="t" r="r" b="b"/>
              <a:pathLst>
                <a:path w="471" h="118" extrusionOk="0">
                  <a:moveTo>
                    <a:pt x="412" y="0"/>
                  </a:moveTo>
                  <a:cubicBezTo>
                    <a:pt x="409" y="0"/>
                    <a:pt x="405" y="1"/>
                    <a:pt x="402" y="1"/>
                  </a:cubicBezTo>
                  <a:cubicBezTo>
                    <a:pt x="286" y="19"/>
                    <a:pt x="170" y="19"/>
                    <a:pt x="54" y="19"/>
                  </a:cubicBezTo>
                  <a:cubicBezTo>
                    <a:pt x="1" y="19"/>
                    <a:pt x="1" y="108"/>
                    <a:pt x="54" y="108"/>
                  </a:cubicBezTo>
                  <a:cubicBezTo>
                    <a:pt x="112" y="112"/>
                    <a:pt x="168" y="118"/>
                    <a:pt x="223" y="118"/>
                  </a:cubicBezTo>
                  <a:cubicBezTo>
                    <a:pt x="296" y="118"/>
                    <a:pt x="367" y="108"/>
                    <a:pt x="438" y="73"/>
                  </a:cubicBezTo>
                  <a:cubicBezTo>
                    <a:pt x="471" y="48"/>
                    <a:pt x="450" y="0"/>
                    <a:pt x="41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5143;p90">
              <a:extLst>
                <a:ext uri="{FF2B5EF4-FFF2-40B4-BE49-F238E27FC236}">
                  <a16:creationId xmlns:a16="http://schemas.microsoft.com/office/drawing/2014/main" id="{EC164FDC-C6E7-4C80-980D-82BB2D2E9657}"/>
                </a:ext>
              </a:extLst>
            </p:cNvPr>
            <p:cNvSpPr/>
            <p:nvPr/>
          </p:nvSpPr>
          <p:spPr>
            <a:xfrm>
              <a:off x="2296940" y="3100920"/>
              <a:ext cx="55107" cy="21603"/>
            </a:xfrm>
            <a:custGeom>
              <a:avLst/>
              <a:gdLst/>
              <a:ahLst/>
              <a:cxnLst/>
              <a:rect l="l" t="t" r="r" b="b"/>
              <a:pathLst>
                <a:path w="551" h="216" extrusionOk="0">
                  <a:moveTo>
                    <a:pt x="63" y="1"/>
                  </a:moveTo>
                  <a:cubicBezTo>
                    <a:pt x="9" y="1"/>
                    <a:pt x="0" y="90"/>
                    <a:pt x="54" y="108"/>
                  </a:cubicBezTo>
                  <a:cubicBezTo>
                    <a:pt x="187" y="144"/>
                    <a:pt x="330" y="179"/>
                    <a:pt x="464" y="215"/>
                  </a:cubicBezTo>
                  <a:cubicBezTo>
                    <a:pt x="467" y="215"/>
                    <a:pt x="470" y="216"/>
                    <a:pt x="473" y="216"/>
                  </a:cubicBezTo>
                  <a:cubicBezTo>
                    <a:pt x="521" y="216"/>
                    <a:pt x="550" y="151"/>
                    <a:pt x="500" y="126"/>
                  </a:cubicBezTo>
                  <a:cubicBezTo>
                    <a:pt x="357" y="54"/>
                    <a:pt x="223" y="10"/>
                    <a:pt x="6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5144;p90">
              <a:extLst>
                <a:ext uri="{FF2B5EF4-FFF2-40B4-BE49-F238E27FC236}">
                  <a16:creationId xmlns:a16="http://schemas.microsoft.com/office/drawing/2014/main" id="{C889D35A-F77F-4727-835B-CB058B8BE1E6}"/>
                </a:ext>
              </a:extLst>
            </p:cNvPr>
            <p:cNvSpPr/>
            <p:nvPr/>
          </p:nvSpPr>
          <p:spPr>
            <a:xfrm>
              <a:off x="2439859" y="3252542"/>
              <a:ext cx="28404" cy="36605"/>
            </a:xfrm>
            <a:custGeom>
              <a:avLst/>
              <a:gdLst/>
              <a:ahLst/>
              <a:cxnLst/>
              <a:rect l="l" t="t" r="r" b="b"/>
              <a:pathLst>
                <a:path w="284" h="366" extrusionOk="0">
                  <a:moveTo>
                    <a:pt x="73" y="1"/>
                  </a:moveTo>
                  <a:cubicBezTo>
                    <a:pt x="36" y="1"/>
                    <a:pt x="0" y="33"/>
                    <a:pt x="16" y="82"/>
                  </a:cubicBezTo>
                  <a:cubicBezTo>
                    <a:pt x="43" y="180"/>
                    <a:pt x="97" y="278"/>
                    <a:pt x="177" y="349"/>
                  </a:cubicBezTo>
                  <a:cubicBezTo>
                    <a:pt x="189" y="361"/>
                    <a:pt x="202" y="366"/>
                    <a:pt x="215" y="366"/>
                  </a:cubicBezTo>
                  <a:cubicBezTo>
                    <a:pt x="252" y="366"/>
                    <a:pt x="284" y="326"/>
                    <a:pt x="257" y="287"/>
                  </a:cubicBezTo>
                  <a:cubicBezTo>
                    <a:pt x="213" y="207"/>
                    <a:pt x="159" y="126"/>
                    <a:pt x="132" y="46"/>
                  </a:cubicBezTo>
                  <a:cubicBezTo>
                    <a:pt x="122" y="14"/>
                    <a:pt x="97" y="1"/>
                    <a:pt x="7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5145;p90">
              <a:extLst>
                <a:ext uri="{FF2B5EF4-FFF2-40B4-BE49-F238E27FC236}">
                  <a16:creationId xmlns:a16="http://schemas.microsoft.com/office/drawing/2014/main" id="{3BA542A5-2D3A-4868-B032-C96B93F5226B}"/>
                </a:ext>
              </a:extLst>
            </p:cNvPr>
            <p:cNvSpPr/>
            <p:nvPr/>
          </p:nvSpPr>
          <p:spPr>
            <a:xfrm>
              <a:off x="2321444" y="3426766"/>
              <a:ext cx="33504" cy="50708"/>
            </a:xfrm>
            <a:custGeom>
              <a:avLst/>
              <a:gdLst/>
              <a:ahLst/>
              <a:cxnLst/>
              <a:rect l="l" t="t" r="r" b="b"/>
              <a:pathLst>
                <a:path w="335" h="507" extrusionOk="0">
                  <a:moveTo>
                    <a:pt x="97" y="0"/>
                  </a:moveTo>
                  <a:cubicBezTo>
                    <a:pt x="45" y="0"/>
                    <a:pt x="0" y="66"/>
                    <a:pt x="50" y="115"/>
                  </a:cubicBezTo>
                  <a:cubicBezTo>
                    <a:pt x="148" y="204"/>
                    <a:pt x="192" y="338"/>
                    <a:pt x="210" y="463"/>
                  </a:cubicBezTo>
                  <a:cubicBezTo>
                    <a:pt x="214" y="494"/>
                    <a:pt x="233" y="506"/>
                    <a:pt x="254" y="506"/>
                  </a:cubicBezTo>
                  <a:cubicBezTo>
                    <a:pt x="281" y="506"/>
                    <a:pt x="312" y="484"/>
                    <a:pt x="317" y="454"/>
                  </a:cubicBezTo>
                  <a:cubicBezTo>
                    <a:pt x="335" y="285"/>
                    <a:pt x="264" y="133"/>
                    <a:pt x="139" y="17"/>
                  </a:cubicBezTo>
                  <a:cubicBezTo>
                    <a:pt x="125" y="5"/>
                    <a:pt x="111" y="0"/>
                    <a:pt x="9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5146;p90">
              <a:extLst>
                <a:ext uri="{FF2B5EF4-FFF2-40B4-BE49-F238E27FC236}">
                  <a16:creationId xmlns:a16="http://schemas.microsoft.com/office/drawing/2014/main" id="{EFD7AC42-3399-407B-AB11-F8F9AB863955}"/>
                </a:ext>
              </a:extLst>
            </p:cNvPr>
            <p:cNvSpPr/>
            <p:nvPr/>
          </p:nvSpPr>
          <p:spPr>
            <a:xfrm>
              <a:off x="2415256" y="3486675"/>
              <a:ext cx="33404" cy="43707"/>
            </a:xfrm>
            <a:custGeom>
              <a:avLst/>
              <a:gdLst/>
              <a:ahLst/>
              <a:cxnLst/>
              <a:rect l="l" t="t" r="r" b="b"/>
              <a:pathLst>
                <a:path w="334" h="437" extrusionOk="0">
                  <a:moveTo>
                    <a:pt x="99" y="1"/>
                  </a:moveTo>
                  <a:cubicBezTo>
                    <a:pt x="47" y="1"/>
                    <a:pt x="0" y="75"/>
                    <a:pt x="48" y="123"/>
                  </a:cubicBezTo>
                  <a:cubicBezTo>
                    <a:pt x="120" y="203"/>
                    <a:pt x="200" y="292"/>
                    <a:pt x="209" y="390"/>
                  </a:cubicBezTo>
                  <a:cubicBezTo>
                    <a:pt x="213" y="422"/>
                    <a:pt x="235" y="436"/>
                    <a:pt x="259" y="436"/>
                  </a:cubicBezTo>
                  <a:cubicBezTo>
                    <a:pt x="288" y="436"/>
                    <a:pt x="320" y="416"/>
                    <a:pt x="325" y="381"/>
                  </a:cubicBezTo>
                  <a:cubicBezTo>
                    <a:pt x="334" y="230"/>
                    <a:pt x="244" y="123"/>
                    <a:pt x="146" y="25"/>
                  </a:cubicBezTo>
                  <a:cubicBezTo>
                    <a:pt x="132" y="8"/>
                    <a:pt x="115" y="1"/>
                    <a:pt x="99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5147;p90">
              <a:extLst>
                <a:ext uri="{FF2B5EF4-FFF2-40B4-BE49-F238E27FC236}">
                  <a16:creationId xmlns:a16="http://schemas.microsoft.com/office/drawing/2014/main" id="{1A627A73-7914-47B4-AC72-F6F4E6024FA2}"/>
                </a:ext>
              </a:extLst>
            </p:cNvPr>
            <p:cNvSpPr/>
            <p:nvPr/>
          </p:nvSpPr>
          <p:spPr>
            <a:xfrm>
              <a:off x="2287039" y="3557485"/>
              <a:ext cx="48706" cy="33705"/>
            </a:xfrm>
            <a:custGeom>
              <a:avLst/>
              <a:gdLst/>
              <a:ahLst/>
              <a:cxnLst/>
              <a:rect l="l" t="t" r="r" b="b"/>
              <a:pathLst>
                <a:path w="487" h="337" extrusionOk="0">
                  <a:moveTo>
                    <a:pt x="77" y="0"/>
                  </a:moveTo>
                  <a:cubicBezTo>
                    <a:pt x="35" y="0"/>
                    <a:pt x="1" y="65"/>
                    <a:pt x="37" y="102"/>
                  </a:cubicBezTo>
                  <a:cubicBezTo>
                    <a:pt x="153" y="182"/>
                    <a:pt x="269" y="280"/>
                    <a:pt x="394" y="333"/>
                  </a:cubicBezTo>
                  <a:cubicBezTo>
                    <a:pt x="399" y="335"/>
                    <a:pt x="405" y="336"/>
                    <a:pt x="410" y="336"/>
                  </a:cubicBezTo>
                  <a:cubicBezTo>
                    <a:pt x="456" y="336"/>
                    <a:pt x="487" y="276"/>
                    <a:pt x="447" y="244"/>
                  </a:cubicBezTo>
                  <a:cubicBezTo>
                    <a:pt x="349" y="146"/>
                    <a:pt x="224" y="84"/>
                    <a:pt x="108" y="12"/>
                  </a:cubicBezTo>
                  <a:cubicBezTo>
                    <a:pt x="98" y="4"/>
                    <a:pt x="87" y="0"/>
                    <a:pt x="77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5148;p90">
              <a:extLst>
                <a:ext uri="{FF2B5EF4-FFF2-40B4-BE49-F238E27FC236}">
                  <a16:creationId xmlns:a16="http://schemas.microsoft.com/office/drawing/2014/main" id="{C474D4CB-130D-4DD7-B65A-960BA61E2BF0}"/>
                </a:ext>
              </a:extLst>
            </p:cNvPr>
            <p:cNvSpPr/>
            <p:nvPr/>
          </p:nvSpPr>
          <p:spPr>
            <a:xfrm>
              <a:off x="2086313" y="3610992"/>
              <a:ext cx="33604" cy="36505"/>
            </a:xfrm>
            <a:custGeom>
              <a:avLst/>
              <a:gdLst/>
              <a:ahLst/>
              <a:cxnLst/>
              <a:rect l="l" t="t" r="r" b="b"/>
              <a:pathLst>
                <a:path w="336" h="365" extrusionOk="0">
                  <a:moveTo>
                    <a:pt x="71" y="1"/>
                  </a:moveTo>
                  <a:cubicBezTo>
                    <a:pt x="36" y="1"/>
                    <a:pt x="0" y="41"/>
                    <a:pt x="28" y="75"/>
                  </a:cubicBezTo>
                  <a:cubicBezTo>
                    <a:pt x="99" y="173"/>
                    <a:pt x="179" y="262"/>
                    <a:pt x="259" y="352"/>
                  </a:cubicBezTo>
                  <a:cubicBezTo>
                    <a:pt x="266" y="361"/>
                    <a:pt x="275" y="365"/>
                    <a:pt x="284" y="365"/>
                  </a:cubicBezTo>
                  <a:cubicBezTo>
                    <a:pt x="309" y="365"/>
                    <a:pt x="335" y="333"/>
                    <a:pt x="322" y="307"/>
                  </a:cubicBezTo>
                  <a:cubicBezTo>
                    <a:pt x="259" y="200"/>
                    <a:pt x="179" y="111"/>
                    <a:pt x="99" y="13"/>
                  </a:cubicBezTo>
                  <a:cubicBezTo>
                    <a:pt x="91" y="4"/>
                    <a:pt x="81" y="1"/>
                    <a:pt x="71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5149;p90">
              <a:extLst>
                <a:ext uri="{FF2B5EF4-FFF2-40B4-BE49-F238E27FC236}">
                  <a16:creationId xmlns:a16="http://schemas.microsoft.com/office/drawing/2014/main" id="{EE7A0D73-4F78-44D3-8057-7186D5097F20}"/>
                </a:ext>
              </a:extLst>
            </p:cNvPr>
            <p:cNvSpPr/>
            <p:nvPr/>
          </p:nvSpPr>
          <p:spPr>
            <a:xfrm>
              <a:off x="2063110" y="3699405"/>
              <a:ext cx="45206" cy="19103"/>
            </a:xfrm>
            <a:custGeom>
              <a:avLst/>
              <a:gdLst/>
              <a:ahLst/>
              <a:cxnLst/>
              <a:rect l="l" t="t" r="r" b="b"/>
              <a:pathLst>
                <a:path w="452" h="191" extrusionOk="0">
                  <a:moveTo>
                    <a:pt x="384" y="0"/>
                  </a:moveTo>
                  <a:cubicBezTo>
                    <a:pt x="378" y="0"/>
                    <a:pt x="373" y="1"/>
                    <a:pt x="367" y="3"/>
                  </a:cubicBezTo>
                  <a:cubicBezTo>
                    <a:pt x="268" y="30"/>
                    <a:pt x="170" y="65"/>
                    <a:pt x="63" y="83"/>
                  </a:cubicBezTo>
                  <a:cubicBezTo>
                    <a:pt x="1" y="92"/>
                    <a:pt x="19" y="190"/>
                    <a:pt x="72" y="190"/>
                  </a:cubicBezTo>
                  <a:cubicBezTo>
                    <a:pt x="197" y="172"/>
                    <a:pt x="304" y="155"/>
                    <a:pt x="411" y="101"/>
                  </a:cubicBezTo>
                  <a:cubicBezTo>
                    <a:pt x="451" y="69"/>
                    <a:pt x="434" y="0"/>
                    <a:pt x="384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5150;p90">
              <a:extLst>
                <a:ext uri="{FF2B5EF4-FFF2-40B4-BE49-F238E27FC236}">
                  <a16:creationId xmlns:a16="http://schemas.microsoft.com/office/drawing/2014/main" id="{CCB4A71C-B7E4-4FA9-A836-0DCA9415F44D}"/>
                </a:ext>
              </a:extLst>
            </p:cNvPr>
            <p:cNvSpPr/>
            <p:nvPr/>
          </p:nvSpPr>
          <p:spPr>
            <a:xfrm>
              <a:off x="2200528" y="3619193"/>
              <a:ext cx="34404" cy="43607"/>
            </a:xfrm>
            <a:custGeom>
              <a:avLst/>
              <a:gdLst/>
              <a:ahLst/>
              <a:cxnLst/>
              <a:rect l="l" t="t" r="r" b="b"/>
              <a:pathLst>
                <a:path w="344" h="436" extrusionOk="0">
                  <a:moveTo>
                    <a:pt x="65" y="1"/>
                  </a:moveTo>
                  <a:cubicBezTo>
                    <a:pt x="32" y="1"/>
                    <a:pt x="0" y="37"/>
                    <a:pt x="18" y="73"/>
                  </a:cubicBezTo>
                  <a:cubicBezTo>
                    <a:pt x="72" y="198"/>
                    <a:pt x="152" y="323"/>
                    <a:pt x="242" y="421"/>
                  </a:cubicBezTo>
                  <a:cubicBezTo>
                    <a:pt x="251" y="431"/>
                    <a:pt x="264" y="436"/>
                    <a:pt x="277" y="436"/>
                  </a:cubicBezTo>
                  <a:cubicBezTo>
                    <a:pt x="310" y="436"/>
                    <a:pt x="344" y="406"/>
                    <a:pt x="331" y="368"/>
                  </a:cubicBezTo>
                  <a:cubicBezTo>
                    <a:pt x="286" y="243"/>
                    <a:pt x="170" y="145"/>
                    <a:pt x="108" y="29"/>
                  </a:cubicBezTo>
                  <a:cubicBezTo>
                    <a:pt x="96" y="9"/>
                    <a:pt x="80" y="1"/>
                    <a:pt x="6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5151;p90">
              <a:extLst>
                <a:ext uri="{FF2B5EF4-FFF2-40B4-BE49-F238E27FC236}">
                  <a16:creationId xmlns:a16="http://schemas.microsoft.com/office/drawing/2014/main" id="{81E0DF18-7F5E-4050-BF54-204D4903DF59}"/>
                </a:ext>
              </a:extLst>
            </p:cNvPr>
            <p:cNvSpPr/>
            <p:nvPr/>
          </p:nvSpPr>
          <p:spPr>
            <a:xfrm>
              <a:off x="2222030" y="3725709"/>
              <a:ext cx="44906" cy="19603"/>
            </a:xfrm>
            <a:custGeom>
              <a:avLst/>
              <a:gdLst/>
              <a:ahLst/>
              <a:cxnLst/>
              <a:rect l="l" t="t" r="r" b="b"/>
              <a:pathLst>
                <a:path w="449" h="196" extrusionOk="0">
                  <a:moveTo>
                    <a:pt x="396" y="1"/>
                  </a:moveTo>
                  <a:cubicBezTo>
                    <a:pt x="389" y="1"/>
                    <a:pt x="382" y="3"/>
                    <a:pt x="374" y="7"/>
                  </a:cubicBezTo>
                  <a:cubicBezTo>
                    <a:pt x="285" y="52"/>
                    <a:pt x="169" y="88"/>
                    <a:pt x="62" y="97"/>
                  </a:cubicBezTo>
                  <a:cubicBezTo>
                    <a:pt x="11" y="105"/>
                    <a:pt x="1" y="195"/>
                    <a:pt x="54" y="195"/>
                  </a:cubicBezTo>
                  <a:cubicBezTo>
                    <a:pt x="57" y="195"/>
                    <a:pt x="59" y="195"/>
                    <a:pt x="62" y="195"/>
                  </a:cubicBezTo>
                  <a:cubicBezTo>
                    <a:pt x="196" y="186"/>
                    <a:pt x="312" y="150"/>
                    <a:pt x="419" y="70"/>
                  </a:cubicBezTo>
                  <a:cubicBezTo>
                    <a:pt x="449" y="48"/>
                    <a:pt x="429" y="1"/>
                    <a:pt x="39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5152;p90">
              <a:extLst>
                <a:ext uri="{FF2B5EF4-FFF2-40B4-BE49-F238E27FC236}">
                  <a16:creationId xmlns:a16="http://schemas.microsoft.com/office/drawing/2014/main" id="{7D02BD6B-9FEE-4D44-82FB-CBBF9138E5EF}"/>
                </a:ext>
              </a:extLst>
            </p:cNvPr>
            <p:cNvSpPr/>
            <p:nvPr/>
          </p:nvSpPr>
          <p:spPr>
            <a:xfrm>
              <a:off x="2332345" y="3671301"/>
              <a:ext cx="44406" cy="38106"/>
            </a:xfrm>
            <a:custGeom>
              <a:avLst/>
              <a:gdLst/>
              <a:ahLst/>
              <a:cxnLst/>
              <a:rect l="l" t="t" r="r" b="b"/>
              <a:pathLst>
                <a:path w="444" h="381" extrusionOk="0">
                  <a:moveTo>
                    <a:pt x="75" y="1"/>
                  </a:moveTo>
                  <a:cubicBezTo>
                    <a:pt x="37" y="1"/>
                    <a:pt x="1" y="45"/>
                    <a:pt x="21" y="79"/>
                  </a:cubicBezTo>
                  <a:cubicBezTo>
                    <a:pt x="110" y="204"/>
                    <a:pt x="226" y="311"/>
                    <a:pt x="351" y="373"/>
                  </a:cubicBezTo>
                  <a:cubicBezTo>
                    <a:pt x="358" y="378"/>
                    <a:pt x="365" y="380"/>
                    <a:pt x="373" y="380"/>
                  </a:cubicBezTo>
                  <a:cubicBezTo>
                    <a:pt x="407" y="380"/>
                    <a:pt x="444" y="340"/>
                    <a:pt x="422" y="311"/>
                  </a:cubicBezTo>
                  <a:cubicBezTo>
                    <a:pt x="333" y="195"/>
                    <a:pt x="199" y="132"/>
                    <a:pt x="110" y="16"/>
                  </a:cubicBezTo>
                  <a:cubicBezTo>
                    <a:pt x="99" y="5"/>
                    <a:pt x="87" y="1"/>
                    <a:pt x="7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5153;p90">
              <a:extLst>
                <a:ext uri="{FF2B5EF4-FFF2-40B4-BE49-F238E27FC236}">
                  <a16:creationId xmlns:a16="http://schemas.microsoft.com/office/drawing/2014/main" id="{6C53BFEB-926E-4F82-B90E-17617EE80650}"/>
                </a:ext>
              </a:extLst>
            </p:cNvPr>
            <p:cNvSpPr/>
            <p:nvPr/>
          </p:nvSpPr>
          <p:spPr>
            <a:xfrm>
              <a:off x="2416656" y="3584089"/>
              <a:ext cx="29004" cy="43607"/>
            </a:xfrm>
            <a:custGeom>
              <a:avLst/>
              <a:gdLst/>
              <a:ahLst/>
              <a:cxnLst/>
              <a:rect l="l" t="t" r="r" b="b"/>
              <a:pathLst>
                <a:path w="290" h="436" extrusionOk="0">
                  <a:moveTo>
                    <a:pt x="88" y="1"/>
                  </a:moveTo>
                  <a:cubicBezTo>
                    <a:pt x="44" y="1"/>
                    <a:pt x="1" y="48"/>
                    <a:pt x="25" y="103"/>
                  </a:cubicBezTo>
                  <a:cubicBezTo>
                    <a:pt x="79" y="201"/>
                    <a:pt x="123" y="308"/>
                    <a:pt x="168" y="406"/>
                  </a:cubicBezTo>
                  <a:cubicBezTo>
                    <a:pt x="178" y="426"/>
                    <a:pt x="198" y="435"/>
                    <a:pt x="218" y="435"/>
                  </a:cubicBezTo>
                  <a:cubicBezTo>
                    <a:pt x="253" y="435"/>
                    <a:pt x="290" y="410"/>
                    <a:pt x="284" y="371"/>
                  </a:cubicBezTo>
                  <a:cubicBezTo>
                    <a:pt x="275" y="246"/>
                    <a:pt x="213" y="148"/>
                    <a:pt x="141" y="32"/>
                  </a:cubicBezTo>
                  <a:cubicBezTo>
                    <a:pt x="128" y="10"/>
                    <a:pt x="108" y="1"/>
                    <a:pt x="88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5154;p90">
              <a:extLst>
                <a:ext uri="{FF2B5EF4-FFF2-40B4-BE49-F238E27FC236}">
                  <a16:creationId xmlns:a16="http://schemas.microsoft.com/office/drawing/2014/main" id="{F1C420C4-AE1D-4546-AF60-125059C0A8C1}"/>
                </a:ext>
              </a:extLst>
            </p:cNvPr>
            <p:cNvSpPr/>
            <p:nvPr/>
          </p:nvSpPr>
          <p:spPr>
            <a:xfrm>
              <a:off x="2389052" y="3777216"/>
              <a:ext cx="38205" cy="22403"/>
            </a:xfrm>
            <a:custGeom>
              <a:avLst/>
              <a:gdLst/>
              <a:ahLst/>
              <a:cxnLst/>
              <a:rect l="l" t="t" r="r" b="b"/>
              <a:pathLst>
                <a:path w="382" h="224" extrusionOk="0">
                  <a:moveTo>
                    <a:pt x="112" y="0"/>
                  </a:moveTo>
                  <a:cubicBezTo>
                    <a:pt x="43" y="0"/>
                    <a:pt x="1" y="98"/>
                    <a:pt x="69" y="144"/>
                  </a:cubicBezTo>
                  <a:cubicBezTo>
                    <a:pt x="150" y="188"/>
                    <a:pt x="221" y="215"/>
                    <a:pt x="310" y="224"/>
                  </a:cubicBezTo>
                  <a:cubicBezTo>
                    <a:pt x="373" y="224"/>
                    <a:pt x="382" y="135"/>
                    <a:pt x="337" y="108"/>
                  </a:cubicBezTo>
                  <a:cubicBezTo>
                    <a:pt x="275" y="63"/>
                    <a:pt x="212" y="46"/>
                    <a:pt x="150" y="10"/>
                  </a:cubicBezTo>
                  <a:cubicBezTo>
                    <a:pt x="137" y="3"/>
                    <a:pt x="124" y="0"/>
                    <a:pt x="112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5155;p90">
              <a:extLst>
                <a:ext uri="{FF2B5EF4-FFF2-40B4-BE49-F238E27FC236}">
                  <a16:creationId xmlns:a16="http://schemas.microsoft.com/office/drawing/2014/main" id="{33F3DC9A-A554-4F12-9A85-1084484C3A42}"/>
                </a:ext>
              </a:extLst>
            </p:cNvPr>
            <p:cNvSpPr/>
            <p:nvPr/>
          </p:nvSpPr>
          <p:spPr>
            <a:xfrm>
              <a:off x="2346047" y="3890232"/>
              <a:ext cx="26403" cy="49407"/>
            </a:xfrm>
            <a:custGeom>
              <a:avLst/>
              <a:gdLst/>
              <a:ahLst/>
              <a:cxnLst/>
              <a:rect l="l" t="t" r="r" b="b"/>
              <a:pathLst>
                <a:path w="264" h="494" extrusionOk="0">
                  <a:moveTo>
                    <a:pt x="70" y="0"/>
                  </a:moveTo>
                  <a:cubicBezTo>
                    <a:pt x="36" y="0"/>
                    <a:pt x="0" y="31"/>
                    <a:pt x="18" y="66"/>
                  </a:cubicBezTo>
                  <a:cubicBezTo>
                    <a:pt x="71" y="200"/>
                    <a:pt x="89" y="352"/>
                    <a:pt x="160" y="468"/>
                  </a:cubicBezTo>
                  <a:cubicBezTo>
                    <a:pt x="171" y="485"/>
                    <a:pt x="189" y="493"/>
                    <a:pt x="208" y="493"/>
                  </a:cubicBezTo>
                  <a:cubicBezTo>
                    <a:pt x="236" y="493"/>
                    <a:pt x="264" y="474"/>
                    <a:pt x="258" y="441"/>
                  </a:cubicBezTo>
                  <a:cubicBezTo>
                    <a:pt x="258" y="298"/>
                    <a:pt x="178" y="156"/>
                    <a:pt x="116" y="31"/>
                  </a:cubicBezTo>
                  <a:cubicBezTo>
                    <a:pt x="106" y="9"/>
                    <a:pt x="89" y="0"/>
                    <a:pt x="70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5156;p90">
              <a:extLst>
                <a:ext uri="{FF2B5EF4-FFF2-40B4-BE49-F238E27FC236}">
                  <a16:creationId xmlns:a16="http://schemas.microsoft.com/office/drawing/2014/main" id="{6B5002BF-2953-4E62-9161-9AA8B86E0B31}"/>
                </a:ext>
              </a:extLst>
            </p:cNvPr>
            <p:cNvSpPr/>
            <p:nvPr/>
          </p:nvSpPr>
          <p:spPr>
            <a:xfrm>
              <a:off x="2206828" y="3844625"/>
              <a:ext cx="21503" cy="52008"/>
            </a:xfrm>
            <a:custGeom>
              <a:avLst/>
              <a:gdLst/>
              <a:ahLst/>
              <a:cxnLst/>
              <a:rect l="l" t="t" r="r" b="b"/>
              <a:pathLst>
                <a:path w="215" h="520" extrusionOk="0">
                  <a:moveTo>
                    <a:pt x="77" y="1"/>
                  </a:moveTo>
                  <a:cubicBezTo>
                    <a:pt x="42" y="1"/>
                    <a:pt x="9" y="23"/>
                    <a:pt x="9" y="67"/>
                  </a:cubicBezTo>
                  <a:cubicBezTo>
                    <a:pt x="0" y="201"/>
                    <a:pt x="9" y="344"/>
                    <a:pt x="45" y="469"/>
                  </a:cubicBezTo>
                  <a:cubicBezTo>
                    <a:pt x="53" y="503"/>
                    <a:pt x="79" y="519"/>
                    <a:pt x="104" y="519"/>
                  </a:cubicBezTo>
                  <a:cubicBezTo>
                    <a:pt x="132" y="519"/>
                    <a:pt x="160" y="501"/>
                    <a:pt x="170" y="469"/>
                  </a:cubicBezTo>
                  <a:cubicBezTo>
                    <a:pt x="214" y="344"/>
                    <a:pt x="152" y="201"/>
                    <a:pt x="152" y="67"/>
                  </a:cubicBezTo>
                  <a:cubicBezTo>
                    <a:pt x="147" y="23"/>
                    <a:pt x="112" y="1"/>
                    <a:pt x="7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5157;p90">
              <a:extLst>
                <a:ext uri="{FF2B5EF4-FFF2-40B4-BE49-F238E27FC236}">
                  <a16:creationId xmlns:a16="http://schemas.microsoft.com/office/drawing/2014/main" id="{2EDCA739-9419-4274-9C1C-981FE5BE1C37}"/>
                </a:ext>
              </a:extLst>
            </p:cNvPr>
            <p:cNvSpPr/>
            <p:nvPr/>
          </p:nvSpPr>
          <p:spPr>
            <a:xfrm>
              <a:off x="2083612" y="3801719"/>
              <a:ext cx="30804" cy="39206"/>
            </a:xfrm>
            <a:custGeom>
              <a:avLst/>
              <a:gdLst/>
              <a:ahLst/>
              <a:cxnLst/>
              <a:rect l="l" t="t" r="r" b="b"/>
              <a:pathLst>
                <a:path w="308" h="392" extrusionOk="0">
                  <a:moveTo>
                    <a:pt x="201" y="0"/>
                  </a:moveTo>
                  <a:cubicBezTo>
                    <a:pt x="184" y="0"/>
                    <a:pt x="167" y="7"/>
                    <a:pt x="153" y="24"/>
                  </a:cubicBezTo>
                  <a:cubicBezTo>
                    <a:pt x="72" y="113"/>
                    <a:pt x="10" y="211"/>
                    <a:pt x="1" y="327"/>
                  </a:cubicBezTo>
                  <a:cubicBezTo>
                    <a:pt x="1" y="366"/>
                    <a:pt x="36" y="391"/>
                    <a:pt x="69" y="391"/>
                  </a:cubicBezTo>
                  <a:cubicBezTo>
                    <a:pt x="88" y="391"/>
                    <a:pt x="107" y="383"/>
                    <a:pt x="117" y="363"/>
                  </a:cubicBezTo>
                  <a:cubicBezTo>
                    <a:pt x="162" y="282"/>
                    <a:pt x="197" y="202"/>
                    <a:pt x="260" y="131"/>
                  </a:cubicBezTo>
                  <a:cubicBezTo>
                    <a:pt x="308" y="76"/>
                    <a:pt x="256" y="0"/>
                    <a:pt x="201" y="0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5158;p90">
              <a:extLst>
                <a:ext uri="{FF2B5EF4-FFF2-40B4-BE49-F238E27FC236}">
                  <a16:creationId xmlns:a16="http://schemas.microsoft.com/office/drawing/2014/main" id="{5875477F-E081-47E4-9777-A81E49F38D26}"/>
                </a:ext>
              </a:extLst>
            </p:cNvPr>
            <p:cNvSpPr/>
            <p:nvPr/>
          </p:nvSpPr>
          <p:spPr>
            <a:xfrm>
              <a:off x="2094614" y="3923436"/>
              <a:ext cx="47106" cy="17203"/>
            </a:xfrm>
            <a:custGeom>
              <a:avLst/>
              <a:gdLst/>
              <a:ahLst/>
              <a:cxnLst/>
              <a:rect l="l" t="t" r="r" b="b"/>
              <a:pathLst>
                <a:path w="471" h="172" extrusionOk="0">
                  <a:moveTo>
                    <a:pt x="36" y="1"/>
                  </a:moveTo>
                  <a:cubicBezTo>
                    <a:pt x="13" y="1"/>
                    <a:pt x="0" y="39"/>
                    <a:pt x="25" y="47"/>
                  </a:cubicBezTo>
                  <a:cubicBezTo>
                    <a:pt x="150" y="109"/>
                    <a:pt x="284" y="154"/>
                    <a:pt x="426" y="172"/>
                  </a:cubicBezTo>
                  <a:cubicBezTo>
                    <a:pt x="462" y="172"/>
                    <a:pt x="471" y="118"/>
                    <a:pt x="435" y="109"/>
                  </a:cubicBezTo>
                  <a:cubicBezTo>
                    <a:pt x="310" y="64"/>
                    <a:pt x="168" y="56"/>
                    <a:pt x="43" y="2"/>
                  </a:cubicBezTo>
                  <a:cubicBezTo>
                    <a:pt x="40" y="1"/>
                    <a:pt x="38" y="1"/>
                    <a:pt x="3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5159;p90">
              <a:extLst>
                <a:ext uri="{FF2B5EF4-FFF2-40B4-BE49-F238E27FC236}">
                  <a16:creationId xmlns:a16="http://schemas.microsoft.com/office/drawing/2014/main" id="{81B44301-05F7-4FD9-9765-5F4CB6EA287C}"/>
                </a:ext>
              </a:extLst>
            </p:cNvPr>
            <p:cNvSpPr/>
            <p:nvPr/>
          </p:nvSpPr>
          <p:spPr>
            <a:xfrm>
              <a:off x="2106715" y="4018550"/>
              <a:ext cx="44806" cy="31005"/>
            </a:xfrm>
            <a:custGeom>
              <a:avLst/>
              <a:gdLst/>
              <a:ahLst/>
              <a:cxnLst/>
              <a:rect l="l" t="t" r="r" b="b"/>
              <a:pathLst>
                <a:path w="448" h="310" extrusionOk="0">
                  <a:moveTo>
                    <a:pt x="55" y="1"/>
                  </a:moveTo>
                  <a:cubicBezTo>
                    <a:pt x="27" y="1"/>
                    <a:pt x="0" y="22"/>
                    <a:pt x="11" y="59"/>
                  </a:cubicBezTo>
                  <a:cubicBezTo>
                    <a:pt x="53" y="221"/>
                    <a:pt x="210" y="310"/>
                    <a:pt x="364" y="310"/>
                  </a:cubicBezTo>
                  <a:cubicBezTo>
                    <a:pt x="371" y="310"/>
                    <a:pt x="378" y="309"/>
                    <a:pt x="386" y="309"/>
                  </a:cubicBezTo>
                  <a:cubicBezTo>
                    <a:pt x="430" y="300"/>
                    <a:pt x="448" y="238"/>
                    <a:pt x="394" y="229"/>
                  </a:cubicBezTo>
                  <a:cubicBezTo>
                    <a:pt x="287" y="202"/>
                    <a:pt x="145" y="148"/>
                    <a:pt x="100" y="32"/>
                  </a:cubicBezTo>
                  <a:cubicBezTo>
                    <a:pt x="93" y="11"/>
                    <a:pt x="74" y="1"/>
                    <a:pt x="55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5160;p90">
              <a:extLst>
                <a:ext uri="{FF2B5EF4-FFF2-40B4-BE49-F238E27FC236}">
                  <a16:creationId xmlns:a16="http://schemas.microsoft.com/office/drawing/2014/main" id="{906FCEAD-CCC1-4F48-8C98-0D284D052496}"/>
                </a:ext>
              </a:extLst>
            </p:cNvPr>
            <p:cNvSpPr/>
            <p:nvPr/>
          </p:nvSpPr>
          <p:spPr>
            <a:xfrm>
              <a:off x="2238033" y="4007648"/>
              <a:ext cx="62808" cy="32005"/>
            </a:xfrm>
            <a:custGeom>
              <a:avLst/>
              <a:gdLst/>
              <a:ahLst/>
              <a:cxnLst/>
              <a:rect l="l" t="t" r="r" b="b"/>
              <a:pathLst>
                <a:path w="628" h="320" extrusionOk="0">
                  <a:moveTo>
                    <a:pt x="567" y="1"/>
                  </a:moveTo>
                  <a:cubicBezTo>
                    <a:pt x="560" y="1"/>
                    <a:pt x="552" y="3"/>
                    <a:pt x="545" y="8"/>
                  </a:cubicBezTo>
                  <a:cubicBezTo>
                    <a:pt x="402" y="88"/>
                    <a:pt x="241" y="204"/>
                    <a:pt x="72" y="204"/>
                  </a:cubicBezTo>
                  <a:cubicBezTo>
                    <a:pt x="0" y="213"/>
                    <a:pt x="0" y="320"/>
                    <a:pt x="72" y="320"/>
                  </a:cubicBezTo>
                  <a:cubicBezTo>
                    <a:pt x="286" y="320"/>
                    <a:pt x="455" y="213"/>
                    <a:pt x="598" y="70"/>
                  </a:cubicBezTo>
                  <a:cubicBezTo>
                    <a:pt x="628" y="48"/>
                    <a:pt x="602" y="1"/>
                    <a:pt x="567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5161;p90">
              <a:extLst>
                <a:ext uri="{FF2B5EF4-FFF2-40B4-BE49-F238E27FC236}">
                  <a16:creationId xmlns:a16="http://schemas.microsoft.com/office/drawing/2014/main" id="{02A57443-51B6-4CBE-8178-5417E0FAFEA8}"/>
                </a:ext>
              </a:extLst>
            </p:cNvPr>
            <p:cNvSpPr/>
            <p:nvPr/>
          </p:nvSpPr>
          <p:spPr>
            <a:xfrm>
              <a:off x="2305842" y="3828023"/>
              <a:ext cx="18902" cy="50808"/>
            </a:xfrm>
            <a:custGeom>
              <a:avLst/>
              <a:gdLst/>
              <a:ahLst/>
              <a:cxnLst/>
              <a:rect l="l" t="t" r="r" b="b"/>
              <a:pathLst>
                <a:path w="189" h="508" extrusionOk="0">
                  <a:moveTo>
                    <a:pt x="113" y="1"/>
                  </a:moveTo>
                  <a:cubicBezTo>
                    <a:pt x="83" y="1"/>
                    <a:pt x="53" y="15"/>
                    <a:pt x="45" y="46"/>
                  </a:cubicBezTo>
                  <a:cubicBezTo>
                    <a:pt x="36" y="117"/>
                    <a:pt x="27" y="189"/>
                    <a:pt x="9" y="260"/>
                  </a:cubicBezTo>
                  <a:cubicBezTo>
                    <a:pt x="0" y="323"/>
                    <a:pt x="9" y="385"/>
                    <a:pt x="9" y="456"/>
                  </a:cubicBezTo>
                  <a:cubicBezTo>
                    <a:pt x="4" y="490"/>
                    <a:pt x="28" y="508"/>
                    <a:pt x="53" y="508"/>
                  </a:cubicBezTo>
                  <a:cubicBezTo>
                    <a:pt x="75" y="508"/>
                    <a:pt x="99" y="494"/>
                    <a:pt x="107" y="465"/>
                  </a:cubicBezTo>
                  <a:cubicBezTo>
                    <a:pt x="125" y="403"/>
                    <a:pt x="152" y="340"/>
                    <a:pt x="161" y="278"/>
                  </a:cubicBezTo>
                  <a:cubicBezTo>
                    <a:pt x="170" y="207"/>
                    <a:pt x="170" y="135"/>
                    <a:pt x="179" y="64"/>
                  </a:cubicBezTo>
                  <a:cubicBezTo>
                    <a:pt x="189" y="24"/>
                    <a:pt x="151" y="1"/>
                    <a:pt x="113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5162;p90">
              <a:extLst>
                <a:ext uri="{FF2B5EF4-FFF2-40B4-BE49-F238E27FC236}">
                  <a16:creationId xmlns:a16="http://schemas.microsoft.com/office/drawing/2014/main" id="{3C02019F-E64E-4DCD-B963-38AAC9DDA2AC}"/>
                </a:ext>
              </a:extLst>
            </p:cNvPr>
            <p:cNvSpPr/>
            <p:nvPr/>
          </p:nvSpPr>
          <p:spPr>
            <a:xfrm>
              <a:off x="2250034" y="3953141"/>
              <a:ext cx="38405" cy="25204"/>
            </a:xfrm>
            <a:custGeom>
              <a:avLst/>
              <a:gdLst/>
              <a:ahLst/>
              <a:cxnLst/>
              <a:rect l="l" t="t" r="r" b="b"/>
              <a:pathLst>
                <a:path w="384" h="252" extrusionOk="0">
                  <a:moveTo>
                    <a:pt x="96" y="1"/>
                  </a:moveTo>
                  <a:cubicBezTo>
                    <a:pt x="45" y="1"/>
                    <a:pt x="1" y="65"/>
                    <a:pt x="50" y="106"/>
                  </a:cubicBezTo>
                  <a:cubicBezTo>
                    <a:pt x="121" y="169"/>
                    <a:pt x="201" y="222"/>
                    <a:pt x="300" y="249"/>
                  </a:cubicBezTo>
                  <a:cubicBezTo>
                    <a:pt x="305" y="251"/>
                    <a:pt x="310" y="252"/>
                    <a:pt x="315" y="252"/>
                  </a:cubicBezTo>
                  <a:cubicBezTo>
                    <a:pt x="359" y="252"/>
                    <a:pt x="384" y="183"/>
                    <a:pt x="335" y="151"/>
                  </a:cubicBezTo>
                  <a:cubicBezTo>
                    <a:pt x="264" y="115"/>
                    <a:pt x="193" y="71"/>
                    <a:pt x="139" y="17"/>
                  </a:cubicBezTo>
                  <a:cubicBezTo>
                    <a:pt x="126" y="6"/>
                    <a:pt x="111" y="1"/>
                    <a:pt x="96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5163;p90">
              <a:extLst>
                <a:ext uri="{FF2B5EF4-FFF2-40B4-BE49-F238E27FC236}">
                  <a16:creationId xmlns:a16="http://schemas.microsoft.com/office/drawing/2014/main" id="{2764D64C-30FB-41E1-9F68-051672DF613F}"/>
                </a:ext>
              </a:extLst>
            </p:cNvPr>
            <p:cNvSpPr/>
            <p:nvPr/>
          </p:nvSpPr>
          <p:spPr>
            <a:xfrm>
              <a:off x="2351347" y="4000947"/>
              <a:ext cx="32004" cy="29104"/>
            </a:xfrm>
            <a:custGeom>
              <a:avLst/>
              <a:gdLst/>
              <a:ahLst/>
              <a:cxnLst/>
              <a:rect l="l" t="t" r="r" b="b"/>
              <a:pathLst>
                <a:path w="320" h="291" extrusionOk="0">
                  <a:moveTo>
                    <a:pt x="70" y="1"/>
                  </a:moveTo>
                  <a:cubicBezTo>
                    <a:pt x="29" y="1"/>
                    <a:pt x="1" y="72"/>
                    <a:pt x="45" y="101"/>
                  </a:cubicBezTo>
                  <a:cubicBezTo>
                    <a:pt x="116" y="146"/>
                    <a:pt x="179" y="217"/>
                    <a:pt x="241" y="280"/>
                  </a:cubicBezTo>
                  <a:cubicBezTo>
                    <a:pt x="249" y="287"/>
                    <a:pt x="258" y="290"/>
                    <a:pt x="268" y="290"/>
                  </a:cubicBezTo>
                  <a:cubicBezTo>
                    <a:pt x="293" y="290"/>
                    <a:pt x="319" y="267"/>
                    <a:pt x="313" y="235"/>
                  </a:cubicBezTo>
                  <a:cubicBezTo>
                    <a:pt x="268" y="128"/>
                    <a:pt x="197" y="66"/>
                    <a:pt x="98" y="12"/>
                  </a:cubicBezTo>
                  <a:cubicBezTo>
                    <a:pt x="89" y="4"/>
                    <a:pt x="79" y="1"/>
                    <a:pt x="70" y="1"/>
                  </a:cubicBezTo>
                  <a:close/>
                </a:path>
              </a:pathLst>
            </a:custGeom>
            <a:solidFill>
              <a:srgbClr val="BFE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5164;p90">
              <a:extLst>
                <a:ext uri="{FF2B5EF4-FFF2-40B4-BE49-F238E27FC236}">
                  <a16:creationId xmlns:a16="http://schemas.microsoft.com/office/drawing/2014/main" id="{63FF5C88-1003-4EF4-AA95-C7C998ADD30F}"/>
                </a:ext>
              </a:extLst>
            </p:cNvPr>
            <p:cNvSpPr/>
            <p:nvPr/>
          </p:nvSpPr>
          <p:spPr>
            <a:xfrm>
              <a:off x="1930192" y="4085063"/>
              <a:ext cx="518465" cy="176827"/>
            </a:xfrm>
            <a:custGeom>
              <a:avLst/>
              <a:gdLst/>
              <a:ahLst/>
              <a:cxnLst/>
              <a:rect l="l" t="t" r="r" b="b"/>
              <a:pathLst>
                <a:path w="5184" h="1768" extrusionOk="0">
                  <a:moveTo>
                    <a:pt x="1258" y="1"/>
                  </a:moveTo>
                  <a:lnTo>
                    <a:pt x="1258" y="1"/>
                  </a:lnTo>
                  <a:cubicBezTo>
                    <a:pt x="670" y="63"/>
                    <a:pt x="277" y="152"/>
                    <a:pt x="197" y="233"/>
                  </a:cubicBezTo>
                  <a:cubicBezTo>
                    <a:pt x="63" y="384"/>
                    <a:pt x="1" y="581"/>
                    <a:pt x="27" y="795"/>
                  </a:cubicBezTo>
                  <a:cubicBezTo>
                    <a:pt x="54" y="1071"/>
                    <a:pt x="233" y="1330"/>
                    <a:pt x="527" y="1535"/>
                  </a:cubicBezTo>
                  <a:cubicBezTo>
                    <a:pt x="741" y="1678"/>
                    <a:pt x="1401" y="1767"/>
                    <a:pt x="2275" y="1767"/>
                  </a:cubicBezTo>
                  <a:cubicBezTo>
                    <a:pt x="3498" y="1767"/>
                    <a:pt x="4702" y="1598"/>
                    <a:pt x="4907" y="1392"/>
                  </a:cubicBezTo>
                  <a:cubicBezTo>
                    <a:pt x="5077" y="1223"/>
                    <a:pt x="5157" y="991"/>
                    <a:pt x="5184" y="759"/>
                  </a:cubicBezTo>
                  <a:lnTo>
                    <a:pt x="5184" y="759"/>
                  </a:lnTo>
                  <a:cubicBezTo>
                    <a:pt x="4648" y="982"/>
                    <a:pt x="4095" y="1169"/>
                    <a:pt x="3524" y="1259"/>
                  </a:cubicBezTo>
                  <a:cubicBezTo>
                    <a:pt x="3319" y="1289"/>
                    <a:pt x="3110" y="1306"/>
                    <a:pt x="2902" y="1306"/>
                  </a:cubicBezTo>
                  <a:cubicBezTo>
                    <a:pt x="2385" y="1306"/>
                    <a:pt x="1870" y="1203"/>
                    <a:pt x="1419" y="955"/>
                  </a:cubicBezTo>
                  <a:cubicBezTo>
                    <a:pt x="1205" y="848"/>
                    <a:pt x="1000" y="661"/>
                    <a:pt x="1009" y="429"/>
                  </a:cubicBezTo>
                  <a:cubicBezTo>
                    <a:pt x="1018" y="313"/>
                    <a:pt x="1080" y="215"/>
                    <a:pt x="1151" y="126"/>
                  </a:cubicBezTo>
                  <a:cubicBezTo>
                    <a:pt x="1187" y="81"/>
                    <a:pt x="1223" y="45"/>
                    <a:pt x="1258" y="1"/>
                  </a:cubicBezTo>
                  <a:close/>
                </a:path>
              </a:pathLst>
            </a:custGeom>
            <a:solidFill>
              <a:srgbClr val="FFAE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5165;p90">
              <a:extLst>
                <a:ext uri="{FF2B5EF4-FFF2-40B4-BE49-F238E27FC236}">
                  <a16:creationId xmlns:a16="http://schemas.microsoft.com/office/drawing/2014/main" id="{A436A459-A140-46E9-A016-8928E5B91E99}"/>
                </a:ext>
              </a:extLst>
            </p:cNvPr>
            <p:cNvSpPr/>
            <p:nvPr/>
          </p:nvSpPr>
          <p:spPr>
            <a:xfrm>
              <a:off x="1982799" y="4234813"/>
              <a:ext cx="288336" cy="265140"/>
            </a:xfrm>
            <a:custGeom>
              <a:avLst/>
              <a:gdLst/>
              <a:ahLst/>
              <a:cxnLst/>
              <a:rect l="l" t="t" r="r" b="b"/>
              <a:pathLst>
                <a:path w="2883" h="2651" extrusionOk="0">
                  <a:moveTo>
                    <a:pt x="1" y="1"/>
                  </a:moveTo>
                  <a:lnTo>
                    <a:pt x="1" y="1"/>
                  </a:lnTo>
                  <a:cubicBezTo>
                    <a:pt x="135" y="893"/>
                    <a:pt x="429" y="2187"/>
                    <a:pt x="920" y="2445"/>
                  </a:cubicBezTo>
                  <a:cubicBezTo>
                    <a:pt x="1170" y="2579"/>
                    <a:pt x="1562" y="2650"/>
                    <a:pt x="2026" y="2650"/>
                  </a:cubicBezTo>
                  <a:cubicBezTo>
                    <a:pt x="2187" y="2650"/>
                    <a:pt x="2347" y="2641"/>
                    <a:pt x="2499" y="2624"/>
                  </a:cubicBezTo>
                  <a:cubicBezTo>
                    <a:pt x="2427" y="2552"/>
                    <a:pt x="2347" y="2472"/>
                    <a:pt x="2285" y="2392"/>
                  </a:cubicBezTo>
                  <a:cubicBezTo>
                    <a:pt x="1785" y="1767"/>
                    <a:pt x="1955" y="723"/>
                    <a:pt x="2624" y="286"/>
                  </a:cubicBezTo>
                  <a:cubicBezTo>
                    <a:pt x="2704" y="233"/>
                    <a:pt x="2793" y="197"/>
                    <a:pt x="2882" y="153"/>
                  </a:cubicBezTo>
                  <a:lnTo>
                    <a:pt x="2882" y="153"/>
                  </a:lnTo>
                  <a:cubicBezTo>
                    <a:pt x="2481" y="188"/>
                    <a:pt x="2080" y="206"/>
                    <a:pt x="1749" y="206"/>
                  </a:cubicBezTo>
                  <a:cubicBezTo>
                    <a:pt x="1250" y="206"/>
                    <a:pt x="420" y="170"/>
                    <a:pt x="1" y="1"/>
                  </a:cubicBezTo>
                  <a:close/>
                </a:path>
              </a:pathLst>
            </a:custGeom>
            <a:solidFill>
              <a:srgbClr val="FFAE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5166;p90">
              <a:extLst>
                <a:ext uri="{FF2B5EF4-FFF2-40B4-BE49-F238E27FC236}">
                  <a16:creationId xmlns:a16="http://schemas.microsoft.com/office/drawing/2014/main" id="{F5A32B34-BA54-4109-B9A4-172536F32D47}"/>
                </a:ext>
              </a:extLst>
            </p:cNvPr>
            <p:cNvSpPr/>
            <p:nvPr/>
          </p:nvSpPr>
          <p:spPr>
            <a:xfrm>
              <a:off x="2395953" y="4282287"/>
              <a:ext cx="1000" cy="100"/>
            </a:xfrm>
            <a:custGeom>
              <a:avLst/>
              <a:gdLst/>
              <a:ahLst/>
              <a:cxnLst/>
              <a:rect l="l" t="t" r="r" b="b"/>
              <a:pathLst>
                <a:path w="10" h="1" extrusionOk="0">
                  <a:moveTo>
                    <a:pt x="9" y="0"/>
                  </a:moveTo>
                  <a:cubicBezTo>
                    <a:pt x="9" y="0"/>
                    <a:pt x="0" y="0"/>
                    <a:pt x="0" y="0"/>
                  </a:cubicBezTo>
                  <a:cubicBezTo>
                    <a:pt x="0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26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5167;p90">
              <a:extLst>
                <a:ext uri="{FF2B5EF4-FFF2-40B4-BE49-F238E27FC236}">
                  <a16:creationId xmlns:a16="http://schemas.microsoft.com/office/drawing/2014/main" id="{4C159955-ADB0-4EE5-9D1D-5F8965E7DD18}"/>
                </a:ext>
              </a:extLst>
            </p:cNvPr>
            <p:cNvSpPr/>
            <p:nvPr/>
          </p:nvSpPr>
          <p:spPr>
            <a:xfrm>
              <a:off x="2223731" y="4120564"/>
              <a:ext cx="126816" cy="26204"/>
            </a:xfrm>
            <a:custGeom>
              <a:avLst/>
              <a:gdLst/>
              <a:ahLst/>
              <a:cxnLst/>
              <a:rect l="l" t="t" r="r" b="b"/>
              <a:pathLst>
                <a:path w="1268" h="262" extrusionOk="0">
                  <a:moveTo>
                    <a:pt x="771" y="1"/>
                  </a:moveTo>
                  <a:cubicBezTo>
                    <a:pt x="529" y="1"/>
                    <a:pt x="275" y="56"/>
                    <a:pt x="63" y="101"/>
                  </a:cubicBezTo>
                  <a:cubicBezTo>
                    <a:pt x="1" y="110"/>
                    <a:pt x="1" y="208"/>
                    <a:pt x="63" y="217"/>
                  </a:cubicBezTo>
                  <a:cubicBezTo>
                    <a:pt x="164" y="240"/>
                    <a:pt x="265" y="244"/>
                    <a:pt x="369" y="244"/>
                  </a:cubicBezTo>
                  <a:cubicBezTo>
                    <a:pt x="421" y="244"/>
                    <a:pt x="473" y="243"/>
                    <a:pt x="527" y="243"/>
                  </a:cubicBezTo>
                  <a:cubicBezTo>
                    <a:pt x="566" y="242"/>
                    <a:pt x="605" y="241"/>
                    <a:pt x="644" y="241"/>
                  </a:cubicBezTo>
                  <a:cubicBezTo>
                    <a:pt x="807" y="241"/>
                    <a:pt x="966" y="254"/>
                    <a:pt x="1125" y="261"/>
                  </a:cubicBezTo>
                  <a:cubicBezTo>
                    <a:pt x="1223" y="261"/>
                    <a:pt x="1267" y="119"/>
                    <a:pt x="1178" y="74"/>
                  </a:cubicBezTo>
                  <a:cubicBezTo>
                    <a:pt x="1055" y="21"/>
                    <a:pt x="915" y="1"/>
                    <a:pt x="771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5168;p90">
              <a:extLst>
                <a:ext uri="{FF2B5EF4-FFF2-40B4-BE49-F238E27FC236}">
                  <a16:creationId xmlns:a16="http://schemas.microsoft.com/office/drawing/2014/main" id="{45A4075E-6645-472D-88A1-4B2CCE7BA0A4}"/>
                </a:ext>
              </a:extLst>
            </p:cNvPr>
            <p:cNvSpPr/>
            <p:nvPr/>
          </p:nvSpPr>
          <p:spPr>
            <a:xfrm>
              <a:off x="2365649" y="4131366"/>
              <a:ext cx="36605" cy="16803"/>
            </a:xfrm>
            <a:custGeom>
              <a:avLst/>
              <a:gdLst/>
              <a:ahLst/>
              <a:cxnLst/>
              <a:rect l="l" t="t" r="r" b="b"/>
              <a:pathLst>
                <a:path w="366" h="168" extrusionOk="0">
                  <a:moveTo>
                    <a:pt x="165" y="1"/>
                  </a:moveTo>
                  <a:cubicBezTo>
                    <a:pt x="136" y="1"/>
                    <a:pt x="108" y="4"/>
                    <a:pt x="80" y="11"/>
                  </a:cubicBezTo>
                  <a:cubicBezTo>
                    <a:pt x="18" y="19"/>
                    <a:pt x="0" y="118"/>
                    <a:pt x="62" y="144"/>
                  </a:cubicBezTo>
                  <a:cubicBezTo>
                    <a:pt x="98" y="160"/>
                    <a:pt x="136" y="167"/>
                    <a:pt x="175" y="167"/>
                  </a:cubicBezTo>
                  <a:cubicBezTo>
                    <a:pt x="225" y="167"/>
                    <a:pt x="276" y="155"/>
                    <a:pt x="321" y="135"/>
                  </a:cubicBezTo>
                  <a:cubicBezTo>
                    <a:pt x="366" y="109"/>
                    <a:pt x="357" y="28"/>
                    <a:pt x="303" y="19"/>
                  </a:cubicBezTo>
                  <a:cubicBezTo>
                    <a:pt x="259" y="8"/>
                    <a:pt x="212" y="1"/>
                    <a:pt x="165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5169;p90">
              <a:extLst>
                <a:ext uri="{FF2B5EF4-FFF2-40B4-BE49-F238E27FC236}">
                  <a16:creationId xmlns:a16="http://schemas.microsoft.com/office/drawing/2014/main" id="{064854C9-2784-4279-9B43-26DD7F71B98C}"/>
                </a:ext>
              </a:extLst>
            </p:cNvPr>
            <p:cNvSpPr/>
            <p:nvPr/>
          </p:nvSpPr>
          <p:spPr>
            <a:xfrm>
              <a:off x="2335545" y="4259816"/>
              <a:ext cx="36405" cy="91014"/>
            </a:xfrm>
            <a:custGeom>
              <a:avLst/>
              <a:gdLst/>
              <a:ahLst/>
              <a:cxnLst/>
              <a:rect l="l" t="t" r="r" b="b"/>
              <a:pathLst>
                <a:path w="364" h="910" extrusionOk="0">
                  <a:moveTo>
                    <a:pt x="233" y="1"/>
                  </a:moveTo>
                  <a:cubicBezTo>
                    <a:pt x="201" y="1"/>
                    <a:pt x="167" y="19"/>
                    <a:pt x="158" y="54"/>
                  </a:cubicBezTo>
                  <a:cubicBezTo>
                    <a:pt x="123" y="179"/>
                    <a:pt x="114" y="304"/>
                    <a:pt x="87" y="429"/>
                  </a:cubicBezTo>
                  <a:cubicBezTo>
                    <a:pt x="69" y="554"/>
                    <a:pt x="33" y="679"/>
                    <a:pt x="7" y="804"/>
                  </a:cubicBezTo>
                  <a:cubicBezTo>
                    <a:pt x="1" y="862"/>
                    <a:pt x="53" y="909"/>
                    <a:pt x="102" y="909"/>
                  </a:cubicBezTo>
                  <a:cubicBezTo>
                    <a:pt x="127" y="909"/>
                    <a:pt x="152" y="897"/>
                    <a:pt x="167" y="866"/>
                  </a:cubicBezTo>
                  <a:cubicBezTo>
                    <a:pt x="292" y="634"/>
                    <a:pt x="363" y="313"/>
                    <a:pt x="301" y="54"/>
                  </a:cubicBezTo>
                  <a:cubicBezTo>
                    <a:pt x="297" y="19"/>
                    <a:pt x="265" y="1"/>
                    <a:pt x="233" y="1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5170;p90">
              <a:extLst>
                <a:ext uri="{FF2B5EF4-FFF2-40B4-BE49-F238E27FC236}">
                  <a16:creationId xmlns:a16="http://schemas.microsoft.com/office/drawing/2014/main" id="{37ABCBB8-4FF7-4F99-823F-2E772DBC1C8B}"/>
                </a:ext>
              </a:extLst>
            </p:cNvPr>
            <p:cNvSpPr/>
            <p:nvPr/>
          </p:nvSpPr>
          <p:spPr>
            <a:xfrm>
              <a:off x="2325744" y="4375533"/>
              <a:ext cx="23003" cy="32205"/>
            </a:xfrm>
            <a:custGeom>
              <a:avLst/>
              <a:gdLst/>
              <a:ahLst/>
              <a:cxnLst/>
              <a:rect l="l" t="t" r="r" b="b"/>
              <a:pathLst>
                <a:path w="230" h="322" extrusionOk="0">
                  <a:moveTo>
                    <a:pt x="134" y="0"/>
                  </a:moveTo>
                  <a:cubicBezTo>
                    <a:pt x="107" y="0"/>
                    <a:pt x="80" y="12"/>
                    <a:pt x="69" y="39"/>
                  </a:cubicBezTo>
                  <a:cubicBezTo>
                    <a:pt x="42" y="102"/>
                    <a:pt x="15" y="164"/>
                    <a:pt x="7" y="226"/>
                  </a:cubicBezTo>
                  <a:cubicBezTo>
                    <a:pt x="0" y="282"/>
                    <a:pt x="33" y="321"/>
                    <a:pt x="75" y="321"/>
                  </a:cubicBezTo>
                  <a:cubicBezTo>
                    <a:pt x="93" y="321"/>
                    <a:pt x="113" y="314"/>
                    <a:pt x="131" y="298"/>
                  </a:cubicBezTo>
                  <a:cubicBezTo>
                    <a:pt x="203" y="244"/>
                    <a:pt x="230" y="146"/>
                    <a:pt x="212" y="57"/>
                  </a:cubicBezTo>
                  <a:cubicBezTo>
                    <a:pt x="207" y="21"/>
                    <a:pt x="170" y="0"/>
                    <a:pt x="134" y="0"/>
                  </a:cubicBezTo>
                  <a:close/>
                </a:path>
              </a:pathLst>
            </a:custGeom>
            <a:solidFill>
              <a:srgbClr val="434343">
                <a:alpha val="192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5171;p90">
              <a:extLst>
                <a:ext uri="{FF2B5EF4-FFF2-40B4-BE49-F238E27FC236}">
                  <a16:creationId xmlns:a16="http://schemas.microsoft.com/office/drawing/2014/main" id="{9CDB5261-4D21-427E-9539-C8C7328A769A}"/>
                </a:ext>
              </a:extLst>
            </p:cNvPr>
            <p:cNvSpPr/>
            <p:nvPr/>
          </p:nvSpPr>
          <p:spPr>
            <a:xfrm>
              <a:off x="2278138" y="3417665"/>
              <a:ext cx="133117" cy="98315"/>
            </a:xfrm>
            <a:custGeom>
              <a:avLst/>
              <a:gdLst/>
              <a:ahLst/>
              <a:cxnLst/>
              <a:rect l="l" t="t" r="r" b="b"/>
              <a:pathLst>
                <a:path w="1331" h="983" extrusionOk="0">
                  <a:moveTo>
                    <a:pt x="670" y="1"/>
                  </a:moveTo>
                  <a:cubicBezTo>
                    <a:pt x="304" y="1"/>
                    <a:pt x="1" y="224"/>
                    <a:pt x="1" y="491"/>
                  </a:cubicBezTo>
                  <a:cubicBezTo>
                    <a:pt x="1" y="768"/>
                    <a:pt x="304" y="982"/>
                    <a:pt x="670" y="982"/>
                  </a:cubicBezTo>
                  <a:cubicBezTo>
                    <a:pt x="1036" y="982"/>
                    <a:pt x="1330" y="768"/>
                    <a:pt x="1330" y="491"/>
                  </a:cubicBezTo>
                  <a:cubicBezTo>
                    <a:pt x="1330" y="224"/>
                    <a:pt x="1036" y="1"/>
                    <a:pt x="670" y="1"/>
                  </a:cubicBezTo>
                  <a:close/>
                </a:path>
              </a:pathLst>
            </a:custGeom>
            <a:solidFill>
              <a:srgbClr val="F958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5172;p90">
              <a:extLst>
                <a:ext uri="{FF2B5EF4-FFF2-40B4-BE49-F238E27FC236}">
                  <a16:creationId xmlns:a16="http://schemas.microsoft.com/office/drawing/2014/main" id="{DD5038C9-EADA-4E09-8D8B-6D625F09591A}"/>
                </a:ext>
              </a:extLst>
            </p:cNvPr>
            <p:cNvSpPr/>
            <p:nvPr/>
          </p:nvSpPr>
          <p:spPr>
            <a:xfrm>
              <a:off x="1931092" y="3417665"/>
              <a:ext cx="133017" cy="98315"/>
            </a:xfrm>
            <a:custGeom>
              <a:avLst/>
              <a:gdLst/>
              <a:ahLst/>
              <a:cxnLst/>
              <a:rect l="l" t="t" r="r" b="b"/>
              <a:pathLst>
                <a:path w="1330" h="983" extrusionOk="0">
                  <a:moveTo>
                    <a:pt x="670" y="1"/>
                  </a:moveTo>
                  <a:cubicBezTo>
                    <a:pt x="304" y="1"/>
                    <a:pt x="0" y="224"/>
                    <a:pt x="0" y="491"/>
                  </a:cubicBezTo>
                  <a:cubicBezTo>
                    <a:pt x="0" y="768"/>
                    <a:pt x="304" y="982"/>
                    <a:pt x="670" y="982"/>
                  </a:cubicBezTo>
                  <a:cubicBezTo>
                    <a:pt x="1035" y="982"/>
                    <a:pt x="1330" y="768"/>
                    <a:pt x="1330" y="491"/>
                  </a:cubicBezTo>
                  <a:cubicBezTo>
                    <a:pt x="1330" y="224"/>
                    <a:pt x="1035" y="1"/>
                    <a:pt x="670" y="1"/>
                  </a:cubicBezTo>
                  <a:close/>
                </a:path>
              </a:pathLst>
            </a:custGeom>
            <a:solidFill>
              <a:srgbClr val="F958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5173;p90">
              <a:extLst>
                <a:ext uri="{FF2B5EF4-FFF2-40B4-BE49-F238E27FC236}">
                  <a16:creationId xmlns:a16="http://schemas.microsoft.com/office/drawing/2014/main" id="{ED37A584-E083-402F-98E6-BAC087369820}"/>
                </a:ext>
              </a:extLst>
            </p:cNvPr>
            <p:cNvSpPr/>
            <p:nvPr/>
          </p:nvSpPr>
          <p:spPr>
            <a:xfrm>
              <a:off x="2260336" y="3291847"/>
              <a:ext cx="182123" cy="117918"/>
            </a:xfrm>
            <a:custGeom>
              <a:avLst/>
              <a:gdLst/>
              <a:ahLst/>
              <a:cxnLst/>
              <a:rect l="l" t="t" r="r" b="b"/>
              <a:pathLst>
                <a:path w="1821" h="1179" extrusionOk="0">
                  <a:moveTo>
                    <a:pt x="919" y="1"/>
                  </a:moveTo>
                  <a:cubicBezTo>
                    <a:pt x="643" y="1"/>
                    <a:pt x="429" y="90"/>
                    <a:pt x="277" y="260"/>
                  </a:cubicBezTo>
                  <a:cubicBezTo>
                    <a:pt x="0" y="563"/>
                    <a:pt x="45" y="1009"/>
                    <a:pt x="45" y="1036"/>
                  </a:cubicBezTo>
                  <a:cubicBezTo>
                    <a:pt x="54" y="1116"/>
                    <a:pt x="125" y="1179"/>
                    <a:pt x="206" y="1179"/>
                  </a:cubicBezTo>
                  <a:lnTo>
                    <a:pt x="223" y="1179"/>
                  </a:lnTo>
                  <a:cubicBezTo>
                    <a:pt x="322" y="1170"/>
                    <a:pt x="384" y="1089"/>
                    <a:pt x="375" y="1000"/>
                  </a:cubicBezTo>
                  <a:cubicBezTo>
                    <a:pt x="375" y="1000"/>
                    <a:pt x="348" y="670"/>
                    <a:pt x="518" y="483"/>
                  </a:cubicBezTo>
                  <a:cubicBezTo>
                    <a:pt x="607" y="385"/>
                    <a:pt x="741" y="331"/>
                    <a:pt x="919" y="331"/>
                  </a:cubicBezTo>
                  <a:cubicBezTo>
                    <a:pt x="1098" y="331"/>
                    <a:pt x="1223" y="385"/>
                    <a:pt x="1312" y="474"/>
                  </a:cubicBezTo>
                  <a:cubicBezTo>
                    <a:pt x="1463" y="661"/>
                    <a:pt x="1428" y="956"/>
                    <a:pt x="1428" y="964"/>
                  </a:cubicBezTo>
                  <a:cubicBezTo>
                    <a:pt x="1419" y="1054"/>
                    <a:pt x="1481" y="1143"/>
                    <a:pt x="1570" y="1152"/>
                  </a:cubicBezTo>
                  <a:cubicBezTo>
                    <a:pt x="1576" y="1152"/>
                    <a:pt x="1582" y="1153"/>
                    <a:pt x="1588" y="1153"/>
                  </a:cubicBezTo>
                  <a:cubicBezTo>
                    <a:pt x="1671" y="1153"/>
                    <a:pt x="1749" y="1093"/>
                    <a:pt x="1758" y="1009"/>
                  </a:cubicBezTo>
                  <a:cubicBezTo>
                    <a:pt x="1767" y="991"/>
                    <a:pt x="1820" y="554"/>
                    <a:pt x="1562" y="260"/>
                  </a:cubicBezTo>
                  <a:cubicBezTo>
                    <a:pt x="1410" y="90"/>
                    <a:pt x="1196" y="1"/>
                    <a:pt x="9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5174;p90">
              <a:extLst>
                <a:ext uri="{FF2B5EF4-FFF2-40B4-BE49-F238E27FC236}">
                  <a16:creationId xmlns:a16="http://schemas.microsoft.com/office/drawing/2014/main" id="{5368438C-BAB4-4D42-9B7E-F4C5BA6831C0}"/>
                </a:ext>
              </a:extLst>
            </p:cNvPr>
            <p:cNvSpPr/>
            <p:nvPr/>
          </p:nvSpPr>
          <p:spPr>
            <a:xfrm>
              <a:off x="1890087" y="3291847"/>
              <a:ext cx="182123" cy="117918"/>
            </a:xfrm>
            <a:custGeom>
              <a:avLst/>
              <a:gdLst/>
              <a:ahLst/>
              <a:cxnLst/>
              <a:rect l="l" t="t" r="r" b="b"/>
              <a:pathLst>
                <a:path w="1821" h="1179" extrusionOk="0">
                  <a:moveTo>
                    <a:pt x="919" y="1"/>
                  </a:moveTo>
                  <a:cubicBezTo>
                    <a:pt x="642" y="1"/>
                    <a:pt x="428" y="90"/>
                    <a:pt x="277" y="260"/>
                  </a:cubicBezTo>
                  <a:cubicBezTo>
                    <a:pt x="0" y="563"/>
                    <a:pt x="45" y="1009"/>
                    <a:pt x="45" y="1036"/>
                  </a:cubicBezTo>
                  <a:cubicBezTo>
                    <a:pt x="54" y="1116"/>
                    <a:pt x="125" y="1179"/>
                    <a:pt x="205" y="1179"/>
                  </a:cubicBezTo>
                  <a:lnTo>
                    <a:pt x="223" y="1179"/>
                  </a:lnTo>
                  <a:cubicBezTo>
                    <a:pt x="321" y="1170"/>
                    <a:pt x="384" y="1089"/>
                    <a:pt x="375" y="1000"/>
                  </a:cubicBezTo>
                  <a:cubicBezTo>
                    <a:pt x="375" y="1000"/>
                    <a:pt x="348" y="670"/>
                    <a:pt x="518" y="483"/>
                  </a:cubicBezTo>
                  <a:cubicBezTo>
                    <a:pt x="607" y="385"/>
                    <a:pt x="741" y="331"/>
                    <a:pt x="919" y="331"/>
                  </a:cubicBezTo>
                  <a:cubicBezTo>
                    <a:pt x="1097" y="331"/>
                    <a:pt x="1222" y="385"/>
                    <a:pt x="1312" y="474"/>
                  </a:cubicBezTo>
                  <a:cubicBezTo>
                    <a:pt x="1472" y="661"/>
                    <a:pt x="1427" y="956"/>
                    <a:pt x="1427" y="964"/>
                  </a:cubicBezTo>
                  <a:cubicBezTo>
                    <a:pt x="1419" y="1054"/>
                    <a:pt x="1481" y="1143"/>
                    <a:pt x="1570" y="1152"/>
                  </a:cubicBezTo>
                  <a:cubicBezTo>
                    <a:pt x="1576" y="1152"/>
                    <a:pt x="1582" y="1153"/>
                    <a:pt x="1587" y="1153"/>
                  </a:cubicBezTo>
                  <a:cubicBezTo>
                    <a:pt x="1670" y="1153"/>
                    <a:pt x="1749" y="1093"/>
                    <a:pt x="1758" y="1009"/>
                  </a:cubicBezTo>
                  <a:cubicBezTo>
                    <a:pt x="1766" y="991"/>
                    <a:pt x="1820" y="554"/>
                    <a:pt x="1561" y="260"/>
                  </a:cubicBezTo>
                  <a:cubicBezTo>
                    <a:pt x="1410" y="90"/>
                    <a:pt x="1196" y="1"/>
                    <a:pt x="9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5175;p90">
              <a:extLst>
                <a:ext uri="{FF2B5EF4-FFF2-40B4-BE49-F238E27FC236}">
                  <a16:creationId xmlns:a16="http://schemas.microsoft.com/office/drawing/2014/main" id="{0AB07B2F-4006-4C66-80A6-A9EE153471B0}"/>
                </a:ext>
              </a:extLst>
            </p:cNvPr>
            <p:cNvSpPr/>
            <p:nvPr/>
          </p:nvSpPr>
          <p:spPr>
            <a:xfrm>
              <a:off x="2077411" y="3440768"/>
              <a:ext cx="181223" cy="101015"/>
            </a:xfrm>
            <a:custGeom>
              <a:avLst/>
              <a:gdLst/>
              <a:ahLst/>
              <a:cxnLst/>
              <a:rect l="l" t="t" r="r" b="b"/>
              <a:pathLst>
                <a:path w="1812" h="1010" extrusionOk="0">
                  <a:moveTo>
                    <a:pt x="1605" y="1"/>
                  </a:moveTo>
                  <a:cubicBezTo>
                    <a:pt x="1600" y="1"/>
                    <a:pt x="1594" y="1"/>
                    <a:pt x="1588" y="2"/>
                  </a:cubicBezTo>
                  <a:cubicBezTo>
                    <a:pt x="1490" y="11"/>
                    <a:pt x="1428" y="100"/>
                    <a:pt x="1437" y="189"/>
                  </a:cubicBezTo>
                  <a:cubicBezTo>
                    <a:pt x="1437" y="189"/>
                    <a:pt x="1464" y="394"/>
                    <a:pt x="1339" y="528"/>
                  </a:cubicBezTo>
                  <a:cubicBezTo>
                    <a:pt x="1249" y="626"/>
                    <a:pt x="1098" y="680"/>
                    <a:pt x="902" y="680"/>
                  </a:cubicBezTo>
                  <a:cubicBezTo>
                    <a:pt x="696" y="680"/>
                    <a:pt x="545" y="635"/>
                    <a:pt x="464" y="537"/>
                  </a:cubicBezTo>
                  <a:cubicBezTo>
                    <a:pt x="357" y="412"/>
                    <a:pt x="384" y="225"/>
                    <a:pt x="384" y="225"/>
                  </a:cubicBezTo>
                  <a:cubicBezTo>
                    <a:pt x="402" y="136"/>
                    <a:pt x="340" y="46"/>
                    <a:pt x="250" y="29"/>
                  </a:cubicBezTo>
                  <a:cubicBezTo>
                    <a:pt x="245" y="28"/>
                    <a:pt x="239" y="28"/>
                    <a:pt x="233" y="28"/>
                  </a:cubicBezTo>
                  <a:cubicBezTo>
                    <a:pt x="150" y="28"/>
                    <a:pt x="71" y="88"/>
                    <a:pt x="54" y="171"/>
                  </a:cubicBezTo>
                  <a:cubicBezTo>
                    <a:pt x="54" y="180"/>
                    <a:pt x="1" y="501"/>
                    <a:pt x="206" y="751"/>
                  </a:cubicBezTo>
                  <a:cubicBezTo>
                    <a:pt x="357" y="921"/>
                    <a:pt x="589" y="1010"/>
                    <a:pt x="902" y="1010"/>
                  </a:cubicBezTo>
                  <a:cubicBezTo>
                    <a:pt x="1205" y="1010"/>
                    <a:pt x="1437" y="921"/>
                    <a:pt x="1588" y="751"/>
                  </a:cubicBezTo>
                  <a:cubicBezTo>
                    <a:pt x="1812" y="501"/>
                    <a:pt x="1776" y="162"/>
                    <a:pt x="1767" y="145"/>
                  </a:cubicBezTo>
                  <a:cubicBezTo>
                    <a:pt x="1759" y="61"/>
                    <a:pt x="1688" y="1"/>
                    <a:pt x="160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20" name="Rectangle: Rounded Corners 50833">
            <a:extLst>
              <a:ext uri="{FF2B5EF4-FFF2-40B4-BE49-F238E27FC236}">
                <a16:creationId xmlns:a16="http://schemas.microsoft.com/office/drawing/2014/main" id="{4DE315F5-3B99-4240-B1EE-E61B91664C94}"/>
              </a:ext>
            </a:extLst>
          </p:cNvPr>
          <p:cNvSpPr/>
          <p:nvPr/>
        </p:nvSpPr>
        <p:spPr>
          <a:xfrm>
            <a:off x="1228208" y="2499376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21" name="กล่องข้อความ 120">
            <a:extLst>
              <a:ext uri="{FF2B5EF4-FFF2-40B4-BE49-F238E27FC236}">
                <a16:creationId xmlns:a16="http://schemas.microsoft.com/office/drawing/2014/main" id="{6B96B597-F011-46C3-9FD6-4A950F197D83}"/>
              </a:ext>
            </a:extLst>
          </p:cNvPr>
          <p:cNvSpPr txBox="1"/>
          <p:nvPr/>
        </p:nvSpPr>
        <p:spPr>
          <a:xfrm>
            <a:off x="3188203" y="2501438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มีอยู่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50,000 ใช้ไป 24,450 หาเงินที่เหลือได้จาก 50,000 ลบด้วย 24,450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2" name="Rectangle: Rounded Corners 50833">
            <a:extLst>
              <a:ext uri="{FF2B5EF4-FFF2-40B4-BE49-F238E27FC236}">
                <a16:creationId xmlns:a16="http://schemas.microsoft.com/office/drawing/2014/main" id="{874DD04D-9AB0-492C-B58E-45FBA1365965}"/>
              </a:ext>
            </a:extLst>
          </p:cNvPr>
          <p:cNvSpPr/>
          <p:nvPr/>
        </p:nvSpPr>
        <p:spPr>
          <a:xfrm>
            <a:off x="1234869" y="364757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23" name="กล่องข้อความ 122">
            <a:extLst>
              <a:ext uri="{FF2B5EF4-FFF2-40B4-BE49-F238E27FC236}">
                <a16:creationId xmlns:a16="http://schemas.microsoft.com/office/drawing/2014/main" id="{E8EBA5DE-5BA8-4928-8D71-001A59263A6E}"/>
              </a:ext>
            </a:extLst>
          </p:cNvPr>
          <p:cNvSpPr txBox="1"/>
          <p:nvPr/>
        </p:nvSpPr>
        <p:spPr>
          <a:xfrm>
            <a:off x="2283828" y="5028936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  <a:r>
              <a:rPr kumimoji="0" lang="th-TH" sz="2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แม่เหลือเงิน ๒๕,๕๕๐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4" name="ตาราง 2">
            <a:extLst>
              <a:ext uri="{FF2B5EF4-FFF2-40B4-BE49-F238E27FC236}">
                <a16:creationId xmlns:a16="http://schemas.microsoft.com/office/drawing/2014/main" id="{C28EE660-5967-4FB4-B43C-D6D1531198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973157"/>
              </p:ext>
            </p:extLst>
          </p:nvPr>
        </p:nvGraphicFramePr>
        <p:xfrm>
          <a:off x="2917324" y="3625882"/>
          <a:ext cx="7898385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5691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แม่มีเงิน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50,000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ซื้อคอมพิวเตอร์ราคา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24,450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แม่เหลือเงิน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50,000 – 24,450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25,550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93D22EF5-9546-4A3B-8E64-CA7EECBD4D83}"/>
              </a:ext>
            </a:extLst>
          </p:cNvPr>
          <p:cNvGrpSpPr/>
          <p:nvPr/>
        </p:nvGrpSpPr>
        <p:grpSpPr>
          <a:xfrm>
            <a:off x="2270685" y="5558493"/>
            <a:ext cx="6815829" cy="693143"/>
            <a:chOff x="1649651" y="4369367"/>
            <a:chExt cx="6815829" cy="693143"/>
          </a:xfrm>
        </p:grpSpPr>
        <p:sp>
          <p:nvSpPr>
            <p:cNvPr id="126" name="วงรี 15">
              <a:extLst>
                <a:ext uri="{FF2B5EF4-FFF2-40B4-BE49-F238E27FC236}">
                  <a16:creationId xmlns:a16="http://schemas.microsoft.com/office/drawing/2014/main" id="{088887B4-7458-458C-8005-3ACD62E321AA}"/>
                </a:ext>
              </a:extLst>
            </p:cNvPr>
            <p:cNvSpPr/>
            <p:nvPr/>
          </p:nvSpPr>
          <p:spPr>
            <a:xfrm>
              <a:off x="1649651" y="4369367"/>
              <a:ext cx="6815829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7" name="กล่องข้อความ 126">
              <a:extLst>
                <a:ext uri="{FF2B5EF4-FFF2-40B4-BE49-F238E27FC236}">
                  <a16:creationId xmlns:a16="http://schemas.microsoft.com/office/drawing/2014/main" id="{0535DA20-A766-4778-8383-28848BEFAF3F}"/>
                </a:ext>
              </a:extLst>
            </p:cNvPr>
            <p:cNvSpPr txBox="1"/>
            <p:nvPr/>
          </p:nvSpPr>
          <p:spPr>
            <a:xfrm>
              <a:off x="1965960" y="4497337"/>
              <a:ext cx="622959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25,550 เป็นคำตอบที่ถูกต้อง </a:t>
              </a: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เพราะ 25,550 + 24,450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50,000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50438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2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75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750"/>
                            </p:stCondLst>
                            <p:childTnLst>
                              <p:par>
                                <p:cTn id="62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120" grpId="0" animBg="1"/>
      <p:bldP spid="121" grpId="0"/>
      <p:bldP spid="122" grpId="0" animBg="1"/>
      <p:bldP spid="12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E682FAA6-DC74-479A-8F05-9F7DF4FE18D9}"/>
              </a:ext>
            </a:extLst>
          </p:cNvPr>
          <p:cNvGrpSpPr/>
          <p:nvPr/>
        </p:nvGrpSpPr>
        <p:grpSpPr>
          <a:xfrm>
            <a:off x="1694850" y="441797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EE2C12C4-DEBB-4577-A160-C516B6916AAB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88EF0DAF-B2ED-4903-9CA5-D04E75999F76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CEC09A52-2A34-4746-A2A2-866A53B137FF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DD3AE4FB-6249-4493-A0E9-0919CB761F1F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ปีนี้โรงงานแห่งหนึ่งผลิตรถยนต์ได้ 65,000 คัน ปีที่แล้วผลิตได้ 61,700 คัน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ปีนี้โรงงานผลิตรถยนต์ได้มากกว่าปีที่แล้วกี่คัน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CC20445C-9E79-4B27-9107-B2468477A617}"/>
              </a:ext>
            </a:extLst>
          </p:cNvPr>
          <p:cNvSpPr/>
          <p:nvPr/>
        </p:nvSpPr>
        <p:spPr>
          <a:xfrm>
            <a:off x="1228209" y="14535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5C9C9EA8-AE7E-475F-B70B-659299BA53DD}"/>
              </a:ext>
            </a:extLst>
          </p:cNvPr>
          <p:cNvSpPr/>
          <p:nvPr/>
        </p:nvSpPr>
        <p:spPr>
          <a:xfrm>
            <a:off x="1228208" y="202220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3F82962F-7E7E-4F03-9F4E-754533D5A94F}"/>
              </a:ext>
            </a:extLst>
          </p:cNvPr>
          <p:cNvSpPr txBox="1"/>
          <p:nvPr/>
        </p:nvSpPr>
        <p:spPr>
          <a:xfrm>
            <a:off x="3133339" y="1941970"/>
            <a:ext cx="39898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ปีนี้โรงงานแห่งหนึ่งผลิตรถยนต์ได้ 65,000 คัน </a:t>
            </a:r>
          </a:p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ปีที่แล้วผลิตได้ 61,700 คัน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13FEF921-145D-48DE-A5E0-3D54B1CD998B}"/>
              </a:ext>
            </a:extLst>
          </p:cNvPr>
          <p:cNvSpPr txBox="1"/>
          <p:nvPr/>
        </p:nvSpPr>
        <p:spPr>
          <a:xfrm>
            <a:off x="3152223" y="1448370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ปีนี้โรงงานผลิตรถยนต์ได้มากกว่าปีที่แล้วกี่คัน</a:t>
            </a: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D97CAB5B-78D8-45BB-9352-31F1EFE883E4}"/>
              </a:ext>
            </a:extLst>
          </p:cNvPr>
          <p:cNvSpPr/>
          <p:nvPr/>
        </p:nvSpPr>
        <p:spPr>
          <a:xfrm>
            <a:off x="1228208" y="288906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1A71DAAD-B90D-4C25-AB02-506D38756ABD}"/>
              </a:ext>
            </a:extLst>
          </p:cNvPr>
          <p:cNvSpPr txBox="1"/>
          <p:nvPr/>
        </p:nvSpPr>
        <p:spPr>
          <a:xfrm>
            <a:off x="3188204" y="2907353"/>
            <a:ext cx="77528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65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 – 61,700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8BDAED32-A615-402A-80A7-6E7EEEA9D3B1}"/>
              </a:ext>
            </a:extLst>
          </p:cNvPr>
          <p:cNvSpPr/>
          <p:nvPr/>
        </p:nvSpPr>
        <p:spPr>
          <a:xfrm>
            <a:off x="1234869" y="373901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2D966E9B-438A-48B5-841A-41042AD47855}"/>
              </a:ext>
            </a:extLst>
          </p:cNvPr>
          <p:cNvSpPr txBox="1"/>
          <p:nvPr/>
        </p:nvSpPr>
        <p:spPr>
          <a:xfrm>
            <a:off x="2283828" y="5120376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 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ปีนี้โรงงานผลิตรถยนต์ได้มากกว่าปีที่แล้ว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๓,๓๐๐ คัน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E1087A7B-FED5-42E7-9221-28CF218DF4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18972"/>
              </p:ext>
            </p:extLst>
          </p:nvPr>
        </p:nvGraphicFramePr>
        <p:xfrm>
          <a:off x="2917324" y="3717322"/>
          <a:ext cx="7316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24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ปีนี้โรงงานผลิตรถยนต์ได้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65,000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ปีที่แล้วผลิตได้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61,700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ปีนี้ผลิตได้มากกว่าปีที่แล้ว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65,000 – 61,700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3,300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38F39EA6-9E78-49D0-A93E-83B67C05FE82}"/>
              </a:ext>
            </a:extLst>
          </p:cNvPr>
          <p:cNvGrpSpPr/>
          <p:nvPr/>
        </p:nvGrpSpPr>
        <p:grpSpPr>
          <a:xfrm>
            <a:off x="2270685" y="5649933"/>
            <a:ext cx="6815829" cy="693143"/>
            <a:chOff x="1649651" y="4369367"/>
            <a:chExt cx="6815829" cy="693143"/>
          </a:xfrm>
        </p:grpSpPr>
        <p:sp>
          <p:nvSpPr>
            <p:cNvPr id="29" name="วงรี 15">
              <a:extLst>
                <a:ext uri="{FF2B5EF4-FFF2-40B4-BE49-F238E27FC236}">
                  <a16:creationId xmlns:a16="http://schemas.microsoft.com/office/drawing/2014/main" id="{0EB23A9E-81EE-4DB3-B61A-D5BBFC64D16A}"/>
                </a:ext>
              </a:extLst>
            </p:cNvPr>
            <p:cNvSpPr/>
            <p:nvPr/>
          </p:nvSpPr>
          <p:spPr>
            <a:xfrm>
              <a:off x="1649651" y="4369367"/>
              <a:ext cx="6815829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DA6AE508-3DCA-44CE-BD2B-47E5D512D57D}"/>
                </a:ext>
              </a:extLst>
            </p:cNvPr>
            <p:cNvSpPr txBox="1"/>
            <p:nvPr/>
          </p:nvSpPr>
          <p:spPr>
            <a:xfrm>
              <a:off x="2075688" y="4497337"/>
              <a:ext cx="581281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3,300 เป็นคำตอบที่ถูกต้อง เพราะ 3,300 + 61,700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65,000</a:t>
              </a: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C386841C-877F-4499-B6BB-92557A6EF77A}"/>
              </a:ext>
            </a:extLst>
          </p:cNvPr>
          <p:cNvGrpSpPr/>
          <p:nvPr/>
        </p:nvGrpSpPr>
        <p:grpSpPr>
          <a:xfrm>
            <a:off x="7056364" y="2161880"/>
            <a:ext cx="3520440" cy="1311178"/>
            <a:chOff x="7104888" y="2083900"/>
            <a:chExt cx="3520440" cy="1311178"/>
          </a:xfrm>
        </p:grpSpPr>
        <p:sp>
          <p:nvSpPr>
            <p:cNvPr id="32" name="สี่เหลี่ยมผืนผ้า: มุมมน 31">
              <a:extLst>
                <a:ext uri="{FF2B5EF4-FFF2-40B4-BE49-F238E27FC236}">
                  <a16:creationId xmlns:a16="http://schemas.microsoft.com/office/drawing/2014/main" id="{739F15FA-A8E5-40A0-B20A-3AFFD4CB4A25}"/>
                </a:ext>
              </a:extLst>
            </p:cNvPr>
            <p:cNvSpPr/>
            <p:nvPr/>
          </p:nvSpPr>
          <p:spPr>
            <a:xfrm>
              <a:off x="7104888" y="2083900"/>
              <a:ext cx="3520440" cy="1311178"/>
            </a:xfrm>
            <a:prstGeom prst="roundRect">
              <a:avLst/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A0461E1F-954D-4BBF-BCB1-A9F94A34038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347917" y="2164692"/>
              <a:ext cx="3089568" cy="116330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99704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7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750"/>
                            </p:stCondLst>
                            <p:childTnLst>
                              <p:par>
                                <p:cTn id="5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688C793C-6ED6-4E16-980E-A1DAB0CB8F02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07EDF9F0-79BD-43AA-B74C-B2796D1816E3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735EEC78-F0DD-49D6-8887-19E1C2504D5B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B011709F-5416-4B64-AEAA-42F3B2AA3627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42790EB6-B0BC-47A1-AC84-84F4A1ADDB01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FF9A9681-DC6D-4460-9D5A-7E7B1A6F9E2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90BAC1E8-8357-402D-B9D0-7328740F0B68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17C713B6-F89B-44A0-A9A4-B604294B300B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60C261FD-79CC-4B5D-8195-EF222BAF25D5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1D507F02-3CAF-4F6E-8A76-935F69F5BB5D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4D7D44D1-212F-4FF0-B705-DED9465D4332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39C2E5A0-308A-4BAD-844B-61475FB1629C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0DBE56D5-E0EF-4F5D-9AEA-009130D35C1B}"/>
              </a:ext>
            </a:extLst>
          </p:cNvPr>
          <p:cNvGrpSpPr/>
          <p:nvPr/>
        </p:nvGrpSpPr>
        <p:grpSpPr>
          <a:xfrm>
            <a:off x="1113689" y="1058985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3E1881AD-A8E4-448D-88FF-F9BAFF2122D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7ABDD17B-96D6-4F09-A438-1D48EDE4764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C1A4A05C-AD3A-4993-BED7-8256ED41FB7B}"/>
              </a:ext>
            </a:extLst>
          </p:cNvPr>
          <p:cNvSpPr txBox="1"/>
          <p:nvPr/>
        </p:nvSpPr>
        <p:spPr>
          <a:xfrm>
            <a:off x="1794270" y="1067893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มูลนิธิแห่งหนึ่งรับบริจาคหนังสือได้ 42,386 เล่ม นำไปมอบให้แก่โรงเรียนต่าง ๆ 35,597 เล่ม มูลนิธินี้เหลือหนังสือกี่เล่ม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EF80A1B1-8EDA-48BB-9A60-04C0DA813B3A}"/>
              </a:ext>
            </a:extLst>
          </p:cNvPr>
          <p:cNvSpPr txBox="1"/>
          <p:nvPr/>
        </p:nvSpPr>
        <p:spPr>
          <a:xfrm>
            <a:off x="971925" y="413161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7CECB62D-DB34-4534-8B84-29BA6EB8A6E1}"/>
              </a:ext>
            </a:extLst>
          </p:cNvPr>
          <p:cNvSpPr/>
          <p:nvPr/>
        </p:nvSpPr>
        <p:spPr>
          <a:xfrm rot="191175">
            <a:off x="964760" y="78998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BC552588-87EA-4213-B5DD-5CD105D9579D}"/>
              </a:ext>
            </a:extLst>
          </p:cNvPr>
          <p:cNvSpPr/>
          <p:nvPr/>
        </p:nvSpPr>
        <p:spPr>
          <a:xfrm rot="191175">
            <a:off x="3017972" y="7684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Google Shape;3186;p51">
            <a:extLst>
              <a:ext uri="{FF2B5EF4-FFF2-40B4-BE49-F238E27FC236}">
                <a16:creationId xmlns:a16="http://schemas.microsoft.com/office/drawing/2014/main" id="{8AD5825E-0A1C-421E-B1F1-2A3BB4351AD5}"/>
              </a:ext>
            </a:extLst>
          </p:cNvPr>
          <p:cNvGrpSpPr/>
          <p:nvPr/>
        </p:nvGrpSpPr>
        <p:grpSpPr>
          <a:xfrm rot="14045225">
            <a:off x="6544596" y="357857"/>
            <a:ext cx="292669" cy="583541"/>
            <a:chOff x="2518050" y="238125"/>
            <a:chExt cx="2610950" cy="5185750"/>
          </a:xfrm>
        </p:grpSpPr>
        <p:sp>
          <p:nvSpPr>
            <p:cNvPr id="34" name="Google Shape;3187;p51">
              <a:extLst>
                <a:ext uri="{FF2B5EF4-FFF2-40B4-BE49-F238E27FC236}">
                  <a16:creationId xmlns:a16="http://schemas.microsoft.com/office/drawing/2014/main" id="{1DC971DA-48FC-4F6C-B80C-888E272CC46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8;p51">
              <a:extLst>
                <a:ext uri="{FF2B5EF4-FFF2-40B4-BE49-F238E27FC236}">
                  <a16:creationId xmlns:a16="http://schemas.microsoft.com/office/drawing/2014/main" id="{A21789CF-BC4E-4131-8B5A-99D56D42512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89;p51">
              <a:extLst>
                <a:ext uri="{FF2B5EF4-FFF2-40B4-BE49-F238E27FC236}">
                  <a16:creationId xmlns:a16="http://schemas.microsoft.com/office/drawing/2014/main" id="{E607339B-2506-428A-8956-587095E5F483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0;p51">
              <a:extLst>
                <a:ext uri="{FF2B5EF4-FFF2-40B4-BE49-F238E27FC236}">
                  <a16:creationId xmlns:a16="http://schemas.microsoft.com/office/drawing/2014/main" id="{C154081F-DD45-4D17-AA43-42BB2BBD46B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1;p51">
              <a:extLst>
                <a:ext uri="{FF2B5EF4-FFF2-40B4-BE49-F238E27FC236}">
                  <a16:creationId xmlns:a16="http://schemas.microsoft.com/office/drawing/2014/main" id="{B9011E34-6939-4FC3-94A0-745D88F9DDF3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2;p51">
              <a:extLst>
                <a:ext uri="{FF2B5EF4-FFF2-40B4-BE49-F238E27FC236}">
                  <a16:creationId xmlns:a16="http://schemas.microsoft.com/office/drawing/2014/main" id="{7DA4A3F9-0C11-42F6-B0DE-8FA1078ABC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0" name="Google Shape;3193;p51">
              <a:extLst>
                <a:ext uri="{FF2B5EF4-FFF2-40B4-BE49-F238E27FC236}">
                  <a16:creationId xmlns:a16="http://schemas.microsoft.com/office/drawing/2014/main" id="{0498F99C-991C-4F4A-8917-D8A69BE0EB7F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77958D1C-0627-44A4-B6FF-8EE4D4933B35}"/>
              </a:ext>
            </a:extLst>
          </p:cNvPr>
          <p:cNvSpPr txBox="1"/>
          <p:nvPr/>
        </p:nvSpPr>
        <p:spPr>
          <a:xfrm>
            <a:off x="1810512" y="1752496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ประโยคสัญลักษณ์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42,386 – 35,597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มูลนิธิแห่งหนึ่งรับบริจาคหนังสือได้			42,386	เล่ม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นำไปมอบให้แก่โรงเรียนต่าง ๆ			35,597	เล่ม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มูลนิธินี้เหลือหนังสือ	 42,386 – 35,597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6,789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เล่ม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มูลนิธินี้เหลือหนังสือ ๖,๗๘๙ เล่ม</a:t>
            </a:r>
            <a:endParaRPr lang="th-TH" sz="2400" b="1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F0733235-6DB7-47FA-8BE8-2FF5046403DD}"/>
              </a:ext>
            </a:extLst>
          </p:cNvPr>
          <p:cNvGrpSpPr/>
          <p:nvPr/>
        </p:nvGrpSpPr>
        <p:grpSpPr>
          <a:xfrm>
            <a:off x="1113689" y="3737867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EBC87694-0541-49D0-B3FA-4A3D5201A49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801A0E3C-8B2B-443E-BEB8-8D777BCEC1F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27F4F829-74E8-488F-9EF0-828419543104}"/>
              </a:ext>
            </a:extLst>
          </p:cNvPr>
          <p:cNvSpPr txBox="1"/>
          <p:nvPr/>
        </p:nvSpPr>
        <p:spPr>
          <a:xfrm>
            <a:off x="1794270" y="3746775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กลุ่มรักษ์ธรรมชาติปลูกต้นโกงกาง 25,670 ต้น ปลูกต้นไม้ชนิดอื่น 9,290 ต้น กลุ่มรักษ์ธรรมชาติปลูกต้นไม้ทั้งหมดกี่ต้น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D1B3D135-155B-486C-A58A-0C15E16CB2E5}"/>
              </a:ext>
            </a:extLst>
          </p:cNvPr>
          <p:cNvSpPr txBox="1"/>
          <p:nvPr/>
        </p:nvSpPr>
        <p:spPr>
          <a:xfrm>
            <a:off x="1810512" y="4431378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ประโยคสัญลักษณ์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25,670 + 9,290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กลุ่มรักษ์ธรรมชาติปลูกต้นโกงกาง			25,670	ต้น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ปลูกต้นไม้ชนิดอื่น			 9,290	ต้น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กลุ่มรักษ์ธรรมชาติปลูกต้นไม้ทั้งหมด 25,670 + 9,290 </a:t>
            </a:r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34,960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ต้น</a:t>
            </a:r>
          </a:p>
          <a:p>
            <a:pPr algn="l"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กลุ่มรักษ์ธรรมชาติปลูกต้นไม้ทั้งหมด ๓๔,๙๖๐ ต้น</a:t>
            </a:r>
            <a:endParaRPr lang="th-TH" sz="2400" b="1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7802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6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B7B155F1-EA6C-4517-820F-70ED99E8E250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F27BF892-1C22-42B1-B6AD-9CCC655DC24E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A6CDB7E4-1E86-4BE9-9FD1-BC7987E8833F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AAD5B406-CEB2-400A-880A-B41B72A500B3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A2372655-BD27-4700-ADDD-37482A98FBC0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57906129-21EA-4C9E-8BD4-5FF8FEBC1680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F05C6882-349F-4EEC-8535-A3AD12893FA9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0C19994B-6ADE-409D-8873-E9A6EFBB27EE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457D16E5-6858-44B5-8B31-3CA7F5FD81E4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B8DAA184-DC1C-4656-9861-74F8577BDE16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6424B84D-EEB4-4B69-B0E9-8C8FB8411EC4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8FF1A2EB-3B0E-4853-A5CB-A969240004FE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ED60A674-3D33-4898-9060-61F3247421F0}"/>
              </a:ext>
            </a:extLst>
          </p:cNvPr>
          <p:cNvGrpSpPr/>
          <p:nvPr/>
        </p:nvGrpSpPr>
        <p:grpSpPr>
          <a:xfrm>
            <a:off x="1113689" y="729801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DD4BB90C-E9A2-48B5-BB45-9A7A2E424A3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138FC93-E1FD-4642-8E93-8F8E248D37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D0C66338-084F-4B44-9016-88CE677D4669}"/>
              </a:ext>
            </a:extLst>
          </p:cNvPr>
          <p:cNvSpPr txBox="1"/>
          <p:nvPr/>
        </p:nvSpPr>
        <p:spPr>
          <a:xfrm>
            <a:off x="1794270" y="738709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ชาวประมงจับปลาได้ 4,876 กิโลกรัม จับหมึกได้ 1,985 กิโลกรัม ชาวประมงจับปลาและหมึกได้ทั้งหมดกี่กิโลกรัม</a:t>
            </a: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17192CCD-5346-4B52-8541-A237CECA7403}"/>
              </a:ext>
            </a:extLst>
          </p:cNvPr>
          <p:cNvSpPr txBox="1"/>
          <p:nvPr/>
        </p:nvSpPr>
        <p:spPr>
          <a:xfrm>
            <a:off x="1810512" y="1203856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4,876 + 1,985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ชาวประมงจับปลาได้			4,876	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จับหมึกได้				1,985	กิโลกรัม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ชาวประมงจับปลาและหมึกได้ทั้งหมด   4,876 + 1,985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6,861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ชาวประมงจับปลาและหมึกได้ทั้งหมด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๖,๘๖๑ กิโลกรัม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E99A104C-23B6-43A4-A94D-E785C8604C49}"/>
              </a:ext>
            </a:extLst>
          </p:cNvPr>
          <p:cNvGrpSpPr/>
          <p:nvPr/>
        </p:nvGrpSpPr>
        <p:grpSpPr>
          <a:xfrm>
            <a:off x="1113689" y="3408683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190DE323-350F-4B61-9A0D-9009BFA2994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656;p49">
              <a:extLst>
                <a:ext uri="{FF2B5EF4-FFF2-40B4-BE49-F238E27FC236}">
                  <a16:creationId xmlns:a16="http://schemas.microsoft.com/office/drawing/2014/main" id="{DE17A0AE-C1CF-46C9-B4EF-69AC78CD98D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D857A387-70ED-492F-98BD-FE1E2029DDB6}"/>
              </a:ext>
            </a:extLst>
          </p:cNvPr>
          <p:cNvSpPr txBox="1"/>
          <p:nvPr/>
        </p:nvSpPr>
        <p:spPr>
          <a:xfrm>
            <a:off x="1794270" y="3417591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ชาวสวนขายมังคุดได้เงิน 65,200 บาท ขายเงาะได้เงิน 27,500 บาท ชาวสวนขายมังคุดได้เงินมากกว่าเงาะกี่บาท</a:t>
            </a: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D3A76DFA-E470-4617-B210-9FF4DD21BEFC}"/>
              </a:ext>
            </a:extLst>
          </p:cNvPr>
          <p:cNvSpPr txBox="1"/>
          <p:nvPr/>
        </p:nvSpPr>
        <p:spPr>
          <a:xfrm>
            <a:off x="1810512" y="3910170"/>
            <a:ext cx="817473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99452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65,200 - 27,500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99452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ชาวสวนขายมังคุดได้เงิน				 65,200	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994525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ขายเงาะได้เงิน				 27,500	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99452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ชาวสวนขายมังคุดได้เงินมากกว่าขายเงาะ 65,200 – 27,500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37,700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99452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ชาวสวนขายมังคุดได้เงินมากกว่าขายเงาะ ๓๗,๗๐๐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8310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5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F9706FD6-2276-4215-84FB-B974A0501870}"/>
              </a:ext>
            </a:extLst>
          </p:cNvPr>
          <p:cNvGrpSpPr/>
          <p:nvPr/>
        </p:nvGrpSpPr>
        <p:grpSpPr>
          <a:xfrm>
            <a:off x="971319" y="737387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05E19A4C-521A-4FD7-AB0E-C2C09F14E8D1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98093F47-A41C-4E48-9094-44A1B5EC757F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CF2D4E1F-B5DC-443E-9175-5C9A6C796A8C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452B4464-50CD-4D87-8CBE-C67DC2E8857D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3849D68C-D0CD-4FC8-9E6F-0608A5700DE9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1C8FA22E-153C-4793-8598-EF248BD8CC37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67F7ADA8-E1FB-465D-8348-FD3617AA694A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2AED76C9-0027-4677-AA86-81E36615470C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1BC1063E-95FA-4B6B-9FAC-A1ABC3B5413B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F5D91CDD-288F-446E-A406-863FC22D69AE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3EB71874-AFBF-4274-ADB1-2812970BC61E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D8ED4112-2D68-49C1-9077-82075F5A4736}"/>
              </a:ext>
            </a:extLst>
          </p:cNvPr>
          <p:cNvGrpSpPr/>
          <p:nvPr/>
        </p:nvGrpSpPr>
        <p:grpSpPr>
          <a:xfrm>
            <a:off x="1739888" y="1994234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3927F26B-4464-43FB-BEC9-A2067474A88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83DC02FD-B16B-4459-AECB-4E1CF5650CB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A1E50AD0-CF53-4EB5-AEC1-0FD97817E5DA}"/>
              </a:ext>
            </a:extLst>
          </p:cNvPr>
          <p:cNvSpPr txBox="1"/>
          <p:nvPr/>
        </p:nvSpPr>
        <p:spPr>
          <a:xfrm>
            <a:off x="2420469" y="2003142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เมื่อวานนี้ปั๊มน้ำมันขายน้ำมันได้ 980 ลิตร วันนี้ขายได้ 1,450 ลิตร เมื่อวานนี้ขายน้ำมันได้น้อยกว่าวันนี้กี่ลิตร</a:t>
            </a: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41C4C70E-A39E-456A-994C-ED9484281EEE}"/>
              </a:ext>
            </a:extLst>
          </p:cNvPr>
          <p:cNvSpPr txBox="1"/>
          <p:nvPr/>
        </p:nvSpPr>
        <p:spPr>
          <a:xfrm>
            <a:off x="2436711" y="2468289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1,450 – 980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วันนี้ปั๊มน้ำมันขายน้ำมันได้			 1,450	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เมื่อวานนี้ปั๊มน้ำมันขายน้ำมันได้			  980	ลิตร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เมื่อวานนี้ปั๊มน้ำมันขายน้ำมันได้น้อยกว่าวันนี้ 1,450 – 980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470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เมื่อวานนี้ปั๊มน้ำมันขายน้ำมันได้น้อยกว่าวันนี้ ๔๗๐ ลิตร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365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39775A3C-3CAD-4D0B-824D-C43C433D5767}"/>
              </a:ext>
            </a:extLst>
          </p:cNvPr>
          <p:cNvSpPr txBox="1"/>
          <p:nvPr/>
        </p:nvSpPr>
        <p:spPr>
          <a:xfrm>
            <a:off x="3291168" y="78951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9" name="Google Shape;8099;p68">
            <a:extLst>
              <a:ext uri="{FF2B5EF4-FFF2-40B4-BE49-F238E27FC236}">
                <a16:creationId xmlns:a16="http://schemas.microsoft.com/office/drawing/2014/main" id="{A2E6EB76-0661-4C66-9F1C-310B17E7B9EB}"/>
              </a:ext>
            </a:extLst>
          </p:cNvPr>
          <p:cNvSpPr/>
          <p:nvPr/>
        </p:nvSpPr>
        <p:spPr>
          <a:xfrm rot="191175">
            <a:off x="3284003" y="11663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10" name="Google Shape;8099;p68">
            <a:extLst>
              <a:ext uri="{FF2B5EF4-FFF2-40B4-BE49-F238E27FC236}">
                <a16:creationId xmlns:a16="http://schemas.microsoft.com/office/drawing/2014/main" id="{F0FE2A5F-03E7-4FC6-B4E0-E4D34CDC6880}"/>
              </a:ext>
            </a:extLst>
          </p:cNvPr>
          <p:cNvSpPr/>
          <p:nvPr/>
        </p:nvSpPr>
        <p:spPr>
          <a:xfrm rot="191175">
            <a:off x="5337215" y="114476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1" name="Google Shape;3186;p51">
            <a:extLst>
              <a:ext uri="{FF2B5EF4-FFF2-40B4-BE49-F238E27FC236}">
                <a16:creationId xmlns:a16="http://schemas.microsoft.com/office/drawing/2014/main" id="{0950AC3B-A500-4726-BBA5-D7F4A89DEE72}"/>
              </a:ext>
            </a:extLst>
          </p:cNvPr>
          <p:cNvGrpSpPr/>
          <p:nvPr/>
        </p:nvGrpSpPr>
        <p:grpSpPr>
          <a:xfrm rot="14045225">
            <a:off x="8863839" y="734211"/>
            <a:ext cx="292669" cy="583541"/>
            <a:chOff x="2518050" y="238125"/>
            <a:chExt cx="2610950" cy="5185750"/>
          </a:xfrm>
        </p:grpSpPr>
        <p:sp>
          <p:nvSpPr>
            <p:cNvPr id="12" name="Google Shape;3187;p51">
              <a:extLst>
                <a:ext uri="{FF2B5EF4-FFF2-40B4-BE49-F238E27FC236}">
                  <a16:creationId xmlns:a16="http://schemas.microsoft.com/office/drawing/2014/main" id="{EDE84F54-4C24-447A-A472-E127CE4E5F4D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88;p51">
              <a:extLst>
                <a:ext uri="{FF2B5EF4-FFF2-40B4-BE49-F238E27FC236}">
                  <a16:creationId xmlns:a16="http://schemas.microsoft.com/office/drawing/2014/main" id="{51C243CF-7A83-476E-95D1-4149362E74B2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89;p51">
              <a:extLst>
                <a:ext uri="{FF2B5EF4-FFF2-40B4-BE49-F238E27FC236}">
                  <a16:creationId xmlns:a16="http://schemas.microsoft.com/office/drawing/2014/main" id="{8DDBB8DB-18D0-44D3-B91B-5EFB730FB8F3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0;p51">
              <a:extLst>
                <a:ext uri="{FF2B5EF4-FFF2-40B4-BE49-F238E27FC236}">
                  <a16:creationId xmlns:a16="http://schemas.microsoft.com/office/drawing/2014/main" id="{8C77A123-F991-45E5-A906-7DB3AE0789A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1;p51">
              <a:extLst>
                <a:ext uri="{FF2B5EF4-FFF2-40B4-BE49-F238E27FC236}">
                  <a16:creationId xmlns:a16="http://schemas.microsoft.com/office/drawing/2014/main" id="{BA39AE33-13D3-484A-AB4F-E2749E44925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92;p51">
              <a:extLst>
                <a:ext uri="{FF2B5EF4-FFF2-40B4-BE49-F238E27FC236}">
                  <a16:creationId xmlns:a16="http://schemas.microsoft.com/office/drawing/2014/main" id="{9BB64E30-D738-4D28-BB7D-B8D413E9904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93;p51">
              <a:extLst>
                <a:ext uri="{FF2B5EF4-FFF2-40B4-BE49-F238E27FC236}">
                  <a16:creationId xmlns:a16="http://schemas.microsoft.com/office/drawing/2014/main" id="{60DE1418-FDEF-41A6-BBCA-0F06C4114A7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9607329A-2A2F-41D9-8A79-AEBE0B81C55B}"/>
              </a:ext>
            </a:extLst>
          </p:cNvPr>
          <p:cNvGrpSpPr/>
          <p:nvPr/>
        </p:nvGrpSpPr>
        <p:grpSpPr>
          <a:xfrm>
            <a:off x="1015266" y="686964"/>
            <a:ext cx="2641600" cy="733223"/>
            <a:chOff x="982795" y="710715"/>
            <a:chExt cx="2641600" cy="733223"/>
          </a:xfrm>
        </p:grpSpPr>
        <p:sp>
          <p:nvSpPr>
            <p:cNvPr id="26" name="Google Shape;698;p49">
              <a:extLst>
                <a:ext uri="{FF2B5EF4-FFF2-40B4-BE49-F238E27FC236}">
                  <a16:creationId xmlns:a16="http://schemas.microsoft.com/office/drawing/2014/main" id="{80F5090F-B12F-4D7D-A834-18B3DE629EC0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701;p49">
              <a:extLst>
                <a:ext uri="{FF2B5EF4-FFF2-40B4-BE49-F238E27FC236}">
                  <a16:creationId xmlns:a16="http://schemas.microsoft.com/office/drawing/2014/main" id="{46DE2E37-8E00-41A9-B1B2-044C7583106A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3C002594-19F3-4E3F-8F73-5FBD1492ACD1}"/>
              </a:ext>
            </a:extLst>
          </p:cNvPr>
          <p:cNvSpPr txBox="1"/>
          <p:nvPr/>
        </p:nvSpPr>
        <p:spPr>
          <a:xfrm>
            <a:off x="1460550" y="2077985"/>
            <a:ext cx="593463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วันแรกแม่ค้าขายทุเรียนได้ 28,365 บาท วันที่สองขายได้ 39,720 บาท</a:t>
            </a:r>
          </a:p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วันที่สองขายทุเรียนได้เงินมากกว่าวันแรกกี่บาท</a:t>
            </a:r>
          </a:p>
        </p:txBody>
      </p:sp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CD83514B-D78E-4D15-B282-90C4F0CE963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99749" y="1260947"/>
            <a:ext cx="2931701" cy="2698926"/>
          </a:xfrm>
          <a:prstGeom prst="rect">
            <a:avLst/>
          </a:prstGeom>
        </p:spPr>
      </p:pic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17FBF324-A012-4A20-9D83-9A1A1232A43F}"/>
              </a:ext>
            </a:extLst>
          </p:cNvPr>
          <p:cNvSpPr txBox="1"/>
          <p:nvPr/>
        </p:nvSpPr>
        <p:spPr>
          <a:xfrm>
            <a:off x="1383496" y="3708787"/>
            <a:ext cx="848288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811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39,720 – 28,365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811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วันที่สองแม่ค้าขายทุเรียนได้				39,720	บาท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811963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วันแรกแม่ค้าขายทุเรียนได้				28,365	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811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วันที่สองขายทุเรียนได้เงินมากกว่าวันแรก 39,720 – 28,365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11,355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  <a:tab pos="6811963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วันที่สองขายทุเรียนได้เงินมากกว่าวันแรก ๑๑,๓๕๕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1054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C5D8B966-5833-4FED-9714-B4A62CBA6797}"/>
              </a:ext>
            </a:extLst>
          </p:cNvPr>
          <p:cNvGrpSpPr/>
          <p:nvPr/>
        </p:nvGrpSpPr>
        <p:grpSpPr>
          <a:xfrm>
            <a:off x="1694850" y="441797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E66E4670-6401-414F-868E-9AD5E721935B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CE09C783-A4DC-4599-8385-32FB17E32824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26348334-7897-438E-B743-326254F1A072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70C59468-FBE0-4610-8AAD-780DA5D64CB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สัปดาห์แรกโรงงานขายสบู่ได้ 13,020 ก้อน สัปดาห์ที่สองขายสบู่ได้มากกว่าสัปดาห์แรก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4,700 ก้อน สัปดาห์ที่สองโรงงานขายสบู่ได้กี่ก้อน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108FA3F7-38DB-4EFF-AD65-0FC251967FA8}"/>
              </a:ext>
            </a:extLst>
          </p:cNvPr>
          <p:cNvSpPr/>
          <p:nvPr/>
        </p:nvSpPr>
        <p:spPr>
          <a:xfrm>
            <a:off x="1228209" y="14535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0D01FCDB-545A-44A2-9CBE-4AC403E437EC}"/>
              </a:ext>
            </a:extLst>
          </p:cNvPr>
          <p:cNvSpPr/>
          <p:nvPr/>
        </p:nvSpPr>
        <p:spPr>
          <a:xfrm>
            <a:off x="1228208" y="202220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680FD5D1-67A5-4DD6-BD48-F0CF553D6F53}"/>
              </a:ext>
            </a:extLst>
          </p:cNvPr>
          <p:cNvSpPr txBox="1"/>
          <p:nvPr/>
        </p:nvSpPr>
        <p:spPr>
          <a:xfrm>
            <a:off x="3133339" y="1941970"/>
            <a:ext cx="47122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สัปดาห์แรกโรงงานขายสบู่ได้ 13,020 ก้อน สัปดาห์ที่สองขายสบู่ได้มากกว่าสัปดาห์แรก 4,700 ก้อน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D81527FD-1A34-4DDE-B89E-88FD9A62FD81}"/>
              </a:ext>
            </a:extLst>
          </p:cNvPr>
          <p:cNvSpPr txBox="1"/>
          <p:nvPr/>
        </p:nvSpPr>
        <p:spPr>
          <a:xfrm>
            <a:off x="3152223" y="1448370"/>
            <a:ext cx="3678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สัปดาห์ที่สองโรงงานขายสบู่ได้กี่ก้อน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9AAAD426-2475-40FA-9FC9-4FF14468D7B6}"/>
              </a:ext>
            </a:extLst>
          </p:cNvPr>
          <p:cNvSpPr/>
          <p:nvPr/>
        </p:nvSpPr>
        <p:spPr>
          <a:xfrm>
            <a:off x="1228208" y="288906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865EF975-6B5C-4DDB-AEEB-F4915B97C939}"/>
              </a:ext>
            </a:extLst>
          </p:cNvPr>
          <p:cNvSpPr txBox="1"/>
          <p:nvPr/>
        </p:nvSpPr>
        <p:spPr>
          <a:xfrm>
            <a:off x="3188205" y="2907353"/>
            <a:ext cx="31943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13,020 + 4,700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0621B1CD-0D6D-48EC-A684-FF7D397029F2}"/>
              </a:ext>
            </a:extLst>
          </p:cNvPr>
          <p:cNvSpPr/>
          <p:nvPr/>
        </p:nvSpPr>
        <p:spPr>
          <a:xfrm>
            <a:off x="1234869" y="373901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48F6CC03-1BD4-4422-A2FC-483DD7924980}"/>
              </a:ext>
            </a:extLst>
          </p:cNvPr>
          <p:cNvSpPr txBox="1"/>
          <p:nvPr/>
        </p:nvSpPr>
        <p:spPr>
          <a:xfrm>
            <a:off x="2283828" y="5120376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 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สัปดาห์ที่สองโรงงานขายสบู่ได้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๑๗,๗๒๐ ก้อน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B95F295B-D198-4E14-8EB8-CF16C53F6B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6187318"/>
              </p:ext>
            </p:extLst>
          </p:nvPr>
        </p:nvGraphicFramePr>
        <p:xfrm>
          <a:off x="2917324" y="3717322"/>
          <a:ext cx="7568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สัปดาห์แรกโรงงานขายสบู่ได้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13,020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ก้อน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สัปดาห์ที่สองขายสบู่ได้มากกว่าสัปดาห์แรก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4,700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ก้อน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สัปดาห์ที่สองโรงงานขายสบู่ได้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13,020 + 4,700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17,720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ก้อน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B661F505-60CB-4976-99F0-B58BDB82FC83}"/>
              </a:ext>
            </a:extLst>
          </p:cNvPr>
          <p:cNvGrpSpPr/>
          <p:nvPr/>
        </p:nvGrpSpPr>
        <p:grpSpPr>
          <a:xfrm>
            <a:off x="3188205" y="5651980"/>
            <a:ext cx="5574867" cy="693143"/>
            <a:chOff x="1649651" y="4369367"/>
            <a:chExt cx="5574867" cy="693143"/>
          </a:xfrm>
        </p:grpSpPr>
        <p:sp>
          <p:nvSpPr>
            <p:cNvPr id="29" name="วงรี 15">
              <a:extLst>
                <a:ext uri="{FF2B5EF4-FFF2-40B4-BE49-F238E27FC236}">
                  <a16:creationId xmlns:a16="http://schemas.microsoft.com/office/drawing/2014/main" id="{59ECFD40-B3A9-46D7-89FE-974129246139}"/>
                </a:ext>
              </a:extLst>
            </p:cNvPr>
            <p:cNvSpPr/>
            <p:nvPr/>
          </p:nvSpPr>
          <p:spPr>
            <a:xfrm>
              <a:off x="1649651" y="4369367"/>
              <a:ext cx="5574867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3450E775-A767-488C-9D93-47767B6E7071}"/>
                </a:ext>
              </a:extLst>
            </p:cNvPr>
            <p:cNvSpPr txBox="1"/>
            <p:nvPr/>
          </p:nvSpPr>
          <p:spPr>
            <a:xfrm>
              <a:off x="2075688" y="4497337"/>
              <a:ext cx="45031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17,720 เป็นคำตอบที่ถูกต้อง เพราะมากกว่า 13,020</a:t>
              </a: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5D40044-6730-40DA-9136-A5BC8AC518A1}"/>
              </a:ext>
            </a:extLst>
          </p:cNvPr>
          <p:cNvGrpSpPr/>
          <p:nvPr/>
        </p:nvGrpSpPr>
        <p:grpSpPr>
          <a:xfrm>
            <a:off x="6956769" y="2527561"/>
            <a:ext cx="3520440" cy="970063"/>
            <a:chOff x="7104888" y="2266324"/>
            <a:chExt cx="3520440" cy="970063"/>
          </a:xfrm>
        </p:grpSpPr>
        <p:sp>
          <p:nvSpPr>
            <p:cNvPr id="32" name="สี่เหลี่ยมผืนผ้า: มุมมน 31">
              <a:extLst>
                <a:ext uri="{FF2B5EF4-FFF2-40B4-BE49-F238E27FC236}">
                  <a16:creationId xmlns:a16="http://schemas.microsoft.com/office/drawing/2014/main" id="{C4F2A2C1-122E-43FD-9174-99E33C1C2419}"/>
                </a:ext>
              </a:extLst>
            </p:cNvPr>
            <p:cNvSpPr/>
            <p:nvPr/>
          </p:nvSpPr>
          <p:spPr>
            <a:xfrm>
              <a:off x="7104888" y="2266324"/>
              <a:ext cx="3520440" cy="970063"/>
            </a:xfrm>
            <a:prstGeom prst="roundRect">
              <a:avLst/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96FCB17A-437F-464B-93C1-2E0DA4C8C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347917" y="2335089"/>
              <a:ext cx="3089568" cy="82251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814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7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750"/>
                            </p:stCondLst>
                            <p:childTnLst>
                              <p:par>
                                <p:cTn id="5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A5BAF914-C5E3-4062-B512-191583C69A6A}"/>
              </a:ext>
            </a:extLst>
          </p:cNvPr>
          <p:cNvGrpSpPr/>
          <p:nvPr/>
        </p:nvGrpSpPr>
        <p:grpSpPr>
          <a:xfrm>
            <a:off x="1694850" y="441797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DE49BF57-3A98-44E8-A9B9-6BEB96F660A4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5C5903C2-D845-48E7-BBBE-D5BE4D37D6FE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CD74D722-707C-45E9-834B-1B0D7927FD36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BCCA3654-715A-424C-BE86-4E02A202AA65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ร้านนาฬิกาแห่งหนึ่งส่งนาฬิกาไปขายที่ภาคเหนือ 27,630 เรือน ส่งนาฬิกาไปขายที่ภาคเหนือมากกว่าภาคใต้ 19,850 เรือน ร้านนาฬิกานี้ส่งนาฬิกาไปขายที่ภาคใต้กี่เรือน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2C71F538-00BD-4FAB-9086-478A4C8A0333}"/>
              </a:ext>
            </a:extLst>
          </p:cNvPr>
          <p:cNvSpPr/>
          <p:nvPr/>
        </p:nvSpPr>
        <p:spPr>
          <a:xfrm>
            <a:off x="1228209" y="14535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9729CDD9-01D4-4CD5-BA9F-CCB478AB004F}"/>
              </a:ext>
            </a:extLst>
          </p:cNvPr>
          <p:cNvSpPr/>
          <p:nvPr/>
        </p:nvSpPr>
        <p:spPr>
          <a:xfrm>
            <a:off x="1228208" y="202220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5092BE9E-6125-42C9-A941-62AC0F98B148}"/>
              </a:ext>
            </a:extLst>
          </p:cNvPr>
          <p:cNvSpPr txBox="1"/>
          <p:nvPr/>
        </p:nvSpPr>
        <p:spPr>
          <a:xfrm>
            <a:off x="3133339" y="1941970"/>
            <a:ext cx="6899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ร้านนาฬิกาแห่งหนึ่งส่งนาฬิกาไปขายที่ภาคเหนือ 27,630 เรือน ส่งนาฬิกาไปขายที่ภาคเหนือมากกว่าภาคใต้ 19,850 เรือน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D539DEC0-84C0-4531-B475-8798D40E9E90}"/>
              </a:ext>
            </a:extLst>
          </p:cNvPr>
          <p:cNvSpPr txBox="1"/>
          <p:nvPr/>
        </p:nvSpPr>
        <p:spPr>
          <a:xfrm>
            <a:off x="3152223" y="1448370"/>
            <a:ext cx="3678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ร้านนาฬิกานี้ส่งนาฬิกาไปขายที่ภาคใต้กี่เรือน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5AAF626D-84B4-4AD7-A44A-FFD6A88C7E30}"/>
              </a:ext>
            </a:extLst>
          </p:cNvPr>
          <p:cNvSpPr/>
          <p:nvPr/>
        </p:nvSpPr>
        <p:spPr>
          <a:xfrm>
            <a:off x="1228208" y="288906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753698A8-1119-4F19-9D13-C8B7C5CE99B4}"/>
              </a:ext>
            </a:extLst>
          </p:cNvPr>
          <p:cNvSpPr txBox="1"/>
          <p:nvPr/>
        </p:nvSpPr>
        <p:spPr>
          <a:xfrm>
            <a:off x="3188205" y="2907353"/>
            <a:ext cx="31943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27,630 – 19,850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04027DF6-D08D-43C3-BE42-9D365CBA9CBC}"/>
              </a:ext>
            </a:extLst>
          </p:cNvPr>
          <p:cNvSpPr/>
          <p:nvPr/>
        </p:nvSpPr>
        <p:spPr>
          <a:xfrm>
            <a:off x="1234869" y="373901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80E0A3CB-A97A-4DE7-9CAE-091CB07EA5C8}"/>
              </a:ext>
            </a:extLst>
          </p:cNvPr>
          <p:cNvSpPr txBox="1"/>
          <p:nvPr/>
        </p:nvSpPr>
        <p:spPr>
          <a:xfrm>
            <a:off x="2283828" y="5120376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ร้านนาฬิกานี้ส่งนาฬิกาไปขายที่ภาคใต้</a:t>
            </a:r>
            <a:r>
              <a:rPr kumimoji="0" lang="th-TH" sz="24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๗,๗๘๐ เรือน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94929617-367A-494C-BECD-58AB7A16AA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474678"/>
              </p:ext>
            </p:extLst>
          </p:nvPr>
        </p:nvGraphicFramePr>
        <p:xfrm>
          <a:off x="2917324" y="3717322"/>
          <a:ext cx="7640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ส่งนาฬิกาไปขายที่ภาคเหนือ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27,630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ส่งนาฬิกาไปขายที่ภาคเหนือมากกว่าภาคใต้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19,850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ส่งนาฬิกาไปขายภาคใต้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27,630 – 19,850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7,780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44AF3FA8-398C-48BF-8A99-CA63426E9EF6}"/>
              </a:ext>
            </a:extLst>
          </p:cNvPr>
          <p:cNvGrpSpPr/>
          <p:nvPr/>
        </p:nvGrpSpPr>
        <p:grpSpPr>
          <a:xfrm>
            <a:off x="2282949" y="5651980"/>
            <a:ext cx="7101161" cy="693143"/>
            <a:chOff x="1649651" y="4369367"/>
            <a:chExt cx="7101161" cy="693143"/>
          </a:xfrm>
        </p:grpSpPr>
        <p:sp>
          <p:nvSpPr>
            <p:cNvPr id="29" name="วงรี 15">
              <a:extLst>
                <a:ext uri="{FF2B5EF4-FFF2-40B4-BE49-F238E27FC236}">
                  <a16:creationId xmlns:a16="http://schemas.microsoft.com/office/drawing/2014/main" id="{066CFFE6-5221-43E6-B974-1F81D415C4F2}"/>
                </a:ext>
              </a:extLst>
            </p:cNvPr>
            <p:cNvSpPr/>
            <p:nvPr/>
          </p:nvSpPr>
          <p:spPr>
            <a:xfrm>
              <a:off x="1649651" y="4369367"/>
              <a:ext cx="7101161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904352AD-7A18-43AE-8F1B-E1E867646208}"/>
                </a:ext>
              </a:extLst>
            </p:cNvPr>
            <p:cNvSpPr txBox="1"/>
            <p:nvPr/>
          </p:nvSpPr>
          <p:spPr>
            <a:xfrm>
              <a:off x="2075688" y="4497337"/>
              <a:ext cx="642675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7,780 เป็นคำตอบที่ถูกต้อง เพราะมากกว่า 7,780 + 19,850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27,630</a:t>
              </a: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45C60D69-15B3-4290-82D4-EAEAC5C76540}"/>
              </a:ext>
            </a:extLst>
          </p:cNvPr>
          <p:cNvGrpSpPr/>
          <p:nvPr/>
        </p:nvGrpSpPr>
        <p:grpSpPr>
          <a:xfrm>
            <a:off x="6956769" y="2527561"/>
            <a:ext cx="3520440" cy="970063"/>
            <a:chOff x="7104888" y="2266324"/>
            <a:chExt cx="3520440" cy="970063"/>
          </a:xfrm>
        </p:grpSpPr>
        <p:sp>
          <p:nvSpPr>
            <p:cNvPr id="32" name="สี่เหลี่ยมผืนผ้า: มุมมน 31">
              <a:extLst>
                <a:ext uri="{FF2B5EF4-FFF2-40B4-BE49-F238E27FC236}">
                  <a16:creationId xmlns:a16="http://schemas.microsoft.com/office/drawing/2014/main" id="{A290163A-759D-4783-AB1F-320F279994B3}"/>
                </a:ext>
              </a:extLst>
            </p:cNvPr>
            <p:cNvSpPr/>
            <p:nvPr/>
          </p:nvSpPr>
          <p:spPr>
            <a:xfrm>
              <a:off x="7104888" y="2266324"/>
              <a:ext cx="3520440" cy="970063"/>
            </a:xfrm>
            <a:prstGeom prst="roundRect">
              <a:avLst/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F3DE310C-EB06-4747-928A-FD9C0727804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347917" y="2379581"/>
              <a:ext cx="3089568" cy="73352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87815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7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750"/>
                            </p:stCondLst>
                            <p:childTnLst>
                              <p:par>
                                <p:cTn id="5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3A9ACCEC-1FA4-4D89-8909-975F68249D95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4461D335-A597-430D-B675-337B7F26239B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A4B03BEE-2F5C-47B8-96D9-1B653B55DD1F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8B0C57AE-B5A5-4CB8-83E2-D2347FB4F7AD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2E1B2181-F722-4607-BB7A-F6E0D2DB66CC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43156224-40EE-4B44-AD5F-A8F1B2DAC9C9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09543234-A111-42C3-95BC-C5F5279BF39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95B5123C-4CA3-4DD8-A955-42CBD55E45DC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03EC3F8F-6FB5-423A-8512-84DBF8A1CFEB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6B63BEC9-66AC-400B-8FDE-8C0C0C81837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4BE05D06-BA71-4354-8895-DCA1AC7ED05F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D4F07982-13F9-4F2B-BA7D-C8C48FD77182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040FF612-A981-4823-B6A0-0A0518805AC5}"/>
              </a:ext>
            </a:extLst>
          </p:cNvPr>
          <p:cNvGrpSpPr/>
          <p:nvPr/>
        </p:nvGrpSpPr>
        <p:grpSpPr>
          <a:xfrm>
            <a:off x="1113689" y="1058985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14E59A8D-7E7E-40CB-8404-0A518E5B908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5569677-C09B-4095-99F8-3CF8FE5D971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82EF8FB3-F56B-448E-A0B7-16D238CCF25B}"/>
              </a:ext>
            </a:extLst>
          </p:cNvPr>
          <p:cNvSpPr txBox="1"/>
          <p:nvPr/>
        </p:nvSpPr>
        <p:spPr>
          <a:xfrm>
            <a:off x="1794270" y="1067893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ถังเก็บน้ำมีความจุ 12,000 ลิตร ถังเก็บน้ำมีความจุมากกว่าโอ่ง 9,900 ลิตร โอ่งมีความจุกี่ลิตร</a:t>
            </a:r>
          </a:p>
        </p:txBody>
      </p: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D5D6F5B9-133A-434C-85D7-C28198EDC1AF}"/>
              </a:ext>
            </a:extLst>
          </p:cNvPr>
          <p:cNvSpPr txBox="1"/>
          <p:nvPr/>
        </p:nvSpPr>
        <p:spPr>
          <a:xfrm>
            <a:off x="971925" y="413161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53777C8-CB8B-430C-99A1-EDB11D2FA735}"/>
              </a:ext>
            </a:extLst>
          </p:cNvPr>
          <p:cNvSpPr/>
          <p:nvPr/>
        </p:nvSpPr>
        <p:spPr>
          <a:xfrm rot="191175">
            <a:off x="964760" y="78998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A84F1045-7603-43BD-B5C4-EB01F03BC318}"/>
              </a:ext>
            </a:extLst>
          </p:cNvPr>
          <p:cNvSpPr/>
          <p:nvPr/>
        </p:nvSpPr>
        <p:spPr>
          <a:xfrm rot="191175">
            <a:off x="3017972" y="7684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Google Shape;3186;p51">
            <a:extLst>
              <a:ext uri="{FF2B5EF4-FFF2-40B4-BE49-F238E27FC236}">
                <a16:creationId xmlns:a16="http://schemas.microsoft.com/office/drawing/2014/main" id="{26DCD900-6161-482A-A563-99085F28B7FB}"/>
              </a:ext>
            </a:extLst>
          </p:cNvPr>
          <p:cNvGrpSpPr/>
          <p:nvPr/>
        </p:nvGrpSpPr>
        <p:grpSpPr>
          <a:xfrm rot="14045225">
            <a:off x="6544596" y="357857"/>
            <a:ext cx="292669" cy="583541"/>
            <a:chOff x="2518050" y="238125"/>
            <a:chExt cx="2610950" cy="5185750"/>
          </a:xfrm>
        </p:grpSpPr>
        <p:sp>
          <p:nvSpPr>
            <p:cNvPr id="34" name="Google Shape;3187;p51">
              <a:extLst>
                <a:ext uri="{FF2B5EF4-FFF2-40B4-BE49-F238E27FC236}">
                  <a16:creationId xmlns:a16="http://schemas.microsoft.com/office/drawing/2014/main" id="{CB66871C-EC34-4175-B6AB-19852BB0AD1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8;p51">
              <a:extLst>
                <a:ext uri="{FF2B5EF4-FFF2-40B4-BE49-F238E27FC236}">
                  <a16:creationId xmlns:a16="http://schemas.microsoft.com/office/drawing/2014/main" id="{34D5264C-231C-4381-B973-E6F5688C7C31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89;p51">
              <a:extLst>
                <a:ext uri="{FF2B5EF4-FFF2-40B4-BE49-F238E27FC236}">
                  <a16:creationId xmlns:a16="http://schemas.microsoft.com/office/drawing/2014/main" id="{E4583E1B-AAF5-46E9-8369-ED37FB3CA84A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0;p51">
              <a:extLst>
                <a:ext uri="{FF2B5EF4-FFF2-40B4-BE49-F238E27FC236}">
                  <a16:creationId xmlns:a16="http://schemas.microsoft.com/office/drawing/2014/main" id="{20441B64-4CD3-4301-90D7-11A609CCBF75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1;p51">
              <a:extLst>
                <a:ext uri="{FF2B5EF4-FFF2-40B4-BE49-F238E27FC236}">
                  <a16:creationId xmlns:a16="http://schemas.microsoft.com/office/drawing/2014/main" id="{39339FCC-67A5-4B31-B65F-44383DBC9AC3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2;p51">
              <a:extLst>
                <a:ext uri="{FF2B5EF4-FFF2-40B4-BE49-F238E27FC236}">
                  <a16:creationId xmlns:a16="http://schemas.microsoft.com/office/drawing/2014/main" id="{D562E5F1-C0F7-488A-897A-4E2FC3EA456B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0" name="Google Shape;3193;p51">
              <a:extLst>
                <a:ext uri="{FF2B5EF4-FFF2-40B4-BE49-F238E27FC236}">
                  <a16:creationId xmlns:a16="http://schemas.microsoft.com/office/drawing/2014/main" id="{7C4514FD-5B77-48BC-874A-CCADD41B627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9753F733-F1A4-4BD9-B08C-D390AE48C8AA}"/>
              </a:ext>
            </a:extLst>
          </p:cNvPr>
          <p:cNvSpPr txBox="1"/>
          <p:nvPr/>
        </p:nvSpPr>
        <p:spPr>
          <a:xfrm>
            <a:off x="1810512" y="1505608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12,000 – 9,900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ถังเก็บน้ำมีความจุ			12,000	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ถังเก็บน้ำมีความจุมากกว่าโอ่ง			 9,900	ลิตร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โอ่งมีความจุ		    12,000 –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9,000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2,100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โอ่งมีความจุ ๒,๑๐๐ ลิตร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9D8294B5-BE38-4BEC-9FD0-D960D0F1DC84}"/>
              </a:ext>
            </a:extLst>
          </p:cNvPr>
          <p:cNvGrpSpPr/>
          <p:nvPr/>
        </p:nvGrpSpPr>
        <p:grpSpPr>
          <a:xfrm>
            <a:off x="1113689" y="3646427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B2C67D31-7E74-422F-BF87-692A92FD452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441220DE-ED0E-4722-930C-8C56C47F0C2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F9A63DF9-E6EA-40BB-A896-C80DC2908323}"/>
              </a:ext>
            </a:extLst>
          </p:cNvPr>
          <p:cNvSpPr txBox="1"/>
          <p:nvPr/>
        </p:nvSpPr>
        <p:spPr>
          <a:xfrm>
            <a:off x="1794270" y="3655335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วันแรกขุนเดินออกกำลังกายได้ 2,800 เมตร วันที่สองขุนเดินออกกำลังกายได้มากกว่าวันแรก 72 เมตร วันที่สองขุนเดินออกกำลังกายได้กี่เมตร</a:t>
            </a: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3E90F1B5-DA6C-43E7-B86A-216AFC5B2B8A}"/>
              </a:ext>
            </a:extLst>
          </p:cNvPr>
          <p:cNvSpPr txBox="1"/>
          <p:nvPr/>
        </p:nvSpPr>
        <p:spPr>
          <a:xfrm>
            <a:off x="1810512" y="4339938"/>
            <a:ext cx="74706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2,800 + 72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วันแรกขุนเดินออกกำลังกายได้			2,800	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	วันที่สองขุนเดินออกกำลังกายได้มากกว่าวันแรก		   72	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	วันที่สองขุนเดินออกกำลังกายได้	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    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2,800 + 72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2,872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เมตร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วันที่สองขุนเดินออกกำลังกายได้ ๒,๘๗๒ เมตร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8203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6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1A33F7A-3F25-4A66-9C23-7349DD5723BA}"/>
              </a:ext>
            </a:extLst>
          </p:cNvPr>
          <p:cNvGrpSpPr/>
          <p:nvPr/>
        </p:nvGrpSpPr>
        <p:grpSpPr>
          <a:xfrm>
            <a:off x="1694850" y="441797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6D5C6C04-6A49-4960-A891-E5E7F1131792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2127951D-E3CC-41BB-AA29-A72EE2A40CCE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D6770A8C-6E34-4FFD-BB86-4492582C13E3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E077EB1A-A933-47F9-B6BA-2E1C775DE90F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พ่อจ่ายเงินค่าทาสีรั้ว 18,700 บาท จ่ายเงินค่าทาสีรั้วน้อยกว่าค่าทาสีบ้าน 25,000 บาท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พ่อจ่ายเงินค่าทาสีบ้านกี่บาท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C92EEBFB-C0ED-4EA3-B7A1-47C8A212C89E}"/>
              </a:ext>
            </a:extLst>
          </p:cNvPr>
          <p:cNvSpPr/>
          <p:nvPr/>
        </p:nvSpPr>
        <p:spPr>
          <a:xfrm>
            <a:off x="1228209" y="14535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5345FA16-61A4-4E69-833D-12C51DA91689}"/>
              </a:ext>
            </a:extLst>
          </p:cNvPr>
          <p:cNvSpPr/>
          <p:nvPr/>
        </p:nvSpPr>
        <p:spPr>
          <a:xfrm>
            <a:off x="1228208" y="202220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DF89E68F-7546-491E-A00B-64C3AAF9F584}"/>
              </a:ext>
            </a:extLst>
          </p:cNvPr>
          <p:cNvSpPr txBox="1"/>
          <p:nvPr/>
        </p:nvSpPr>
        <p:spPr>
          <a:xfrm>
            <a:off x="3133339" y="1941970"/>
            <a:ext cx="4370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พ่อจ่ายเงินค่าทาสีรั้ว 18,700 บาท </a:t>
            </a:r>
          </a:p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จ่ายเงินค่าทาสีรั้วน้อยกว่าค่าทาสีบ้าน 25,000 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ACC8CBA7-5C6D-43C2-93A5-FB221559A381}"/>
              </a:ext>
            </a:extLst>
          </p:cNvPr>
          <p:cNvSpPr txBox="1"/>
          <p:nvPr/>
        </p:nvSpPr>
        <p:spPr>
          <a:xfrm>
            <a:off x="3152223" y="1448370"/>
            <a:ext cx="3678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พ่อจ่ายเงินค่าทาสีบ้านกี่บาท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EE5885EA-8772-4B8C-BB11-0154BC9D0C68}"/>
              </a:ext>
            </a:extLst>
          </p:cNvPr>
          <p:cNvSpPr/>
          <p:nvPr/>
        </p:nvSpPr>
        <p:spPr>
          <a:xfrm>
            <a:off x="1228208" y="333712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59AD0A8F-78E8-4DED-A9DA-5C61C5DDBE25}"/>
              </a:ext>
            </a:extLst>
          </p:cNvPr>
          <p:cNvSpPr txBox="1"/>
          <p:nvPr/>
        </p:nvSpPr>
        <p:spPr>
          <a:xfrm>
            <a:off x="3188205" y="3355409"/>
            <a:ext cx="31943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18,700 + 25,000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4CB87842-78DC-4B9D-857A-764EB05A4F51}"/>
              </a:ext>
            </a:extLst>
          </p:cNvPr>
          <p:cNvSpPr/>
          <p:nvPr/>
        </p:nvSpPr>
        <p:spPr>
          <a:xfrm>
            <a:off x="1234869" y="3903611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E384FA13-E4E3-4FD1-828D-BD6E1F124F91}"/>
              </a:ext>
            </a:extLst>
          </p:cNvPr>
          <p:cNvSpPr txBox="1"/>
          <p:nvPr/>
        </p:nvSpPr>
        <p:spPr>
          <a:xfrm>
            <a:off x="2283828" y="5284968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พ่อจ่ายเงินค่าทาสีบ้าน ๔๓,๗๐๐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6B6B4C7D-42CE-4063-9B11-2557C47B5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5613298"/>
              </p:ext>
            </p:extLst>
          </p:nvPr>
        </p:nvGraphicFramePr>
        <p:xfrm>
          <a:off x="2917324" y="3881914"/>
          <a:ext cx="7640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พ่อจ่ายเงินค่าทาสีรั้ว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18,700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พ่อจ่ายเงินค่าทาสีรั้วน้อยกว่าค่าทาสีบ้าน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25,000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พ่อจ่ายเงินค่าทาสีบ้าน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18,700 + 25,000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43,700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F7434E23-B195-4171-8576-633D40C7D5DD}"/>
              </a:ext>
            </a:extLst>
          </p:cNvPr>
          <p:cNvGrpSpPr/>
          <p:nvPr/>
        </p:nvGrpSpPr>
        <p:grpSpPr>
          <a:xfrm>
            <a:off x="3064208" y="5798165"/>
            <a:ext cx="5745483" cy="693143"/>
            <a:chOff x="1649651" y="4369367"/>
            <a:chExt cx="5745483" cy="693143"/>
          </a:xfrm>
        </p:grpSpPr>
        <p:sp>
          <p:nvSpPr>
            <p:cNvPr id="29" name="วงรี 15">
              <a:extLst>
                <a:ext uri="{FF2B5EF4-FFF2-40B4-BE49-F238E27FC236}">
                  <a16:creationId xmlns:a16="http://schemas.microsoft.com/office/drawing/2014/main" id="{7004743C-6E7E-4C00-A1B3-9676BB8B3223}"/>
                </a:ext>
              </a:extLst>
            </p:cNvPr>
            <p:cNvSpPr/>
            <p:nvPr/>
          </p:nvSpPr>
          <p:spPr>
            <a:xfrm>
              <a:off x="1649651" y="4369367"/>
              <a:ext cx="5745483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C9E72790-58B2-4ABA-8E58-650F86D1199F}"/>
                </a:ext>
              </a:extLst>
            </p:cNvPr>
            <p:cNvSpPr txBox="1"/>
            <p:nvPr/>
          </p:nvSpPr>
          <p:spPr>
            <a:xfrm>
              <a:off x="1947672" y="4497337"/>
              <a:ext cx="49792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43,700 เป็นคำตอบที่สมเหตุสมผล เพราะมากกว่า 18,700</a:t>
              </a: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F8D1F6CC-8B4D-41EA-AC7A-7C4E11506C65}"/>
              </a:ext>
            </a:extLst>
          </p:cNvPr>
          <p:cNvGrpSpPr/>
          <p:nvPr/>
        </p:nvGrpSpPr>
        <p:grpSpPr>
          <a:xfrm>
            <a:off x="7671952" y="2791816"/>
            <a:ext cx="3520440" cy="970063"/>
            <a:chOff x="7104888" y="2266324"/>
            <a:chExt cx="3520440" cy="970063"/>
          </a:xfrm>
        </p:grpSpPr>
        <p:sp>
          <p:nvSpPr>
            <p:cNvPr id="32" name="สี่เหลี่ยมผืนผ้า: มุมมน 31">
              <a:extLst>
                <a:ext uri="{FF2B5EF4-FFF2-40B4-BE49-F238E27FC236}">
                  <a16:creationId xmlns:a16="http://schemas.microsoft.com/office/drawing/2014/main" id="{FD324BA3-BC5F-4001-84AF-D1B0BB398837}"/>
                </a:ext>
              </a:extLst>
            </p:cNvPr>
            <p:cNvSpPr/>
            <p:nvPr/>
          </p:nvSpPr>
          <p:spPr>
            <a:xfrm>
              <a:off x="7104888" y="2266324"/>
              <a:ext cx="3520440" cy="970063"/>
            </a:xfrm>
            <a:prstGeom prst="roundRect">
              <a:avLst/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BE6CC583-6D2A-4A6B-ABD0-18D00AFA2E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236184" y="2346101"/>
              <a:ext cx="3257847" cy="797076"/>
            </a:xfrm>
            <a:prstGeom prst="rect">
              <a:avLst/>
            </a:prstGeom>
          </p:spPr>
        </p:pic>
      </p:grp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3B1E2E75-8E92-45FF-816C-0D72BC9969DF}"/>
              </a:ext>
            </a:extLst>
          </p:cNvPr>
          <p:cNvSpPr txBox="1"/>
          <p:nvPr/>
        </p:nvSpPr>
        <p:spPr>
          <a:xfrm>
            <a:off x="7687095" y="2076667"/>
            <a:ext cx="352044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000" dirty="0">
                <a:solidFill>
                  <a:srgbClr val="00B05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ค่าทาสีรั้วน้อยกว่าค่าทาสีบ้าน 25,000 บาท</a:t>
            </a:r>
          </a:p>
          <a:p>
            <a:pPr lvl="0" algn="ctr"/>
            <a:r>
              <a: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</a:t>
            </a:r>
            <a:r>
              <a:rPr kumimoji="0" lang="th-TH" sz="2000" b="0" i="0" u="none" strike="noStrike" kern="1200" cap="none" spc="0" normalizeH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 ค่าทาสีบ้านมากกว่าค่าทาสีรั้ว 25,000 บาท</a:t>
            </a:r>
            <a:endParaRPr kumimoji="0" lang="th-TH" sz="20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5335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75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750"/>
                            </p:stCondLst>
                            <p:childTnLst>
                              <p:par>
                                <p:cTn id="5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  <p:bldP spid="34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8F52912-08FF-49FC-921B-2F9B324ABAFD}"/>
              </a:ext>
            </a:extLst>
          </p:cNvPr>
          <p:cNvGrpSpPr/>
          <p:nvPr/>
        </p:nvGrpSpPr>
        <p:grpSpPr>
          <a:xfrm>
            <a:off x="1694850" y="441797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73837F98-6419-4265-852D-DAED88C5ABC8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08C3F8DD-5541-4288-8B0A-B35B30876D40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F2A2C2E6-9A35-47E6-8A33-E0D11CDCC95C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4CBC384E-A4B5-4603-977E-8A54AC764236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บริษัทแห่งหนึ่งบริจาคเงินเข้ามูลนิธิคนพิการ 35,000 บาท บริจาคเงินเข้ามูลนิธิเด็กน้อยกว่าบริจาคเงินเข้ามูลนิธิคนพิการ 6,500 บาท บริษัทนี้บริจาคเงินเข้ามูลนิธิเด็กเท่าไร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BFED8BFB-BA4D-43A3-AB52-A04BFC2A5BF4}"/>
              </a:ext>
            </a:extLst>
          </p:cNvPr>
          <p:cNvSpPr/>
          <p:nvPr/>
        </p:nvSpPr>
        <p:spPr>
          <a:xfrm>
            <a:off x="1228209" y="14535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580C7F94-23F1-487A-AA31-8AD10A020104}"/>
              </a:ext>
            </a:extLst>
          </p:cNvPr>
          <p:cNvSpPr/>
          <p:nvPr/>
        </p:nvSpPr>
        <p:spPr>
          <a:xfrm>
            <a:off x="1228208" y="202220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2583F5EF-32D0-4953-97D0-80DDF90590A0}"/>
              </a:ext>
            </a:extLst>
          </p:cNvPr>
          <p:cNvSpPr txBox="1"/>
          <p:nvPr/>
        </p:nvSpPr>
        <p:spPr>
          <a:xfrm>
            <a:off x="3133339" y="1941970"/>
            <a:ext cx="6899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บริษัทแห่งหนึ่งบริจาคเงินเข้ามูลนิธิคนพิการ 35,000 บาท บริจาคเงินเข้ามูลนิธิเด็กน้อยกว่าบริจาคเงินเข้ามูลนิธิคนพิการ 6,500 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CDF05BDF-0477-48FE-9E9D-1E4448837F14}"/>
              </a:ext>
            </a:extLst>
          </p:cNvPr>
          <p:cNvSpPr txBox="1"/>
          <p:nvPr/>
        </p:nvSpPr>
        <p:spPr>
          <a:xfrm>
            <a:off x="3152223" y="1448370"/>
            <a:ext cx="3678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บริษัทนี้บริจาคเงินเข้ามูลนิธิเด็กเท่าไร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1F3BA2F8-F9FE-41A8-BF17-287798EED32F}"/>
              </a:ext>
            </a:extLst>
          </p:cNvPr>
          <p:cNvSpPr/>
          <p:nvPr/>
        </p:nvSpPr>
        <p:spPr>
          <a:xfrm>
            <a:off x="1228208" y="288906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ประโยคสัญลักษณ์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1290E2B5-EEF2-4433-90B7-C51F16700FB5}"/>
              </a:ext>
            </a:extLst>
          </p:cNvPr>
          <p:cNvSpPr txBox="1"/>
          <p:nvPr/>
        </p:nvSpPr>
        <p:spPr>
          <a:xfrm>
            <a:off x="3188205" y="2907353"/>
            <a:ext cx="31943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35,000 – 6,500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47AA3490-3BE3-4573-8C09-3129368C0263}"/>
              </a:ext>
            </a:extLst>
          </p:cNvPr>
          <p:cNvSpPr/>
          <p:nvPr/>
        </p:nvSpPr>
        <p:spPr>
          <a:xfrm>
            <a:off x="1234869" y="373901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D8937521-CC98-457F-91D4-4FF22E33D0AC}"/>
              </a:ext>
            </a:extLst>
          </p:cNvPr>
          <p:cNvSpPr txBox="1"/>
          <p:nvPr/>
        </p:nvSpPr>
        <p:spPr>
          <a:xfrm>
            <a:off x="2283828" y="5120376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บริษัทนี้บริจาคเงินเข้ามูลนิธิเด็ก ๒๘,๕๐๐ บาท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72485282-B31F-4835-B894-2CE029625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6749132"/>
              </p:ext>
            </p:extLst>
          </p:nvPr>
        </p:nvGraphicFramePr>
        <p:xfrm>
          <a:off x="2917324" y="3717322"/>
          <a:ext cx="7640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708694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บริจาคเงินเข้ามูลนิธิคนพิการ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35,000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บริจาคเงินเข้ามูลนิธิเด็กน้อยกว่าบริจาคเงินเข้ามูลนิธิคนพิการ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บริจาคเงินเข้ามูลนิธิเด็ก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35,000 – 6,500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28,500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E03CAF7B-5CE2-47D8-9D12-68A598B5E267}"/>
              </a:ext>
            </a:extLst>
          </p:cNvPr>
          <p:cNvGrpSpPr/>
          <p:nvPr/>
        </p:nvGrpSpPr>
        <p:grpSpPr>
          <a:xfrm>
            <a:off x="2282949" y="5651980"/>
            <a:ext cx="7101161" cy="693143"/>
            <a:chOff x="1649651" y="4369367"/>
            <a:chExt cx="7101161" cy="693143"/>
          </a:xfrm>
        </p:grpSpPr>
        <p:sp>
          <p:nvSpPr>
            <p:cNvPr id="29" name="วงรี 15">
              <a:extLst>
                <a:ext uri="{FF2B5EF4-FFF2-40B4-BE49-F238E27FC236}">
                  <a16:creationId xmlns:a16="http://schemas.microsoft.com/office/drawing/2014/main" id="{B2A74BC3-100E-47E8-BA46-F0C006631F92}"/>
                </a:ext>
              </a:extLst>
            </p:cNvPr>
            <p:cNvSpPr/>
            <p:nvPr/>
          </p:nvSpPr>
          <p:spPr>
            <a:xfrm>
              <a:off x="1649651" y="4369367"/>
              <a:ext cx="7101161" cy="6931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457 w 4965837"/>
                <a:gd name="connsiteY0" fmla="*/ 958131 h 1916262"/>
                <a:gd name="connsiteX1" fmla="*/ 2481898 w 4965837"/>
                <a:gd name="connsiteY1" fmla="*/ 25539 h 1916262"/>
                <a:gd name="connsiteX2" fmla="*/ 4963339 w 4965837"/>
                <a:gd name="connsiteY2" fmla="*/ 958131 h 1916262"/>
                <a:gd name="connsiteX3" fmla="*/ 2481898 w 4965837"/>
                <a:gd name="connsiteY3" fmla="*/ 1890723 h 1916262"/>
                <a:gd name="connsiteX4" fmla="*/ 457 w 4965837"/>
                <a:gd name="connsiteY4" fmla="*/ 958131 h 1916262"/>
                <a:gd name="connsiteX0" fmla="*/ 457 w 4965929"/>
                <a:gd name="connsiteY0" fmla="*/ 958131 h 1921063"/>
                <a:gd name="connsiteX1" fmla="*/ 2481898 w 4965929"/>
                <a:gd name="connsiteY1" fmla="*/ 25539 h 1921063"/>
                <a:gd name="connsiteX2" fmla="*/ 4963339 w 4965929"/>
                <a:gd name="connsiteY2" fmla="*/ 958131 h 1921063"/>
                <a:gd name="connsiteX3" fmla="*/ 2481898 w 4965929"/>
                <a:gd name="connsiteY3" fmla="*/ 1890723 h 1921063"/>
                <a:gd name="connsiteX4" fmla="*/ 457 w 4965929"/>
                <a:gd name="connsiteY4" fmla="*/ 958131 h 1921063"/>
                <a:gd name="connsiteX0" fmla="*/ 620 w 4966812"/>
                <a:gd name="connsiteY0" fmla="*/ 960531 h 1923463"/>
                <a:gd name="connsiteX1" fmla="*/ 2482061 w 4966812"/>
                <a:gd name="connsiteY1" fmla="*/ 27939 h 1923463"/>
                <a:gd name="connsiteX2" fmla="*/ 4963502 w 4966812"/>
                <a:gd name="connsiteY2" fmla="*/ 960531 h 1923463"/>
                <a:gd name="connsiteX3" fmla="*/ 2482061 w 4966812"/>
                <a:gd name="connsiteY3" fmla="*/ 1893123 h 1923463"/>
                <a:gd name="connsiteX4" fmla="*/ 620 w 4966812"/>
                <a:gd name="connsiteY4" fmla="*/ 960531 h 1923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812" h="1923463">
                  <a:moveTo>
                    <a:pt x="620" y="960531"/>
                  </a:moveTo>
                  <a:cubicBezTo>
                    <a:pt x="-25971" y="-240106"/>
                    <a:pt x="802055" y="22517"/>
                    <a:pt x="2482061" y="27939"/>
                  </a:cubicBezTo>
                  <a:cubicBezTo>
                    <a:pt x="4162067" y="33361"/>
                    <a:pt x="5027510" y="-139741"/>
                    <a:pt x="4963502" y="960531"/>
                  </a:cubicBezTo>
                  <a:cubicBezTo>
                    <a:pt x="5018366" y="1923643"/>
                    <a:pt x="4202008" y="1882278"/>
                    <a:pt x="2482061" y="1893123"/>
                  </a:cubicBezTo>
                  <a:cubicBezTo>
                    <a:pt x="762114" y="1903968"/>
                    <a:pt x="27211" y="2161168"/>
                    <a:pt x="620" y="96053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กล่องข้อความ 29">
              <a:extLst>
                <a:ext uri="{FF2B5EF4-FFF2-40B4-BE49-F238E27FC236}">
                  <a16:creationId xmlns:a16="http://schemas.microsoft.com/office/drawing/2014/main" id="{771DD156-09A5-4909-AC04-C55344ED749D}"/>
                </a:ext>
              </a:extLst>
            </p:cNvPr>
            <p:cNvSpPr txBox="1"/>
            <p:nvPr/>
          </p:nvSpPr>
          <p:spPr>
            <a:xfrm>
              <a:off x="1947672" y="4497337"/>
              <a:ext cx="602921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28,500 เป็นคำตอบที่ถูกต้อง เพราะ 28,500 + 6,500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= 35,000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2353611E-F313-4D8D-AD1C-9A75BD33DEBF}"/>
              </a:ext>
            </a:extLst>
          </p:cNvPr>
          <p:cNvGrpSpPr/>
          <p:nvPr/>
        </p:nvGrpSpPr>
        <p:grpSpPr>
          <a:xfrm>
            <a:off x="6956769" y="2527561"/>
            <a:ext cx="3520440" cy="970063"/>
            <a:chOff x="7104888" y="2266324"/>
            <a:chExt cx="3520440" cy="970063"/>
          </a:xfrm>
        </p:grpSpPr>
        <p:sp>
          <p:nvSpPr>
            <p:cNvPr id="32" name="สี่เหลี่ยมผืนผ้า: มุมมน 31">
              <a:extLst>
                <a:ext uri="{FF2B5EF4-FFF2-40B4-BE49-F238E27FC236}">
                  <a16:creationId xmlns:a16="http://schemas.microsoft.com/office/drawing/2014/main" id="{BCD02D3D-C322-4E16-92CD-3C515793CF89}"/>
                </a:ext>
              </a:extLst>
            </p:cNvPr>
            <p:cNvSpPr/>
            <p:nvPr/>
          </p:nvSpPr>
          <p:spPr>
            <a:xfrm>
              <a:off x="7104888" y="2266324"/>
              <a:ext cx="3520440" cy="970063"/>
            </a:xfrm>
            <a:prstGeom prst="roundRect">
              <a:avLst/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3" name="รูปภาพ 32">
              <a:extLst>
                <a:ext uri="{FF2B5EF4-FFF2-40B4-BE49-F238E27FC236}">
                  <a16:creationId xmlns:a16="http://schemas.microsoft.com/office/drawing/2014/main" id="{1A50A1E1-DE70-49D6-9D6E-C36EF10796D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165346" y="2343004"/>
              <a:ext cx="3383556" cy="82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57002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7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750"/>
                            </p:stCondLst>
                            <p:childTnLst>
                              <p:par>
                                <p:cTn id="5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69DBB74A-859C-4FA4-91C8-FD269EBB6EB8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D042274A-513B-4AB1-91A6-26DC593267CF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875863D5-6DA6-41B4-B611-490D716D869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CF1CDA8A-D0D2-412C-8E8A-A6FC76FF95F9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AEA34C3B-E6ED-40AF-BB5A-58DBA5912A1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3DBFF103-9AC0-4626-B862-F2D3095F72B0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6D637F0B-AD7A-45F2-BA37-6F97134164AC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81609C2A-079F-47E1-A066-2B9EFD298B1C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F875F965-44B9-4820-88B3-C7883E311B7E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0CB53A58-6F5D-41EC-A45A-6BF202F4E548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11EAA400-D9BF-4E8D-A850-560BE1326C54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1F029FAA-28CE-48EB-A9B0-A332836BE593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45E4F6DD-9789-4D8E-B531-5B4E90C37794}"/>
              </a:ext>
            </a:extLst>
          </p:cNvPr>
          <p:cNvGrpSpPr/>
          <p:nvPr/>
        </p:nvGrpSpPr>
        <p:grpSpPr>
          <a:xfrm>
            <a:off x="1113689" y="1058985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DE6B2948-10E0-4D2A-B17D-633BD41B53F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B19D58E0-CA4F-4533-AF75-266A8C38004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573E3231-6A03-409C-AD6B-8B0AB3DE4E64}"/>
              </a:ext>
            </a:extLst>
          </p:cNvPr>
          <p:cNvSpPr txBox="1"/>
          <p:nvPr/>
        </p:nvSpPr>
        <p:spPr>
          <a:xfrm>
            <a:off x="1794270" y="1067893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ฟาร์มแห่งหนึ่งรีดนมวัวได้สัปดาห์ละ 1,780 ลิตร รีดนมแพะได้น้อยกว่านมวัว 890 ลิตร ฟาร์มแห่งนี้รีดนมแพะได้สัปดาห์ละกี่ลิตร</a:t>
            </a:r>
          </a:p>
        </p:txBody>
      </p: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0EC84F27-97B7-4556-AEE4-7BE2C25B919B}"/>
              </a:ext>
            </a:extLst>
          </p:cNvPr>
          <p:cNvSpPr txBox="1"/>
          <p:nvPr/>
        </p:nvSpPr>
        <p:spPr>
          <a:xfrm>
            <a:off x="971925" y="413161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D49183F0-1642-4B7F-AE85-4E9950EA3702}"/>
              </a:ext>
            </a:extLst>
          </p:cNvPr>
          <p:cNvSpPr/>
          <p:nvPr/>
        </p:nvSpPr>
        <p:spPr>
          <a:xfrm rot="191175">
            <a:off x="964760" y="78998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D598D6F6-FCE7-47E6-90BB-8C4E299F4DA5}"/>
              </a:ext>
            </a:extLst>
          </p:cNvPr>
          <p:cNvSpPr/>
          <p:nvPr/>
        </p:nvSpPr>
        <p:spPr>
          <a:xfrm rot="191175">
            <a:off x="3017972" y="7684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Google Shape;3186;p51">
            <a:extLst>
              <a:ext uri="{FF2B5EF4-FFF2-40B4-BE49-F238E27FC236}">
                <a16:creationId xmlns:a16="http://schemas.microsoft.com/office/drawing/2014/main" id="{53F20A7F-5544-4BDB-8F84-C60004AA8C06}"/>
              </a:ext>
            </a:extLst>
          </p:cNvPr>
          <p:cNvGrpSpPr/>
          <p:nvPr/>
        </p:nvGrpSpPr>
        <p:grpSpPr>
          <a:xfrm rot="14045225">
            <a:off x="6544596" y="357857"/>
            <a:ext cx="292669" cy="583541"/>
            <a:chOff x="2518050" y="238125"/>
            <a:chExt cx="2610950" cy="5185750"/>
          </a:xfrm>
        </p:grpSpPr>
        <p:sp>
          <p:nvSpPr>
            <p:cNvPr id="34" name="Google Shape;3187;p51">
              <a:extLst>
                <a:ext uri="{FF2B5EF4-FFF2-40B4-BE49-F238E27FC236}">
                  <a16:creationId xmlns:a16="http://schemas.microsoft.com/office/drawing/2014/main" id="{D6656C6F-89A6-4C5C-87FB-17748740B03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8;p51">
              <a:extLst>
                <a:ext uri="{FF2B5EF4-FFF2-40B4-BE49-F238E27FC236}">
                  <a16:creationId xmlns:a16="http://schemas.microsoft.com/office/drawing/2014/main" id="{F4694925-DC90-4879-8785-7CD0DF889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89;p51">
              <a:extLst>
                <a:ext uri="{FF2B5EF4-FFF2-40B4-BE49-F238E27FC236}">
                  <a16:creationId xmlns:a16="http://schemas.microsoft.com/office/drawing/2014/main" id="{145F49F5-4663-4653-9F94-CFC9F3BCB57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0;p51">
              <a:extLst>
                <a:ext uri="{FF2B5EF4-FFF2-40B4-BE49-F238E27FC236}">
                  <a16:creationId xmlns:a16="http://schemas.microsoft.com/office/drawing/2014/main" id="{4040A2C2-F111-4968-BA2F-9C5DBC1FE01A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1;p51">
              <a:extLst>
                <a:ext uri="{FF2B5EF4-FFF2-40B4-BE49-F238E27FC236}">
                  <a16:creationId xmlns:a16="http://schemas.microsoft.com/office/drawing/2014/main" id="{CA7BE416-E5DF-4435-943C-E550749E44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2;p51">
              <a:extLst>
                <a:ext uri="{FF2B5EF4-FFF2-40B4-BE49-F238E27FC236}">
                  <a16:creationId xmlns:a16="http://schemas.microsoft.com/office/drawing/2014/main" id="{2BB62644-5533-4CD1-82CD-B42D01D0B3C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0" name="Google Shape;3193;p51">
              <a:extLst>
                <a:ext uri="{FF2B5EF4-FFF2-40B4-BE49-F238E27FC236}">
                  <a16:creationId xmlns:a16="http://schemas.microsoft.com/office/drawing/2014/main" id="{E97DC35F-E05A-4F82-8576-5A3C0ACEDE4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267E42F3-0122-435F-AD14-CC7370D245A4}"/>
              </a:ext>
            </a:extLst>
          </p:cNvPr>
          <p:cNvSpPr txBox="1"/>
          <p:nvPr/>
        </p:nvSpPr>
        <p:spPr>
          <a:xfrm>
            <a:off x="1794270" y="1741806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1,780 - 890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FB88A24F-F4FC-4BB6-99F7-33E0302DFF69}"/>
              </a:ext>
            </a:extLst>
          </p:cNvPr>
          <p:cNvGrpSpPr/>
          <p:nvPr/>
        </p:nvGrpSpPr>
        <p:grpSpPr>
          <a:xfrm>
            <a:off x="1113689" y="3747011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C7B7BF98-B5A5-498B-8CCF-9841FA48A55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934FEC3E-CA0C-4A0F-90EC-70F3718C892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F2565F8A-B4F7-4021-A396-DCEB9330EE00}"/>
              </a:ext>
            </a:extLst>
          </p:cNvPr>
          <p:cNvSpPr txBox="1"/>
          <p:nvPr/>
        </p:nvSpPr>
        <p:spPr>
          <a:xfrm>
            <a:off x="1794270" y="3755919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ชาวสวนขายทุเรียนได้ 34,500 บาท ขายทุเรียนได้เงินน้อยกว่าขายมังคุด 7,450 บาท ชาวสวนมังคุดได้เงินกี่บาท</a:t>
            </a:r>
          </a:p>
        </p:txBody>
      </p:sp>
      <p:graphicFrame>
        <p:nvGraphicFramePr>
          <p:cNvPr id="46" name="ตาราง 2">
            <a:extLst>
              <a:ext uri="{FF2B5EF4-FFF2-40B4-BE49-F238E27FC236}">
                <a16:creationId xmlns:a16="http://schemas.microsoft.com/office/drawing/2014/main" id="{A3002777-337A-463F-A338-67B58411D1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1518225"/>
              </p:ext>
            </p:extLst>
          </p:nvPr>
        </p:nvGraphicFramePr>
        <p:xfrm>
          <a:off x="1812558" y="2100144"/>
          <a:ext cx="8419097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888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371681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ฟาร์มแห่งหนึ่งรีดนมวัวได้สัปดาห์ละ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รีดนมแพะได้น้อยกว่านมวัว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ฟาร์มแห่งนี้รีดนมแพะได้สัปดาห์ละ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ฟาร์มแห่งนี้รีดนมแพะได้สัปดาห์ละ ๘๙๐ ลิตร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1,780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890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1,780 – 890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890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D3697BF7-57A0-4005-9D73-06F715F900FC}"/>
              </a:ext>
            </a:extLst>
          </p:cNvPr>
          <p:cNvSpPr txBox="1"/>
          <p:nvPr/>
        </p:nvSpPr>
        <p:spPr>
          <a:xfrm>
            <a:off x="1812558" y="4147763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34,500 + 7,450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aphicFrame>
        <p:nvGraphicFramePr>
          <p:cNvPr id="48" name="ตาราง 2">
            <a:extLst>
              <a:ext uri="{FF2B5EF4-FFF2-40B4-BE49-F238E27FC236}">
                <a16:creationId xmlns:a16="http://schemas.microsoft.com/office/drawing/2014/main" id="{EF4A0985-5473-4B3B-9888-B7F7071FD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2408511"/>
              </p:ext>
            </p:extLst>
          </p:nvPr>
        </p:nvGraphicFramePr>
        <p:xfrm>
          <a:off x="1830846" y="4506101"/>
          <a:ext cx="8495416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420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916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ชาวสวนขายทุเรียนได้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ขายทุเรียนได้เงินน้อยกว่าขายมังคุด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ชาวสวนขายมังคุดได้เงิน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ชาวสวนขายมังคุดได้เงิน ๔๑,๙๕๐ 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34,500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7,450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34,500 + 7,450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41,950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10572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7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29775AAE-7C50-4498-820C-89C43EB7CF2E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426792EF-AB55-4246-BFAC-434F32A65DB4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3ABD2A3D-C741-427C-8BAA-34DAFC130DD4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050108EB-C297-4EC2-BDB7-BD651098F044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ADC9A883-ACAF-46E5-A9F9-BACD952E6A4E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C717F452-AAD0-416C-8D24-7EA5E8FB7B35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FA349752-744A-40EA-B805-D0B3CB60772D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0607D0C4-BA37-4AEB-8042-5FDC748C1742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4D7DCB73-8D71-40D1-B7F5-29CC8E361810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C82FB729-945A-4312-988F-0D63F9D2D6EC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3E1185D9-5CE0-4857-B259-827E45F9ED69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00492AF8-EEA3-4FCE-910D-8BDD4312B37F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825A45AA-D292-4824-BE40-164CCF6C3F73}"/>
              </a:ext>
            </a:extLst>
          </p:cNvPr>
          <p:cNvGrpSpPr/>
          <p:nvPr/>
        </p:nvGrpSpPr>
        <p:grpSpPr>
          <a:xfrm>
            <a:off x="1113689" y="1058985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1BA62F82-65DA-4857-9AC1-336005F413C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1B6256D-1BB3-4E83-B874-1691735FFE1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CACD3F97-9526-4441-9D00-C3F6927DC471}"/>
              </a:ext>
            </a:extLst>
          </p:cNvPr>
          <p:cNvSpPr txBox="1"/>
          <p:nvPr/>
        </p:nvSpPr>
        <p:spPr>
          <a:xfrm>
            <a:off x="1794270" y="1067893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เดือนมกราคม ปี 2561 ชาวแคนาดามาเที่ยวประเทศไทย 32,382 คน ชาวออสเตรเลียมาเที่ยวประเทศไทยมากกว่าชาวแคนาดา 39,511 คน ชาวออสเตรเลียมาเที่ยวประเทศไทยกี่คน</a:t>
            </a:r>
          </a:p>
        </p:txBody>
      </p: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B6B5298A-CDDD-4755-A111-FB8AB988BEDE}"/>
              </a:ext>
            </a:extLst>
          </p:cNvPr>
          <p:cNvSpPr txBox="1"/>
          <p:nvPr/>
        </p:nvSpPr>
        <p:spPr>
          <a:xfrm>
            <a:off x="971925" y="413161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32F43F5B-2D71-45E4-87E8-CE479DCFDB58}"/>
              </a:ext>
            </a:extLst>
          </p:cNvPr>
          <p:cNvSpPr/>
          <p:nvPr/>
        </p:nvSpPr>
        <p:spPr>
          <a:xfrm rot="191175">
            <a:off x="964760" y="78998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F95C87F4-93DC-43C2-8102-62666DE08557}"/>
              </a:ext>
            </a:extLst>
          </p:cNvPr>
          <p:cNvSpPr/>
          <p:nvPr/>
        </p:nvSpPr>
        <p:spPr>
          <a:xfrm rot="191175">
            <a:off x="3017972" y="7684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Google Shape;3186;p51">
            <a:extLst>
              <a:ext uri="{FF2B5EF4-FFF2-40B4-BE49-F238E27FC236}">
                <a16:creationId xmlns:a16="http://schemas.microsoft.com/office/drawing/2014/main" id="{B6EE6B16-D747-4228-A40D-4612974E6275}"/>
              </a:ext>
            </a:extLst>
          </p:cNvPr>
          <p:cNvGrpSpPr/>
          <p:nvPr/>
        </p:nvGrpSpPr>
        <p:grpSpPr>
          <a:xfrm rot="14045225">
            <a:off x="6544596" y="357857"/>
            <a:ext cx="292669" cy="583541"/>
            <a:chOff x="2518050" y="238125"/>
            <a:chExt cx="2610950" cy="5185750"/>
          </a:xfrm>
        </p:grpSpPr>
        <p:sp>
          <p:nvSpPr>
            <p:cNvPr id="34" name="Google Shape;3187;p51">
              <a:extLst>
                <a:ext uri="{FF2B5EF4-FFF2-40B4-BE49-F238E27FC236}">
                  <a16:creationId xmlns:a16="http://schemas.microsoft.com/office/drawing/2014/main" id="{3B6188A5-1FE4-416C-B7FD-24706639041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8;p51">
              <a:extLst>
                <a:ext uri="{FF2B5EF4-FFF2-40B4-BE49-F238E27FC236}">
                  <a16:creationId xmlns:a16="http://schemas.microsoft.com/office/drawing/2014/main" id="{DE0FCAEE-40CD-45E0-8AFF-0B2C37F000F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89;p51">
              <a:extLst>
                <a:ext uri="{FF2B5EF4-FFF2-40B4-BE49-F238E27FC236}">
                  <a16:creationId xmlns:a16="http://schemas.microsoft.com/office/drawing/2014/main" id="{2DDEB245-FA3E-4CE0-8800-5971E56D442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0;p51">
              <a:extLst>
                <a:ext uri="{FF2B5EF4-FFF2-40B4-BE49-F238E27FC236}">
                  <a16:creationId xmlns:a16="http://schemas.microsoft.com/office/drawing/2014/main" id="{8D1E1E21-49ED-436B-835D-A9F614A69C3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1;p51">
              <a:extLst>
                <a:ext uri="{FF2B5EF4-FFF2-40B4-BE49-F238E27FC236}">
                  <a16:creationId xmlns:a16="http://schemas.microsoft.com/office/drawing/2014/main" id="{2753CF71-2A58-4318-A01E-11CE2A2D134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2;p51">
              <a:extLst>
                <a:ext uri="{FF2B5EF4-FFF2-40B4-BE49-F238E27FC236}">
                  <a16:creationId xmlns:a16="http://schemas.microsoft.com/office/drawing/2014/main" id="{4C8A810C-9E78-4BD9-9F01-FF79EFBCA38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0" name="Google Shape;3193;p51">
              <a:extLst>
                <a:ext uri="{FF2B5EF4-FFF2-40B4-BE49-F238E27FC236}">
                  <a16:creationId xmlns:a16="http://schemas.microsoft.com/office/drawing/2014/main" id="{77AFFB93-1CFA-4F66-826A-13B8A4A51A86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DC645D77-743F-46C9-B8F0-8DA913CEE7F9}"/>
              </a:ext>
            </a:extLst>
          </p:cNvPr>
          <p:cNvSpPr txBox="1"/>
          <p:nvPr/>
        </p:nvSpPr>
        <p:spPr>
          <a:xfrm>
            <a:off x="1794270" y="1741806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32,382 + 39,511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55415DD-EDDF-40BF-AB2E-4D80A1A3D2B5}"/>
              </a:ext>
            </a:extLst>
          </p:cNvPr>
          <p:cNvGrpSpPr/>
          <p:nvPr/>
        </p:nvGrpSpPr>
        <p:grpSpPr>
          <a:xfrm>
            <a:off x="1113689" y="3591563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D3C1423A-BA15-421A-85C2-74A88E8B956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CBB1C121-174A-4B9A-A710-F5A8677C71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5" name="กล่องข้อความ 44">
            <a:extLst>
              <a:ext uri="{FF2B5EF4-FFF2-40B4-BE49-F238E27FC236}">
                <a16:creationId xmlns:a16="http://schemas.microsoft.com/office/drawing/2014/main" id="{A79B5125-EDC3-4735-AF00-F89E18BA6B20}"/>
              </a:ext>
            </a:extLst>
          </p:cNvPr>
          <p:cNvSpPr txBox="1"/>
          <p:nvPr/>
        </p:nvSpPr>
        <p:spPr>
          <a:xfrm>
            <a:off x="1794270" y="3600471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เครื่องบินแอร์บัส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A380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 7,300 เซนติเมตร เครื่องบินแอร์บัส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A319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ยาวน้อยกว่าเครื่องบินแอร์บัส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A380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อยู่ 3,916 เซนติเมตร เครื่องบินแอร์บัส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A319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ยาวกี่เซนติเมตร</a:t>
            </a:r>
          </a:p>
        </p:txBody>
      </p:sp>
      <p:graphicFrame>
        <p:nvGraphicFramePr>
          <p:cNvPr id="46" name="ตาราง 2">
            <a:extLst>
              <a:ext uri="{FF2B5EF4-FFF2-40B4-BE49-F238E27FC236}">
                <a16:creationId xmlns:a16="http://schemas.microsoft.com/office/drawing/2014/main" id="{19F159FE-1AA6-415E-9844-C1E0F4DD37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5223410"/>
              </p:ext>
            </p:extLst>
          </p:nvPr>
        </p:nvGraphicFramePr>
        <p:xfrm>
          <a:off x="1812558" y="2100144"/>
          <a:ext cx="9107416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068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ชาวแคนาดามาเที่ยวประเทศไทย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ชาวออสเตรเลียมาเที่ยวมากกว่าชาวแคนนาดา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ชาวออสเตรเลียมาเที่ยวประเทศไทย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ชาวออสเตรเลียมาเที่ยวประเทศไทย ๗๑,๘๙๓ 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32,382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39,511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32,382 + 39,511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71,893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50FB0BB0-8E50-463D-B4F3-AFA617C20ADB}"/>
              </a:ext>
            </a:extLst>
          </p:cNvPr>
          <p:cNvSpPr txBox="1"/>
          <p:nvPr/>
        </p:nvSpPr>
        <p:spPr>
          <a:xfrm>
            <a:off x="1812558" y="4367219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7,300 – 3,916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aphicFrame>
        <p:nvGraphicFramePr>
          <p:cNvPr id="48" name="ตาราง 2">
            <a:extLst>
              <a:ext uri="{FF2B5EF4-FFF2-40B4-BE49-F238E27FC236}">
                <a16:creationId xmlns:a16="http://schemas.microsoft.com/office/drawing/2014/main" id="{77789522-0118-4106-8196-729083325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1729056"/>
              </p:ext>
            </p:extLst>
          </p:nvPr>
        </p:nvGraphicFramePr>
        <p:xfrm>
          <a:off x="1830846" y="4725557"/>
          <a:ext cx="8531416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5544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เครื่องบินแอร์บัส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A380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เครื่องบินแอร์บัส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A319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ยาวน้อยกว่าเครื่องบินแอร์บัส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A380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อยู่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เครื่องบินแอร์บัส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A319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          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 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7,300 – 3,916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เครื่องบินแอร์บัส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A319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 ๓,๓๘๔ เซนติเมตร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7,300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3,916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3,384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8596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7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7D83811A-6E1C-4B5A-9AA3-01F9FFC619C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7E33A95A-EBC4-4E04-BFB4-47C2E2B50CE5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D29C4E55-FF61-4195-AABD-66AC8AB5552F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85841B41-D00C-4A15-B689-EBABF89DFFC4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754217C7-07E2-44A5-BC72-E594B4024108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4802C712-CF9D-4EC1-AE08-75A1394273ED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29D54E54-E107-430D-B240-AA16A669BD6C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352B2A8C-BE5F-4725-8938-21F1D7953C1C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9B09BF39-AA7D-4D74-9066-2D2FA75272FC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5D638250-03B7-4E94-A09B-E40A71CDB9DF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DE585C05-4290-4114-9D52-42A99951AA5E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A07A4F01-C9B4-401E-AD31-D2A2FA247007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A2869E49-F2F2-4F5E-AC5F-998772EEAA0E}"/>
              </a:ext>
            </a:extLst>
          </p:cNvPr>
          <p:cNvGrpSpPr/>
          <p:nvPr/>
        </p:nvGrpSpPr>
        <p:grpSpPr>
          <a:xfrm>
            <a:off x="1113689" y="729801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B392C8D4-5B16-46D2-832D-AA05BAD2920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276143F4-9794-4F93-9F71-1EEF051FB69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95E9FD19-7BA2-4B58-931D-2D7DE63B3C7F}"/>
              </a:ext>
            </a:extLst>
          </p:cNvPr>
          <p:cNvSpPr txBox="1"/>
          <p:nvPr/>
        </p:nvSpPr>
        <p:spPr>
          <a:xfrm>
            <a:off x="1794271" y="738709"/>
            <a:ext cx="86756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ถนน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ยาวกว่าถนน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B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อยู่ 33,474 กิโลเมตร ถ้าถนน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B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 14,484 กิโลเมตร ถนน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ยาวกี่กิโลเมตร</a:t>
            </a: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CEDB2689-CD5D-42D4-BF75-FD0D49174629}"/>
              </a:ext>
            </a:extLst>
          </p:cNvPr>
          <p:cNvSpPr txBox="1"/>
          <p:nvPr/>
        </p:nvSpPr>
        <p:spPr>
          <a:xfrm>
            <a:off x="1794270" y="1412622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33,474 + 14,484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6CF67DB7-C01A-4682-A3B7-903C4094CCDC}"/>
              </a:ext>
            </a:extLst>
          </p:cNvPr>
          <p:cNvGrpSpPr/>
          <p:nvPr/>
        </p:nvGrpSpPr>
        <p:grpSpPr>
          <a:xfrm>
            <a:off x="1113689" y="3591563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10739280-14FD-4B5A-8626-0BCA7877310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656;p49">
              <a:extLst>
                <a:ext uri="{FF2B5EF4-FFF2-40B4-BE49-F238E27FC236}">
                  <a16:creationId xmlns:a16="http://schemas.microsoft.com/office/drawing/2014/main" id="{C4C2D5BA-3407-4A59-B6C2-967F859E0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กล่องข้อความ 33">
            <a:extLst>
              <a:ext uri="{FF2B5EF4-FFF2-40B4-BE49-F238E27FC236}">
                <a16:creationId xmlns:a16="http://schemas.microsoft.com/office/drawing/2014/main" id="{771424F7-17E5-47E6-B1B0-A397E3C50793}"/>
              </a:ext>
            </a:extLst>
          </p:cNvPr>
          <p:cNvSpPr txBox="1"/>
          <p:nvPr/>
        </p:nvSpPr>
        <p:spPr>
          <a:xfrm>
            <a:off x="1794270" y="3600471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กิจกรรมอนุรักษ์สัตว์น้ำของโรงเรียนแห่งหนึ่ง ครูและนักเรียนช่วยกันปล่อยปลานิล 18,000 ตัว ปล่อยปลานิลน้อยกว่าปลาตะเพียน 1,550 ตัว ครูและนักเรียนปล่อยปลาตะเพียนกี่ตัว</a:t>
            </a:r>
          </a:p>
        </p:txBody>
      </p:sp>
      <p:graphicFrame>
        <p:nvGraphicFramePr>
          <p:cNvPr id="35" name="ตาราง 2">
            <a:extLst>
              <a:ext uri="{FF2B5EF4-FFF2-40B4-BE49-F238E27FC236}">
                <a16:creationId xmlns:a16="http://schemas.microsoft.com/office/drawing/2014/main" id="{1D7E130E-027A-4244-AFB5-6A93BBFF41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123557"/>
              </p:ext>
            </p:extLst>
          </p:nvPr>
        </p:nvGraphicFramePr>
        <p:xfrm>
          <a:off x="1812558" y="1770960"/>
          <a:ext cx="8626046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240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322663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ถนน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ยาวกว่าถนน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B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อยู่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ถนน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B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ถนน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</a:t>
                      </a:r>
                      <a:endParaRPr lang="en-US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ถนน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A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ยาว ๔๗,๙๕๘ กิโลเมตร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33,474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14,484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33,474 + 14,484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47,958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กิโลเมตร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กิโลเมตร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  <p:sp>
        <p:nvSpPr>
          <p:cNvPr id="36" name="กล่องข้อความ 35">
            <a:extLst>
              <a:ext uri="{FF2B5EF4-FFF2-40B4-BE49-F238E27FC236}">
                <a16:creationId xmlns:a16="http://schemas.microsoft.com/office/drawing/2014/main" id="{7E3FC2A9-946F-4531-8E52-D85F7F2C7519}"/>
              </a:ext>
            </a:extLst>
          </p:cNvPr>
          <p:cNvSpPr txBox="1"/>
          <p:nvPr/>
        </p:nvSpPr>
        <p:spPr>
          <a:xfrm>
            <a:off x="1812558" y="4367219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18,000 + 1,550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aphicFrame>
        <p:nvGraphicFramePr>
          <p:cNvPr id="37" name="ตาราง 2">
            <a:extLst>
              <a:ext uri="{FF2B5EF4-FFF2-40B4-BE49-F238E27FC236}">
                <a16:creationId xmlns:a16="http://schemas.microsoft.com/office/drawing/2014/main" id="{0F39CFEE-4A4E-421A-BC18-506B91CBC4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7154478"/>
              </p:ext>
            </p:extLst>
          </p:nvPr>
        </p:nvGraphicFramePr>
        <p:xfrm>
          <a:off x="1821702" y="4718763"/>
          <a:ext cx="9143416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960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302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ครูและนักเรียนช่วยกันปล่อยปลานิล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ปล่อยปลานิลน้อยกว่าปลาตะเพียน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ครูและนักเรียนปล่อยปลาตะเพียน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ครูและนักเรียนปล่อยปลาตะเพียน ๑๙,๕๕๐ 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18,000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1,550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18,000 + 1,550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19,550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96324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6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377EBB34-896C-4537-A661-C39CA89AF25C}"/>
              </a:ext>
            </a:extLst>
          </p:cNvPr>
          <p:cNvGrpSpPr/>
          <p:nvPr/>
        </p:nvGrpSpPr>
        <p:grpSpPr>
          <a:xfrm>
            <a:off x="877719" y="674555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D3084DB4-BF88-4B6F-AE0C-2F9F747C2062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87690167-4E9A-469A-A6F8-6734B5A98066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28C0A235-4349-4290-9DAC-53E2AA61FCE9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71FF46E1-84F6-4F7D-B3DA-9F24A22E0FDC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DAE2D4C5-3486-4E6C-A220-B745EB15FF7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06C7456E-36D2-43EC-933F-50545E8B63E1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EDB4489C-A2DD-46BA-B572-E1BD8B1A04C7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83ED1D7B-8F4D-4468-913C-E128862815F0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7504EA21-14E4-4788-9749-ACFBC439DD67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2AC863D2-A43A-4601-A23F-96BC8BC3DC26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3FD564F1-C797-42A9-92C1-5B16B6C7DCAA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C03811FB-0C9F-4FE1-B222-547B24855FE6}"/>
              </a:ext>
            </a:extLst>
          </p:cNvPr>
          <p:cNvGrpSpPr/>
          <p:nvPr/>
        </p:nvGrpSpPr>
        <p:grpSpPr>
          <a:xfrm>
            <a:off x="1431569" y="1766812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188F3037-3BFE-4963-A0AE-302090EC72A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C23996DA-BC12-477E-98EA-FE53DEAB846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A846D7CC-A537-4B28-B0BD-D653D6F50289}"/>
              </a:ext>
            </a:extLst>
          </p:cNvPr>
          <p:cNvSpPr txBox="1"/>
          <p:nvPr/>
        </p:nvSpPr>
        <p:spPr>
          <a:xfrm>
            <a:off x="2112151" y="1775720"/>
            <a:ext cx="86756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ชาวนาปลูกข้าวนาปรังได้ผลผลิต 26,534 เกวียน ปลูกข้าวนาปรังได้ผลผลิตมากกว่าปลูกข้าวนาปี 7,290 เกวียน ชาวนาปลูกข้าวนาปีได้ผลผลิตกี่เกวียน</a:t>
            </a:r>
          </a:p>
        </p:txBody>
      </p: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F1059646-5138-409E-890A-063CC1146C21}"/>
              </a:ext>
            </a:extLst>
          </p:cNvPr>
          <p:cNvSpPr txBox="1"/>
          <p:nvPr/>
        </p:nvSpPr>
        <p:spPr>
          <a:xfrm>
            <a:off x="2112150" y="2595937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26,534 – 7,290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aphicFrame>
        <p:nvGraphicFramePr>
          <p:cNvPr id="31" name="ตาราง 2">
            <a:extLst>
              <a:ext uri="{FF2B5EF4-FFF2-40B4-BE49-F238E27FC236}">
                <a16:creationId xmlns:a16="http://schemas.microsoft.com/office/drawing/2014/main" id="{E5141DB4-6112-4044-9E1A-9F7FA0A6D7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1218111"/>
              </p:ext>
            </p:extLst>
          </p:nvPr>
        </p:nvGraphicFramePr>
        <p:xfrm>
          <a:off x="2130438" y="3027427"/>
          <a:ext cx="8869938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794522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916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ชาวนาปลูกข้าวนาปรังได้ผลผลิต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ปลูกข้าวนาปรังได้ผลผลิตมากกว่าปลูกข้าวนาปี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ชาวนาปลูกข้าวนาปีได้ผลผลิต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26,534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7,290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26,534 – 7,290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19,244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เกวียน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เกวียน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เกวียน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ชาวนาปลูกข้าวนาปีได้ผลผลิต ๑๙,๒๔๔ เกวียน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19993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2355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6AFA8B10-8F8A-4C8F-96C9-3D3F4BD65F85}"/>
              </a:ext>
            </a:extLst>
          </p:cNvPr>
          <p:cNvSpPr txBox="1"/>
          <p:nvPr/>
        </p:nvSpPr>
        <p:spPr>
          <a:xfrm>
            <a:off x="3291168" y="78951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sp>
        <p:nvSpPr>
          <p:cNvPr id="9" name="Google Shape;8099;p68">
            <a:extLst>
              <a:ext uri="{FF2B5EF4-FFF2-40B4-BE49-F238E27FC236}">
                <a16:creationId xmlns:a16="http://schemas.microsoft.com/office/drawing/2014/main" id="{FDB1CB6F-ECA7-4ED8-9EAD-FF5951190021}"/>
              </a:ext>
            </a:extLst>
          </p:cNvPr>
          <p:cNvSpPr/>
          <p:nvPr/>
        </p:nvSpPr>
        <p:spPr>
          <a:xfrm rot="191175">
            <a:off x="3284003" y="11663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10" name="Google Shape;8099;p68">
            <a:extLst>
              <a:ext uri="{FF2B5EF4-FFF2-40B4-BE49-F238E27FC236}">
                <a16:creationId xmlns:a16="http://schemas.microsoft.com/office/drawing/2014/main" id="{44B012D4-A3A8-4057-8170-CE5560E7F473}"/>
              </a:ext>
            </a:extLst>
          </p:cNvPr>
          <p:cNvSpPr/>
          <p:nvPr/>
        </p:nvSpPr>
        <p:spPr>
          <a:xfrm rot="191175">
            <a:off x="5337215" y="114476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1" name="Google Shape;3186;p51">
            <a:extLst>
              <a:ext uri="{FF2B5EF4-FFF2-40B4-BE49-F238E27FC236}">
                <a16:creationId xmlns:a16="http://schemas.microsoft.com/office/drawing/2014/main" id="{02FFF82D-A737-40C4-A1E2-F15C357B605F}"/>
              </a:ext>
            </a:extLst>
          </p:cNvPr>
          <p:cNvGrpSpPr/>
          <p:nvPr/>
        </p:nvGrpSpPr>
        <p:grpSpPr>
          <a:xfrm rot="14045225">
            <a:off x="8863839" y="734211"/>
            <a:ext cx="292669" cy="583541"/>
            <a:chOff x="2518050" y="238125"/>
            <a:chExt cx="2610950" cy="5185750"/>
          </a:xfrm>
        </p:grpSpPr>
        <p:sp>
          <p:nvSpPr>
            <p:cNvPr id="12" name="Google Shape;3187;p51">
              <a:extLst>
                <a:ext uri="{FF2B5EF4-FFF2-40B4-BE49-F238E27FC236}">
                  <a16:creationId xmlns:a16="http://schemas.microsoft.com/office/drawing/2014/main" id="{0BAD69B6-612E-4536-A727-BB531EB874F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88;p51">
              <a:extLst>
                <a:ext uri="{FF2B5EF4-FFF2-40B4-BE49-F238E27FC236}">
                  <a16:creationId xmlns:a16="http://schemas.microsoft.com/office/drawing/2014/main" id="{E4962A27-87F5-4418-89CF-A4ABEB74F52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89;p51">
              <a:extLst>
                <a:ext uri="{FF2B5EF4-FFF2-40B4-BE49-F238E27FC236}">
                  <a16:creationId xmlns:a16="http://schemas.microsoft.com/office/drawing/2014/main" id="{F9A1D4F0-E292-4AAB-9503-D8D9A25D9368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0;p51">
              <a:extLst>
                <a:ext uri="{FF2B5EF4-FFF2-40B4-BE49-F238E27FC236}">
                  <a16:creationId xmlns:a16="http://schemas.microsoft.com/office/drawing/2014/main" id="{C55559B2-D527-47B9-AC77-DD5C3B10A747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1;p51">
              <a:extLst>
                <a:ext uri="{FF2B5EF4-FFF2-40B4-BE49-F238E27FC236}">
                  <a16:creationId xmlns:a16="http://schemas.microsoft.com/office/drawing/2014/main" id="{6DE0E55B-8448-4975-BA4E-508EE287A18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92;p51">
              <a:extLst>
                <a:ext uri="{FF2B5EF4-FFF2-40B4-BE49-F238E27FC236}">
                  <a16:creationId xmlns:a16="http://schemas.microsoft.com/office/drawing/2014/main" id="{F8D4958B-0F09-4FF6-B931-59E8D32228AD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93;p51">
              <a:extLst>
                <a:ext uri="{FF2B5EF4-FFF2-40B4-BE49-F238E27FC236}">
                  <a16:creationId xmlns:a16="http://schemas.microsoft.com/office/drawing/2014/main" id="{25A2D76E-6521-4302-8BC3-C7FD2954EB44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EDCB459-4249-4DB5-972A-7B6206DE320C}"/>
              </a:ext>
            </a:extLst>
          </p:cNvPr>
          <p:cNvGrpSpPr/>
          <p:nvPr/>
        </p:nvGrpSpPr>
        <p:grpSpPr>
          <a:xfrm>
            <a:off x="1015266" y="686964"/>
            <a:ext cx="2641600" cy="733223"/>
            <a:chOff x="982795" y="710715"/>
            <a:chExt cx="2641600" cy="733223"/>
          </a:xfrm>
        </p:grpSpPr>
        <p:sp>
          <p:nvSpPr>
            <p:cNvPr id="26" name="Google Shape;698;p49">
              <a:extLst>
                <a:ext uri="{FF2B5EF4-FFF2-40B4-BE49-F238E27FC236}">
                  <a16:creationId xmlns:a16="http://schemas.microsoft.com/office/drawing/2014/main" id="{D01C7AC8-BD76-45FB-A2C1-E5181D7F71ED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701;p49">
              <a:extLst>
                <a:ext uri="{FF2B5EF4-FFF2-40B4-BE49-F238E27FC236}">
                  <a16:creationId xmlns:a16="http://schemas.microsoft.com/office/drawing/2014/main" id="{EC439A62-B7A7-4826-BB0A-012FE3025023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85323264-989A-4905-A1DA-8F2A1DD80B8B}"/>
              </a:ext>
            </a:extLst>
          </p:cNvPr>
          <p:cNvSpPr txBox="1"/>
          <p:nvPr/>
        </p:nvSpPr>
        <p:spPr>
          <a:xfrm>
            <a:off x="1641193" y="1795973"/>
            <a:ext cx="3690434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เมื่อวานนี้โรงงานผลิตน้ำดื่มได้ 31,700 ขวด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ซึ่งผลิตได้น้อยกว่าวันนี้ 14,820 ขวด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วันนี้โรงงานผลิตน้ำดื่มได้กี่ขวด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A4D2E65A-7896-4067-AE5E-80AAEA2A250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347407" y="1566742"/>
            <a:ext cx="3518969" cy="2073338"/>
          </a:xfrm>
          <a:prstGeom prst="rect">
            <a:avLst/>
          </a:prstGeom>
        </p:spPr>
      </p:pic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EB33550A-2FD3-4BEC-8BDF-669172C954CD}"/>
              </a:ext>
            </a:extLst>
          </p:cNvPr>
          <p:cNvSpPr txBox="1"/>
          <p:nvPr/>
        </p:nvSpPr>
        <p:spPr>
          <a:xfrm>
            <a:off x="1642743" y="3711504"/>
            <a:ext cx="7470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527175" algn="l"/>
                <a:tab pos="3227388" algn="l"/>
                <a:tab pos="4572000" algn="l"/>
                <a:tab pos="5386388" algn="l"/>
                <a:tab pos="57419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31,700 + 14,820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</a:p>
        </p:txBody>
      </p:sp>
      <p:graphicFrame>
        <p:nvGraphicFramePr>
          <p:cNvPr id="31" name="ตาราง 2">
            <a:extLst>
              <a:ext uri="{FF2B5EF4-FFF2-40B4-BE49-F238E27FC236}">
                <a16:creationId xmlns:a16="http://schemas.microsoft.com/office/drawing/2014/main" id="{BA163572-0450-482C-9AA6-E6EE930ADA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3674486"/>
              </p:ext>
            </p:extLst>
          </p:nvPr>
        </p:nvGraphicFramePr>
        <p:xfrm>
          <a:off x="1661031" y="4142994"/>
          <a:ext cx="8639416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456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302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เมื่อวานนี้โรงงานผลิตน้ำดื่มได้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ซึ่งผลิตได้น้อยกว่าวันนี้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วันนี้โรงงานผลิตน้ำดื่มได้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31,700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14,820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31,700 + 14,820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46,250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ขวด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ขวด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วันนี้โรงงานผลิตน้ำดื่มได้ ๔๖,๕๒๐ 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19993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1377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9897108-FE08-48BA-A3CF-387E4F3E75EC}"/>
              </a:ext>
            </a:extLst>
          </p:cNvPr>
          <p:cNvGrpSpPr/>
          <p:nvPr/>
        </p:nvGrpSpPr>
        <p:grpSpPr>
          <a:xfrm>
            <a:off x="1694850" y="569813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492C578A-FACF-472A-8A53-7D75B210BCDC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6DFEC650-A9FD-409B-87FA-8AEC7FBC4A48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B17538D6-7EDF-4589-B5C6-1459617F5320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26B2EAB6-3CBB-4281-AB5D-2C06785EAE6C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ขุนต้องการซื้อคอมพิวเตอร์ราคา 14,200 บาท มีเงินอยู่ 10,500 บาท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ขุนต้องเก็บเงินเพิ่มอีกเท่าไรจึงจะซื้อคอมพิวเตอร์ได้พอดี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86E8899B-0166-409B-AD2A-E2DF56B6D137}"/>
              </a:ext>
            </a:extLst>
          </p:cNvPr>
          <p:cNvSpPr/>
          <p:nvPr/>
        </p:nvSpPr>
        <p:spPr>
          <a:xfrm>
            <a:off x="1228209" y="15816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9D5950F8-CE4B-4BB6-A6C6-A6D34B1BD6CD}"/>
              </a:ext>
            </a:extLst>
          </p:cNvPr>
          <p:cNvSpPr/>
          <p:nvPr/>
        </p:nvSpPr>
        <p:spPr>
          <a:xfrm>
            <a:off x="1228208" y="215022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EAF2102E-2160-4956-87D2-9318A9B026D7}"/>
              </a:ext>
            </a:extLst>
          </p:cNvPr>
          <p:cNvSpPr txBox="1"/>
          <p:nvPr/>
        </p:nvSpPr>
        <p:spPr>
          <a:xfrm>
            <a:off x="3133339" y="2069986"/>
            <a:ext cx="689960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ขุนต้องการซื้อคอมพิวเตอร์ราคา 14,200 บาท มีเงินอยู่ 10,500 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5E7D88D4-58BC-4252-AEE0-B2BCA8F1DA4A}"/>
              </a:ext>
            </a:extLst>
          </p:cNvPr>
          <p:cNvSpPr txBox="1"/>
          <p:nvPr/>
        </p:nvSpPr>
        <p:spPr>
          <a:xfrm>
            <a:off x="3152223" y="1576386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ขุนต้องเก็บเงินเพิ่มอีกเท่าไรจึงจะซื้อคอมพิวเตอร์ได้พอดี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B8760FE4-A07A-4AFB-8C2A-2D6B16095F4A}"/>
              </a:ext>
            </a:extLst>
          </p:cNvPr>
          <p:cNvSpPr/>
          <p:nvPr/>
        </p:nvSpPr>
        <p:spPr>
          <a:xfrm>
            <a:off x="1228208" y="287992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E9254B65-1B27-47D2-84C5-03935593EA1B}"/>
              </a:ext>
            </a:extLst>
          </p:cNvPr>
          <p:cNvSpPr txBox="1"/>
          <p:nvPr/>
        </p:nvSpPr>
        <p:spPr>
          <a:xfrm>
            <a:off x="3188205" y="2843345"/>
            <a:ext cx="38650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14,200 – 10,500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หรือ </a:t>
            </a:r>
          </a:p>
          <a:p>
            <a:pPr lvl="0"/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    10,500 +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14,200</a:t>
            </a:r>
          </a:p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จะได้  14,200 – 10,500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= 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BB5CBB1E-26C3-47AE-816F-7AA55E950B53}"/>
              </a:ext>
            </a:extLst>
          </p:cNvPr>
          <p:cNvSpPr/>
          <p:nvPr/>
        </p:nvSpPr>
        <p:spPr>
          <a:xfrm>
            <a:off x="1234869" y="4497971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BF103A4A-C015-468E-9343-AC95EFEB526B}"/>
              </a:ext>
            </a:extLst>
          </p:cNvPr>
          <p:cNvSpPr txBox="1"/>
          <p:nvPr/>
        </p:nvSpPr>
        <p:spPr>
          <a:xfrm>
            <a:off x="2283828" y="5879328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ขุนต้องเก็บเงินเพิ่มอีก ๓,๗๐๐ บาท จึงจะซื้อคอมพิวเตอร์ได้พอดี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6D965C9B-80AE-40AC-8ED0-C16828E989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966803"/>
              </p:ext>
            </p:extLst>
          </p:nvPr>
        </p:nvGraphicFramePr>
        <p:xfrm>
          <a:off x="2917324" y="4476274"/>
          <a:ext cx="7640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3708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102986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คอมพิวเตอร์ราคา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14,200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มีเงินอยู่แล้ว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10,500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เก็บเงินเพิ่ม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14,200 – 10,500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3,700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3,700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B7F5CE3D-60AB-40B6-A85B-4BE9EBC2B594}"/>
              </a:ext>
            </a:extLst>
          </p:cNvPr>
          <p:cNvGrpSpPr/>
          <p:nvPr/>
        </p:nvGrpSpPr>
        <p:grpSpPr>
          <a:xfrm>
            <a:off x="6737671" y="2829662"/>
            <a:ext cx="4178721" cy="1371600"/>
            <a:chOff x="6760239" y="2266324"/>
            <a:chExt cx="4178721" cy="1371600"/>
          </a:xfrm>
        </p:grpSpPr>
        <p:sp>
          <p:nvSpPr>
            <p:cNvPr id="29" name="สี่เหลี่ยมผืนผ้า: มุมมน 28">
              <a:extLst>
                <a:ext uri="{FF2B5EF4-FFF2-40B4-BE49-F238E27FC236}">
                  <a16:creationId xmlns:a16="http://schemas.microsoft.com/office/drawing/2014/main" id="{D98A7FF2-188E-4E97-A1EF-9D801F0B0202}"/>
                </a:ext>
              </a:extLst>
            </p:cNvPr>
            <p:cNvSpPr/>
            <p:nvPr/>
          </p:nvSpPr>
          <p:spPr>
            <a:xfrm>
              <a:off x="6760239" y="2266324"/>
              <a:ext cx="4178721" cy="1371600"/>
            </a:xfrm>
            <a:prstGeom prst="roundRect">
              <a:avLst>
                <a:gd name="adj" fmla="val 12667"/>
              </a:avLst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0" name="รูปภาพ 29">
              <a:extLst>
                <a:ext uri="{FF2B5EF4-FFF2-40B4-BE49-F238E27FC236}">
                  <a16:creationId xmlns:a16="http://schemas.microsoft.com/office/drawing/2014/main" id="{3AB36375-36D8-44F2-BB9A-08FB3447454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834798" y="2462448"/>
              <a:ext cx="4035528" cy="96446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0511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E566FDE4-5F48-4558-8472-63AC90EBD689}"/>
              </a:ext>
            </a:extLst>
          </p:cNvPr>
          <p:cNvGrpSpPr/>
          <p:nvPr/>
        </p:nvGrpSpPr>
        <p:grpSpPr>
          <a:xfrm>
            <a:off x="1694850" y="569813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FB5E8BC5-16AF-4663-A329-BAD68B1E9E41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DFE1AA8E-FBE6-4447-8D33-91B933ACFA1B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EECA090B-B9C2-4EAB-A661-D2D353C56F0C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016A6379-802A-461B-ABBB-5B9D0D0620CD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ตู้คอนเทนเนอร์พร้อมสิ่งของน้ำหนักรวม 30,480 กิโลกรัม ถ้าสิ่งของทั้งหมดหนัก 26,750 กิโลกรัม ตู้คอนเทนเนอร์หนักกี่กิโลกรัม</a:t>
              </a:r>
            </a:p>
          </p:txBody>
        </p:sp>
      </p:grpSp>
      <p:sp>
        <p:nvSpPr>
          <p:cNvPr id="13" name="Rectangle: Rounded Corners 50833">
            <a:extLst>
              <a:ext uri="{FF2B5EF4-FFF2-40B4-BE49-F238E27FC236}">
                <a16:creationId xmlns:a16="http://schemas.microsoft.com/office/drawing/2014/main" id="{9E6E44FD-8D56-48B1-A04A-2992E80C1424}"/>
              </a:ext>
            </a:extLst>
          </p:cNvPr>
          <p:cNvSpPr/>
          <p:nvPr/>
        </p:nvSpPr>
        <p:spPr>
          <a:xfrm>
            <a:off x="1228209" y="15816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0" name="Rectangle: Rounded Corners 50833">
            <a:extLst>
              <a:ext uri="{FF2B5EF4-FFF2-40B4-BE49-F238E27FC236}">
                <a16:creationId xmlns:a16="http://schemas.microsoft.com/office/drawing/2014/main" id="{7862C50A-F7D1-4540-9F62-3D160D3C3403}"/>
              </a:ext>
            </a:extLst>
          </p:cNvPr>
          <p:cNvSpPr/>
          <p:nvPr/>
        </p:nvSpPr>
        <p:spPr>
          <a:xfrm>
            <a:off x="1228208" y="215022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1" name="กล่องข้อความ 20">
            <a:extLst>
              <a:ext uri="{FF2B5EF4-FFF2-40B4-BE49-F238E27FC236}">
                <a16:creationId xmlns:a16="http://schemas.microsoft.com/office/drawing/2014/main" id="{B014FE22-A234-4B79-8FA7-1AF0BD94DCF7}"/>
              </a:ext>
            </a:extLst>
          </p:cNvPr>
          <p:cNvSpPr txBox="1"/>
          <p:nvPr/>
        </p:nvSpPr>
        <p:spPr>
          <a:xfrm>
            <a:off x="3133339" y="2069986"/>
            <a:ext cx="6899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ตู้คอนเทนเนอร์พร้อมสิ่งของน้ำหนักรวม 30,480 กิโลกรัม ถ้าสิ่งของทั้งหมดหนัก 26,750 กิโลกรัม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4AC6CE74-1BEB-4515-988C-3A91271FA10B}"/>
              </a:ext>
            </a:extLst>
          </p:cNvPr>
          <p:cNvSpPr txBox="1"/>
          <p:nvPr/>
        </p:nvSpPr>
        <p:spPr>
          <a:xfrm>
            <a:off x="3152223" y="1576386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ตู้คอนเทนเนอร์หนักกี่กิโลกรัม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3" name="Rectangle: Rounded Corners 50833">
            <a:extLst>
              <a:ext uri="{FF2B5EF4-FFF2-40B4-BE49-F238E27FC236}">
                <a16:creationId xmlns:a16="http://schemas.microsoft.com/office/drawing/2014/main" id="{1A30B865-4775-42DE-967B-BD7B808D3DEA}"/>
              </a:ext>
            </a:extLst>
          </p:cNvPr>
          <p:cNvSpPr/>
          <p:nvPr/>
        </p:nvSpPr>
        <p:spPr>
          <a:xfrm>
            <a:off x="1228208" y="301708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4" name="กล่องข้อความ 23">
            <a:extLst>
              <a:ext uri="{FF2B5EF4-FFF2-40B4-BE49-F238E27FC236}">
                <a16:creationId xmlns:a16="http://schemas.microsoft.com/office/drawing/2014/main" id="{79E79CAE-973B-4D68-BD82-BD7850EB5A56}"/>
              </a:ext>
            </a:extLst>
          </p:cNvPr>
          <p:cNvSpPr txBox="1"/>
          <p:nvPr/>
        </p:nvSpPr>
        <p:spPr>
          <a:xfrm>
            <a:off x="3188205" y="2980505"/>
            <a:ext cx="38650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30,480 –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26,750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หรือ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   	26,750 +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30,480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975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จะได้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	30,480 – 26,750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= 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 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5" name="Rectangle: Rounded Corners 50833">
            <a:extLst>
              <a:ext uri="{FF2B5EF4-FFF2-40B4-BE49-F238E27FC236}">
                <a16:creationId xmlns:a16="http://schemas.microsoft.com/office/drawing/2014/main" id="{C190C547-C6AF-4E2F-BEC9-93EA434CFADF}"/>
              </a:ext>
            </a:extLst>
          </p:cNvPr>
          <p:cNvSpPr/>
          <p:nvPr/>
        </p:nvSpPr>
        <p:spPr>
          <a:xfrm>
            <a:off x="1234869" y="4497971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วิธีทำ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26" name="กล่องข้อความ 25">
            <a:extLst>
              <a:ext uri="{FF2B5EF4-FFF2-40B4-BE49-F238E27FC236}">
                <a16:creationId xmlns:a16="http://schemas.microsoft.com/office/drawing/2014/main" id="{BB947D6F-DDF3-4B33-A3B6-4C8CE335FB1A}"/>
              </a:ext>
            </a:extLst>
          </p:cNvPr>
          <p:cNvSpPr txBox="1"/>
          <p:nvPr/>
        </p:nvSpPr>
        <p:spPr>
          <a:xfrm>
            <a:off x="2283828" y="5879328"/>
            <a:ext cx="79872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ตู้คอนเทนเนอร์หนัก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๓,๗๓๐ กิโลกรัม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3689ADFF-EE06-4734-945C-02EA96F6F6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6116005"/>
              </p:ext>
            </p:extLst>
          </p:nvPr>
        </p:nvGraphicFramePr>
        <p:xfrm>
          <a:off x="2917324" y="4476274"/>
          <a:ext cx="7640694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53708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102986">
                  <a:extLst>
                    <a:ext uri="{9D8B030D-6E8A-4147-A177-3AD203B41FA5}">
                      <a16:colId xmlns:a16="http://schemas.microsoft.com/office/drawing/2014/main" val="185545026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ตู้คอนเทนเนอร์พร้อมสิ่งของมีน้ำหนักรวม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30,480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น้ำหนักสิ่งของ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26,750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179658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น้ำหนักตู้คอนเทนเนอร์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30,480 – 26,750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3,730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3,700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6836386"/>
                  </a:ext>
                </a:extLst>
              </a:tr>
            </a:tbl>
          </a:graphicData>
        </a:graphic>
      </p:graphicFrame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8DFBAFD5-D097-4A3B-B7A9-6DFD3204B730}"/>
              </a:ext>
            </a:extLst>
          </p:cNvPr>
          <p:cNvGrpSpPr/>
          <p:nvPr/>
        </p:nvGrpSpPr>
        <p:grpSpPr>
          <a:xfrm>
            <a:off x="6737671" y="2966822"/>
            <a:ext cx="4178721" cy="1371600"/>
            <a:chOff x="6760239" y="2266324"/>
            <a:chExt cx="4178721" cy="1371600"/>
          </a:xfrm>
        </p:grpSpPr>
        <p:sp>
          <p:nvSpPr>
            <p:cNvPr id="29" name="สี่เหลี่ยมผืนผ้า: มุมมน 28">
              <a:extLst>
                <a:ext uri="{FF2B5EF4-FFF2-40B4-BE49-F238E27FC236}">
                  <a16:creationId xmlns:a16="http://schemas.microsoft.com/office/drawing/2014/main" id="{1F75AA98-DE94-4ADA-B447-F2D7F64491C8}"/>
                </a:ext>
              </a:extLst>
            </p:cNvPr>
            <p:cNvSpPr/>
            <p:nvPr/>
          </p:nvSpPr>
          <p:spPr>
            <a:xfrm>
              <a:off x="6760239" y="2266324"/>
              <a:ext cx="4178721" cy="1371600"/>
            </a:xfrm>
            <a:prstGeom prst="roundRect">
              <a:avLst>
                <a:gd name="adj" fmla="val 12667"/>
              </a:avLst>
            </a:prstGeom>
            <a:noFill/>
            <a:ln w="19050">
              <a:solidFill>
                <a:srgbClr val="6EB9C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30" name="รูปภาพ 29">
              <a:extLst>
                <a:ext uri="{FF2B5EF4-FFF2-40B4-BE49-F238E27FC236}">
                  <a16:creationId xmlns:a16="http://schemas.microsoft.com/office/drawing/2014/main" id="{5A3779FE-5189-4A90-AE56-DC99638454B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813730" y="2368542"/>
              <a:ext cx="4076630" cy="118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02663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0" grpId="0" animBg="1"/>
      <p:bldP spid="21" grpId="0"/>
      <p:bldP spid="22" grpId="0"/>
      <p:bldP spid="23" grpId="0" animBg="1"/>
      <p:bldP spid="24" grpId="0"/>
      <p:bldP spid="25" grpId="0" animBg="1"/>
      <p:bldP spid="26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3A353F6-332C-4542-B2CF-C303EC625BC0}"/>
              </a:ext>
            </a:extLst>
          </p:cNvPr>
          <p:cNvGrpSpPr/>
          <p:nvPr/>
        </p:nvGrpSpPr>
        <p:grpSpPr>
          <a:xfrm>
            <a:off x="1694850" y="889853"/>
            <a:ext cx="8338090" cy="885518"/>
            <a:chOff x="1783762" y="1010104"/>
            <a:chExt cx="8338090" cy="693063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94D53899-31F8-4026-9A79-AFE26AFCDEA8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11" name="สี่เหลี่ยมผืนผ้า: มุมมน 10">
                <a:extLst>
                  <a:ext uri="{FF2B5EF4-FFF2-40B4-BE49-F238E27FC236}">
                    <a16:creationId xmlns:a16="http://schemas.microsoft.com/office/drawing/2014/main" id="{A9CC9451-2D67-4E03-9524-FBB7C20C7289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" name="สี่เหลี่ยมผืนผ้า: มุมมน 11">
                <a:extLst>
                  <a:ext uri="{FF2B5EF4-FFF2-40B4-BE49-F238E27FC236}">
                    <a16:creationId xmlns:a16="http://schemas.microsoft.com/office/drawing/2014/main" id="{AD232778-8E5F-49CC-A886-29862A746677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" name="กล่องข้อความ 9">
              <a:extLst>
                <a:ext uri="{FF2B5EF4-FFF2-40B4-BE49-F238E27FC236}">
                  <a16:creationId xmlns:a16="http://schemas.microsoft.com/office/drawing/2014/main" id="{7C2D25DE-3330-4D3E-B548-26D2855C4180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ลุงนำเงินที่มีอยู่ซื้ออุปกรณ์ทำสวน 6,520 บาท ยังเหลือเงินอยู่ 3,480 บาท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ก่อนซื้ออุปกรณ์ทำสวนลุงมีเงินอยู่เท่าไร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AF413C5F-5A30-478B-8E57-793E538FFCEB}"/>
              </a:ext>
            </a:extLst>
          </p:cNvPr>
          <p:cNvGrpSpPr/>
          <p:nvPr/>
        </p:nvGrpSpPr>
        <p:grpSpPr>
          <a:xfrm>
            <a:off x="5857011" y="2011673"/>
            <a:ext cx="3630168" cy="1101343"/>
            <a:chOff x="2103120" y="2331137"/>
            <a:chExt cx="3630168" cy="1101343"/>
          </a:xfrm>
        </p:grpSpPr>
        <p:sp>
          <p:nvSpPr>
            <p:cNvPr id="20" name="วงรี 15">
              <a:extLst>
                <a:ext uri="{FF2B5EF4-FFF2-40B4-BE49-F238E27FC236}">
                  <a16:creationId xmlns:a16="http://schemas.microsoft.com/office/drawing/2014/main" id="{E1A388A2-4820-459E-B769-991D834421C4}"/>
                </a:ext>
              </a:extLst>
            </p:cNvPr>
            <p:cNvSpPr/>
            <p:nvPr/>
          </p:nvSpPr>
          <p:spPr>
            <a:xfrm>
              <a:off x="2103120" y="2331137"/>
              <a:ext cx="3630168" cy="1101343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230" h="1876617">
                  <a:moveTo>
                    <a:pt x="850" y="941741"/>
                  </a:moveTo>
                  <a:cubicBezTo>
                    <a:pt x="-35726" y="-85379"/>
                    <a:pt x="1111829" y="9149"/>
                    <a:pt x="2482291" y="9149"/>
                  </a:cubicBezTo>
                  <a:cubicBezTo>
                    <a:pt x="3852753" y="9149"/>
                    <a:pt x="5027740" y="-158531"/>
                    <a:pt x="4963732" y="941741"/>
                  </a:cubicBezTo>
                  <a:cubicBezTo>
                    <a:pt x="5018596" y="1904853"/>
                    <a:pt x="3852753" y="1874333"/>
                    <a:pt x="2482291" y="1874333"/>
                  </a:cubicBezTo>
                  <a:cubicBezTo>
                    <a:pt x="1111829" y="1874333"/>
                    <a:pt x="37426" y="1968861"/>
                    <a:pt x="850" y="94174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1" name="กล่องข้อความ 20">
              <a:extLst>
                <a:ext uri="{FF2B5EF4-FFF2-40B4-BE49-F238E27FC236}">
                  <a16:creationId xmlns:a16="http://schemas.microsoft.com/office/drawing/2014/main" id="{FDC174BD-0874-47B1-8684-18DAF82514DB}"/>
                </a:ext>
              </a:extLst>
            </p:cNvPr>
            <p:cNvSpPr txBox="1"/>
            <p:nvPr/>
          </p:nvSpPr>
          <p:spPr>
            <a:xfrm>
              <a:off x="2412373" y="2494568"/>
              <a:ext cx="31288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</a:tabLst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- 6,520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3,480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จะได้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	6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,520</a:t>
              </a:r>
              <a:r>
                <a:rPr kumimoji="0" lang="th-TH" sz="24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+ 3,480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= </a:t>
              </a: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B8C14472-34BA-4B08-A502-15952C8BAD11}"/>
              </a:ext>
            </a:extLst>
          </p:cNvPr>
          <p:cNvGrpSpPr/>
          <p:nvPr/>
        </p:nvGrpSpPr>
        <p:grpSpPr>
          <a:xfrm>
            <a:off x="2148840" y="2824977"/>
            <a:ext cx="3218690" cy="672040"/>
            <a:chOff x="2322575" y="2358570"/>
            <a:chExt cx="3218690" cy="672040"/>
          </a:xfrm>
        </p:grpSpPr>
        <p:sp>
          <p:nvSpPr>
            <p:cNvPr id="23" name="วงรี 15">
              <a:extLst>
                <a:ext uri="{FF2B5EF4-FFF2-40B4-BE49-F238E27FC236}">
                  <a16:creationId xmlns:a16="http://schemas.microsoft.com/office/drawing/2014/main" id="{065B7D09-3280-4CB4-A48C-EC97358DF424}"/>
                </a:ext>
              </a:extLst>
            </p:cNvPr>
            <p:cNvSpPr/>
            <p:nvPr/>
          </p:nvSpPr>
          <p:spPr>
            <a:xfrm>
              <a:off x="2322575" y="2358570"/>
              <a:ext cx="3044952" cy="672040"/>
            </a:xfrm>
            <a:custGeom>
              <a:avLst/>
              <a:gdLst>
                <a:gd name="connsiteX0" fmla="*/ 0 w 4962881"/>
                <a:gd name="connsiteY0" fmla="*/ 932592 h 1865183"/>
                <a:gd name="connsiteX1" fmla="*/ 2481441 w 4962881"/>
                <a:gd name="connsiteY1" fmla="*/ 0 h 1865183"/>
                <a:gd name="connsiteX2" fmla="*/ 4962882 w 4962881"/>
                <a:gd name="connsiteY2" fmla="*/ 932592 h 1865183"/>
                <a:gd name="connsiteX3" fmla="*/ 2481441 w 4962881"/>
                <a:gd name="connsiteY3" fmla="*/ 1865184 h 1865183"/>
                <a:gd name="connsiteX4" fmla="*/ 0 w 4962881"/>
                <a:gd name="connsiteY4" fmla="*/ 932592 h 1865183"/>
                <a:gd name="connsiteX0" fmla="*/ 850 w 4963732"/>
                <a:gd name="connsiteY0" fmla="*/ 934876 h 1869752"/>
                <a:gd name="connsiteX1" fmla="*/ 2482291 w 4963732"/>
                <a:gd name="connsiteY1" fmla="*/ 2284 h 1869752"/>
                <a:gd name="connsiteX2" fmla="*/ 4963732 w 4963732"/>
                <a:gd name="connsiteY2" fmla="*/ 934876 h 1869752"/>
                <a:gd name="connsiteX3" fmla="*/ 2482291 w 4963732"/>
                <a:gd name="connsiteY3" fmla="*/ 1867468 h 1869752"/>
                <a:gd name="connsiteX4" fmla="*/ 850 w 4963732"/>
                <a:gd name="connsiteY4" fmla="*/ 934876 h 1869752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  <a:gd name="connsiteX0" fmla="*/ 850 w 4966230"/>
                <a:gd name="connsiteY0" fmla="*/ 941741 h 1876617"/>
                <a:gd name="connsiteX1" fmla="*/ 2482291 w 4966230"/>
                <a:gd name="connsiteY1" fmla="*/ 9149 h 1876617"/>
                <a:gd name="connsiteX2" fmla="*/ 4963732 w 4966230"/>
                <a:gd name="connsiteY2" fmla="*/ 941741 h 1876617"/>
                <a:gd name="connsiteX3" fmla="*/ 2482291 w 4966230"/>
                <a:gd name="connsiteY3" fmla="*/ 1874333 h 1876617"/>
                <a:gd name="connsiteX4" fmla="*/ 850 w 4966230"/>
                <a:gd name="connsiteY4" fmla="*/ 941741 h 187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6230" h="1876617">
                  <a:moveTo>
                    <a:pt x="850" y="941741"/>
                  </a:moveTo>
                  <a:cubicBezTo>
                    <a:pt x="-35726" y="-85379"/>
                    <a:pt x="1111829" y="9149"/>
                    <a:pt x="2482291" y="9149"/>
                  </a:cubicBezTo>
                  <a:cubicBezTo>
                    <a:pt x="3852753" y="9149"/>
                    <a:pt x="5027740" y="-158531"/>
                    <a:pt x="4963732" y="941741"/>
                  </a:cubicBezTo>
                  <a:cubicBezTo>
                    <a:pt x="5018596" y="1904853"/>
                    <a:pt x="3852753" y="1874333"/>
                    <a:pt x="2482291" y="1874333"/>
                  </a:cubicBezTo>
                  <a:cubicBezTo>
                    <a:pt x="1111829" y="1874333"/>
                    <a:pt x="37426" y="1968861"/>
                    <a:pt x="850" y="941741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4" name="กล่องข้อความ 23">
              <a:extLst>
                <a:ext uri="{FF2B5EF4-FFF2-40B4-BE49-F238E27FC236}">
                  <a16:creationId xmlns:a16="http://schemas.microsoft.com/office/drawing/2014/main" id="{00119FAA-C059-4185-8957-7A5A6CE876FB}"/>
                </a:ext>
              </a:extLst>
            </p:cNvPr>
            <p:cNvSpPr txBox="1"/>
            <p:nvPr/>
          </p:nvSpPr>
          <p:spPr>
            <a:xfrm>
              <a:off x="2412373" y="2494568"/>
              <a:ext cx="31288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9750" algn="l"/>
                </a:tabLst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6,520 + 3,480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= 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aphicFrame>
        <p:nvGraphicFramePr>
          <p:cNvPr id="25" name="ตาราง 2">
            <a:extLst>
              <a:ext uri="{FF2B5EF4-FFF2-40B4-BE49-F238E27FC236}">
                <a16:creationId xmlns:a16="http://schemas.microsoft.com/office/drawing/2014/main" id="{ED5523E7-8301-4153-99D0-B6F3A1A67B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4014228"/>
              </p:ext>
            </p:extLst>
          </p:nvPr>
        </p:nvGraphicFramePr>
        <p:xfrm>
          <a:off x="1704292" y="3904734"/>
          <a:ext cx="8783416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888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736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ลุงนำเงินที่มีอยู่ซื้ออุปกรณ์ทำสวน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ยังเหลือเงินอยู่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ก่อนซื้ออุปกรณ์ทำสวนลุงมีเงินอยู่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6,520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3,480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6,520 + 3,480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10,000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ก่อนซื้ออุปกรณ์ทำสวนลุงมีเงินอยู่ ๑๐,๐๐๐ 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55240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1353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83C971BB-D82C-4C5B-9945-605CD1CEB284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1AE92DF6-45C7-4A3C-91FE-A4A312824323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76B88D77-E6A1-4A5E-83B8-43F136766A22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E8F2FF60-A293-479C-88FC-9FE3F33E65A2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94216701-B4AA-4B8E-8BF1-DF48E0606EDB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98E2976A-208C-442F-8355-6D56E650B983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1085540B-48AC-4667-8BCF-B6FD9C9BEAAF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951F268D-3F78-4365-B540-4075CFD527B1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91822FD9-F715-4040-AAEB-DAC1C84B4D6A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8E08C8C1-C9F6-45A0-9213-4CBBB6EA785F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BD11B471-BB09-473E-9DD5-101971621BB6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F1392296-99EE-4692-8BBA-A25DA23B8C2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35F29DA1-2B4C-4548-8D41-AB57EA085FF7}"/>
              </a:ext>
            </a:extLst>
          </p:cNvPr>
          <p:cNvGrpSpPr/>
          <p:nvPr/>
        </p:nvGrpSpPr>
        <p:grpSpPr>
          <a:xfrm>
            <a:off x="1113689" y="1058985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B49D8F8D-21BD-4C8D-B35D-CD267BF840D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FA3B65D8-54AF-4B62-ABBD-B7BF2396945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AC6615C0-41A8-4A59-9D10-1891215C1860}"/>
              </a:ext>
            </a:extLst>
          </p:cNvPr>
          <p:cNvSpPr txBox="1"/>
          <p:nvPr/>
        </p:nvSpPr>
        <p:spPr>
          <a:xfrm>
            <a:off x="1794270" y="1067893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พ่อมีปั๊มน้ำมันสองปั๊ม ขายน้ำมันทั้งสองปั๊มได้ 34,150 ลิตร ปั๊มหนึ่งขายน้ำมันได้ 16,270 ลิตร อีกปั๊มหนึ่งขายน้ำมันได้กี่ลิตร</a:t>
            </a:r>
          </a:p>
        </p:txBody>
      </p: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E517CC7F-FFBF-409B-A9F0-C4B813A06648}"/>
              </a:ext>
            </a:extLst>
          </p:cNvPr>
          <p:cNvSpPr txBox="1"/>
          <p:nvPr/>
        </p:nvSpPr>
        <p:spPr>
          <a:xfrm>
            <a:off x="1463040" y="367441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8176C2C4-3435-481B-9CC9-2AD56319F433}"/>
              </a:ext>
            </a:extLst>
          </p:cNvPr>
          <p:cNvSpPr/>
          <p:nvPr/>
        </p:nvSpPr>
        <p:spPr>
          <a:xfrm rot="191175">
            <a:off x="1317188" y="72268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2" name="Google Shape;3186;p51">
            <a:extLst>
              <a:ext uri="{FF2B5EF4-FFF2-40B4-BE49-F238E27FC236}">
                <a16:creationId xmlns:a16="http://schemas.microsoft.com/office/drawing/2014/main" id="{AB35B004-BA56-4015-96DA-B6CC923B0CE6}"/>
              </a:ext>
            </a:extLst>
          </p:cNvPr>
          <p:cNvGrpSpPr/>
          <p:nvPr/>
        </p:nvGrpSpPr>
        <p:grpSpPr>
          <a:xfrm rot="14045225">
            <a:off x="4843812" y="312137"/>
            <a:ext cx="292669" cy="583541"/>
            <a:chOff x="2518050" y="238125"/>
            <a:chExt cx="2610950" cy="5185750"/>
          </a:xfrm>
        </p:grpSpPr>
        <p:sp>
          <p:nvSpPr>
            <p:cNvPr id="33" name="Google Shape;3187;p51">
              <a:extLst>
                <a:ext uri="{FF2B5EF4-FFF2-40B4-BE49-F238E27FC236}">
                  <a16:creationId xmlns:a16="http://schemas.microsoft.com/office/drawing/2014/main" id="{DB57D56A-156E-4797-94EB-D70AC278723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8;p51">
              <a:extLst>
                <a:ext uri="{FF2B5EF4-FFF2-40B4-BE49-F238E27FC236}">
                  <a16:creationId xmlns:a16="http://schemas.microsoft.com/office/drawing/2014/main" id="{0D187FAC-1321-4FEF-8F16-A7CBA6027522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9;p51">
              <a:extLst>
                <a:ext uri="{FF2B5EF4-FFF2-40B4-BE49-F238E27FC236}">
                  <a16:creationId xmlns:a16="http://schemas.microsoft.com/office/drawing/2014/main" id="{39E5D762-450A-44E8-A831-E5F7067C58A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0;p51">
              <a:extLst>
                <a:ext uri="{FF2B5EF4-FFF2-40B4-BE49-F238E27FC236}">
                  <a16:creationId xmlns:a16="http://schemas.microsoft.com/office/drawing/2014/main" id="{BF22E3C2-9D2D-404B-99A5-A6D67E9789C5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1;p51">
              <a:extLst>
                <a:ext uri="{FF2B5EF4-FFF2-40B4-BE49-F238E27FC236}">
                  <a16:creationId xmlns:a16="http://schemas.microsoft.com/office/drawing/2014/main" id="{0EC78C3F-C47C-49E5-9DBE-8581DC07937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2;p51">
              <a:extLst>
                <a:ext uri="{FF2B5EF4-FFF2-40B4-BE49-F238E27FC236}">
                  <a16:creationId xmlns:a16="http://schemas.microsoft.com/office/drawing/2014/main" id="{3D0F2323-6375-474D-AFD6-90487361DFF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3;p51">
              <a:extLst>
                <a:ext uri="{FF2B5EF4-FFF2-40B4-BE49-F238E27FC236}">
                  <a16:creationId xmlns:a16="http://schemas.microsoft.com/office/drawing/2014/main" id="{A15DB928-FA9B-4AD5-BB27-BB30CFA37D6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FC30DA0B-56FD-4963-8185-5C9EF66F53F2}"/>
              </a:ext>
            </a:extLst>
          </p:cNvPr>
          <p:cNvGrpSpPr/>
          <p:nvPr/>
        </p:nvGrpSpPr>
        <p:grpSpPr>
          <a:xfrm>
            <a:off x="1113689" y="3747011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E1D44BFB-4FE6-442C-96E2-16BD8826F38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E5030D47-15A1-4BCE-9A1F-46AD295DD9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B3A169A-B5EB-49D3-AD3C-29173A8170AD}"/>
              </a:ext>
            </a:extLst>
          </p:cNvPr>
          <p:cNvSpPr txBox="1"/>
          <p:nvPr/>
        </p:nvSpPr>
        <p:spPr>
          <a:xfrm>
            <a:off x="1794270" y="3755919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ฟาร์มแห่งหนึ่งเลี้ยงไก่ 12,500 ตัว เป็นไก่ตัวผู้ 145 ตัว เป็นไก่ตัวเมียกี่ตัว</a:t>
            </a:r>
          </a:p>
        </p:txBody>
      </p:sp>
      <p:graphicFrame>
        <p:nvGraphicFramePr>
          <p:cNvPr id="44" name="ตาราง 2">
            <a:extLst>
              <a:ext uri="{FF2B5EF4-FFF2-40B4-BE49-F238E27FC236}">
                <a16:creationId xmlns:a16="http://schemas.microsoft.com/office/drawing/2014/main" id="{F76209C1-0528-468D-BFB4-42F5CCF7ED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2162891"/>
              </p:ext>
            </p:extLst>
          </p:nvPr>
        </p:nvGraphicFramePr>
        <p:xfrm>
          <a:off x="1812558" y="1862400"/>
          <a:ext cx="8855416" cy="1650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708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988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ขายน้ำมันทั้งสองปั๊มได้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ปั๊มหนึ่งขายน้ำมันได้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อีกปั๊มหนึ่งขายน้ำมันได้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34,150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16,270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34,150 – 16,270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17,880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ลิตร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อีกปั๊มหนึ่งขายน้ำมันได้ ๑๗,๘๘๐ ลิตร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7748956"/>
                  </a:ext>
                </a:extLst>
              </a:tr>
            </a:tbl>
          </a:graphicData>
        </a:graphic>
      </p:graphicFrame>
      <p:graphicFrame>
        <p:nvGraphicFramePr>
          <p:cNvPr id="45" name="ตาราง 2">
            <a:extLst>
              <a:ext uri="{FF2B5EF4-FFF2-40B4-BE49-F238E27FC236}">
                <a16:creationId xmlns:a16="http://schemas.microsoft.com/office/drawing/2014/main" id="{4D32097A-4857-417D-9A06-5F089F73C6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6721377"/>
              </p:ext>
            </p:extLst>
          </p:nvPr>
        </p:nvGraphicFramePr>
        <p:xfrm>
          <a:off x="1830846" y="4195205"/>
          <a:ext cx="8495416" cy="1650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420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916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ฟาร์มแห่งหนึ่งเลี้ยงไก่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เป็นไก่ตัวผู้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เป็นไก่ตัวเมีย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12,500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146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12,500 – 146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12,355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เป็นไก่ตัวเมีย ๑๒,๓๕๕ 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71380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8499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44BB2FE2-EFEC-41BD-B563-582163048898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8864B350-0269-458C-ABB8-7FB3EF56FEAB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367B395A-1632-42DD-B509-A7EEA361009B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8555F51B-B3E4-4416-8320-81CF0E728AE9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2ACDFEDD-DD11-47C2-9E88-07685FBBDE8D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450D7701-6934-4D85-8A2F-8D923A6E0EE0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2577295C-7B31-4C14-8ECF-066FEBF75738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6C92560E-A395-4B90-8574-1793408EDA8F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E239D184-B11C-4135-B1B0-BFB790D8B64A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CB197ED3-68AF-4A74-AFB8-FD649FC57278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5DA62C05-0458-4E95-93AF-DABC469FD636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0C148BFE-4864-4566-B25A-24FC75D58187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213C2420-FCF1-4CC0-973D-22D7855A5F02}"/>
              </a:ext>
            </a:extLst>
          </p:cNvPr>
          <p:cNvGrpSpPr/>
          <p:nvPr/>
        </p:nvGrpSpPr>
        <p:grpSpPr>
          <a:xfrm>
            <a:off x="1113689" y="812097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5443474C-F992-4D1A-B9B1-EEB01921A1C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18A4128C-F3E7-4502-B115-0283F4DCF27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6B1067D4-4C3D-4A32-9179-1D25F4FBC39F}"/>
              </a:ext>
            </a:extLst>
          </p:cNvPr>
          <p:cNvSpPr txBox="1"/>
          <p:nvPr/>
        </p:nvSpPr>
        <p:spPr>
          <a:xfrm>
            <a:off x="1794270" y="821005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ชาวสวนเก็บทุเรียนได้ 3,560 กิโลกรัม ขายไปแล้วเหลือทุเรียน 155 กิโลกรัม ชาวสวนขายทุเรียนทั้งหมดกี่กิโลกรัม</a:t>
            </a: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28AD9BBC-DA4E-4AE5-8EEF-A1B0EE6395AD}"/>
              </a:ext>
            </a:extLst>
          </p:cNvPr>
          <p:cNvGrpSpPr/>
          <p:nvPr/>
        </p:nvGrpSpPr>
        <p:grpSpPr>
          <a:xfrm>
            <a:off x="1113689" y="3326387"/>
            <a:ext cx="468000" cy="468000"/>
            <a:chOff x="1239484" y="1722687"/>
            <a:chExt cx="468000" cy="468000"/>
          </a:xfrm>
        </p:grpSpPr>
        <p:sp>
          <p:nvSpPr>
            <p:cNvPr id="31" name="Google Shape;523;p27">
              <a:extLst>
                <a:ext uri="{FF2B5EF4-FFF2-40B4-BE49-F238E27FC236}">
                  <a16:creationId xmlns:a16="http://schemas.microsoft.com/office/drawing/2014/main" id="{D1DBB91D-4E57-4A09-889D-C7CC1DF6DBE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656;p49">
              <a:extLst>
                <a:ext uri="{FF2B5EF4-FFF2-40B4-BE49-F238E27FC236}">
                  <a16:creationId xmlns:a16="http://schemas.microsoft.com/office/drawing/2014/main" id="{8DA1E20F-2E98-4983-B243-B34AD9C315E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09B56D6A-FCAA-41E9-BDD1-39F293C876D3}"/>
              </a:ext>
            </a:extLst>
          </p:cNvPr>
          <p:cNvSpPr txBox="1"/>
          <p:nvPr/>
        </p:nvSpPr>
        <p:spPr>
          <a:xfrm>
            <a:off x="1794270" y="3335295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มูลนิธิเด็กต้องการใช้เงินในการปรับปรุงห้องสมุด 78,900 บาท มีผู้บริจาคแล้ว 39,000 บาท มูลนิธิเด็กต้องรับเงินบริจาคเพิ่มอีกเท่าไรจึงจะมีเงินปรับปรุงห้องสมุดได้พอดี</a:t>
            </a:r>
          </a:p>
        </p:txBody>
      </p:sp>
      <p:graphicFrame>
        <p:nvGraphicFramePr>
          <p:cNvPr id="34" name="ตาราง 2">
            <a:extLst>
              <a:ext uri="{FF2B5EF4-FFF2-40B4-BE49-F238E27FC236}">
                <a16:creationId xmlns:a16="http://schemas.microsoft.com/office/drawing/2014/main" id="{3F178A97-C8C1-49B7-8A9F-174BC7CF0A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5533719"/>
              </p:ext>
            </p:extLst>
          </p:nvPr>
        </p:nvGraphicFramePr>
        <p:xfrm>
          <a:off x="1812558" y="1313760"/>
          <a:ext cx="8855416" cy="1650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708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2988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ชาวสวนเก็บทุเรียนได้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ขายไปแล้วเหลือทุเรียน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ชาวสวนขายทุเรียนทั้งหมด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3,560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3,560 – 155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3,405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ชาวสวนขายทุเรียนทั้งหมด ๓,๔๐๕ 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7748956"/>
                  </a:ext>
                </a:extLst>
              </a:tr>
            </a:tbl>
          </a:graphicData>
        </a:graphic>
      </p:graphicFrame>
      <p:graphicFrame>
        <p:nvGraphicFramePr>
          <p:cNvPr id="35" name="ตาราง 2">
            <a:extLst>
              <a:ext uri="{FF2B5EF4-FFF2-40B4-BE49-F238E27FC236}">
                <a16:creationId xmlns:a16="http://schemas.microsoft.com/office/drawing/2014/main" id="{82E07872-E2EE-427D-A531-C72220DA86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2602881"/>
              </p:ext>
            </p:extLst>
          </p:nvPr>
        </p:nvGraphicFramePr>
        <p:xfrm>
          <a:off x="1830846" y="4140341"/>
          <a:ext cx="8891416" cy="16503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420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331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มูลนิธิเด็กต้องการใช้เงินปรับปรุงห้องสมุด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มีผู้บริจาคแล้ว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ต้องรับเงินบริจาคเพิ่ม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78,900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39,000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78,900 – 39,000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39,900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มูลนิธิเด็กต้องรับเงินบริจาคเพิ่มอีก ๓๙,๙๐๐ 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71380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926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4E2E3739-970E-4D2E-A2FF-A7382660904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052738" y="877389"/>
            <a:ext cx="4609165" cy="3204698"/>
          </a:xfrm>
          <a:prstGeom prst="rect">
            <a:avLst/>
          </a:prstGeom>
        </p:spPr>
      </p:pic>
      <p:sp>
        <p:nvSpPr>
          <p:cNvPr id="9" name="Google Shape;4259;p71">
            <a:extLst>
              <a:ext uri="{FF2B5EF4-FFF2-40B4-BE49-F238E27FC236}">
                <a16:creationId xmlns:a16="http://schemas.microsoft.com/office/drawing/2014/main" id="{C6DE1AFC-04D5-4F39-AAB5-8287FA8D2FFC}"/>
              </a:ext>
            </a:extLst>
          </p:cNvPr>
          <p:cNvSpPr txBox="1"/>
          <p:nvPr/>
        </p:nvSpPr>
        <p:spPr>
          <a:xfrm>
            <a:off x="3291169" y="789515"/>
            <a:ext cx="342967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10" name="Google Shape;8099;p68">
            <a:extLst>
              <a:ext uri="{FF2B5EF4-FFF2-40B4-BE49-F238E27FC236}">
                <a16:creationId xmlns:a16="http://schemas.microsoft.com/office/drawing/2014/main" id="{15163B2E-0EAE-4749-A1C2-B88252CA49C6}"/>
              </a:ext>
            </a:extLst>
          </p:cNvPr>
          <p:cNvSpPr/>
          <p:nvPr/>
        </p:nvSpPr>
        <p:spPr>
          <a:xfrm rot="191175">
            <a:off x="3284003" y="11663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1" name="Google Shape;3186;p51">
            <a:extLst>
              <a:ext uri="{FF2B5EF4-FFF2-40B4-BE49-F238E27FC236}">
                <a16:creationId xmlns:a16="http://schemas.microsoft.com/office/drawing/2014/main" id="{C8DD0BA3-849B-4564-98F8-07A4A3A6D836}"/>
              </a:ext>
            </a:extLst>
          </p:cNvPr>
          <p:cNvGrpSpPr/>
          <p:nvPr/>
        </p:nvGrpSpPr>
        <p:grpSpPr>
          <a:xfrm rot="14045225">
            <a:off x="6815582" y="753490"/>
            <a:ext cx="292669" cy="583541"/>
            <a:chOff x="2518050" y="238125"/>
            <a:chExt cx="2610950" cy="5185750"/>
          </a:xfrm>
        </p:grpSpPr>
        <p:sp>
          <p:nvSpPr>
            <p:cNvPr id="12" name="Google Shape;3187;p51">
              <a:extLst>
                <a:ext uri="{FF2B5EF4-FFF2-40B4-BE49-F238E27FC236}">
                  <a16:creationId xmlns:a16="http://schemas.microsoft.com/office/drawing/2014/main" id="{3D49A65F-DB94-46B4-A00A-35C990ACA3E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88;p51">
              <a:extLst>
                <a:ext uri="{FF2B5EF4-FFF2-40B4-BE49-F238E27FC236}">
                  <a16:creationId xmlns:a16="http://schemas.microsoft.com/office/drawing/2014/main" id="{0414684E-7AFF-4C40-91FB-3797C654EA6E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89;p51">
              <a:extLst>
                <a:ext uri="{FF2B5EF4-FFF2-40B4-BE49-F238E27FC236}">
                  <a16:creationId xmlns:a16="http://schemas.microsoft.com/office/drawing/2014/main" id="{C087D5A3-51D0-44D9-AB7F-3C75F806138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0;p51">
              <a:extLst>
                <a:ext uri="{FF2B5EF4-FFF2-40B4-BE49-F238E27FC236}">
                  <a16:creationId xmlns:a16="http://schemas.microsoft.com/office/drawing/2014/main" id="{494EF031-371A-48C3-91D3-EBB040E25C0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1;p51">
              <a:extLst>
                <a:ext uri="{FF2B5EF4-FFF2-40B4-BE49-F238E27FC236}">
                  <a16:creationId xmlns:a16="http://schemas.microsoft.com/office/drawing/2014/main" id="{C01FBEE3-E130-45FC-97C6-935331E9515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92;p51">
              <a:extLst>
                <a:ext uri="{FF2B5EF4-FFF2-40B4-BE49-F238E27FC236}">
                  <a16:creationId xmlns:a16="http://schemas.microsoft.com/office/drawing/2014/main" id="{0F609CD4-429A-4C38-8DA2-259DE973E44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93;p51">
              <a:extLst>
                <a:ext uri="{FF2B5EF4-FFF2-40B4-BE49-F238E27FC236}">
                  <a16:creationId xmlns:a16="http://schemas.microsoft.com/office/drawing/2014/main" id="{7D224650-6836-48BC-A5BB-4F2B3969D02A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A26DF965-C1A4-4DDC-8FE1-4E7CC94D45A4}"/>
              </a:ext>
            </a:extLst>
          </p:cNvPr>
          <p:cNvGrpSpPr/>
          <p:nvPr/>
        </p:nvGrpSpPr>
        <p:grpSpPr>
          <a:xfrm>
            <a:off x="1015266" y="686964"/>
            <a:ext cx="2641600" cy="733223"/>
            <a:chOff x="982795" y="710715"/>
            <a:chExt cx="2641600" cy="733223"/>
          </a:xfrm>
        </p:grpSpPr>
        <p:sp>
          <p:nvSpPr>
            <p:cNvPr id="26" name="Google Shape;698;p49">
              <a:extLst>
                <a:ext uri="{FF2B5EF4-FFF2-40B4-BE49-F238E27FC236}">
                  <a16:creationId xmlns:a16="http://schemas.microsoft.com/office/drawing/2014/main" id="{B425663A-1E79-462C-ADC0-0C1DB106147E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701;p49">
              <a:extLst>
                <a:ext uri="{FF2B5EF4-FFF2-40B4-BE49-F238E27FC236}">
                  <a16:creationId xmlns:a16="http://schemas.microsoft.com/office/drawing/2014/main" id="{43D4277E-E905-42E6-8FEF-7FDA71CA5223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28" name="กล่องข้อความ 27">
            <a:extLst>
              <a:ext uri="{FF2B5EF4-FFF2-40B4-BE49-F238E27FC236}">
                <a16:creationId xmlns:a16="http://schemas.microsoft.com/office/drawing/2014/main" id="{1D617E17-4139-4AF3-A5B0-754D377035C2}"/>
              </a:ext>
            </a:extLst>
          </p:cNvPr>
          <p:cNvSpPr txBox="1"/>
          <p:nvPr/>
        </p:nvSpPr>
        <p:spPr>
          <a:xfrm>
            <a:off x="1246614" y="1841764"/>
            <a:ext cx="4806124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โรงเรียนแห่งหนึ่งจัดกิจกรรมอนุรักษ์สัตว์น้ำ โดยการปล่อยปลา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ทั้งหมด 100,000 ตัว ปล่อยปลาไปแล้ว 79,900 ตัว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จะต้องปล่อยปลาเพิ่มอีกกี่ตัว</a:t>
            </a:r>
          </a:p>
        </p:txBody>
      </p:sp>
      <p:graphicFrame>
        <p:nvGraphicFramePr>
          <p:cNvPr id="29" name="ตาราง 2">
            <a:extLst>
              <a:ext uri="{FF2B5EF4-FFF2-40B4-BE49-F238E27FC236}">
                <a16:creationId xmlns:a16="http://schemas.microsoft.com/office/drawing/2014/main" id="{87A2C80B-F1D4-492B-8977-2E3E9B38FE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1346736"/>
              </p:ext>
            </p:extLst>
          </p:nvPr>
        </p:nvGraphicFramePr>
        <p:xfrm>
          <a:off x="1661031" y="4142994"/>
          <a:ext cx="8783416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7416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456000">
                  <a:extLst>
                    <a:ext uri="{9D8B030D-6E8A-4147-A177-3AD203B41FA5}">
                      <a16:colId xmlns:a16="http://schemas.microsoft.com/office/drawing/2014/main" val="90826033"/>
                    </a:ext>
                  </a:extLst>
                </a:gridCol>
                <a:gridCol w="3168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12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616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ปล่อยปลาทั้งหมด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ปล่อยปลาไปแล้ว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จะต้องปล่อยปลาเพิ่มอีก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100,000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79,900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100,000 – 79,900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20,100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จะต้องปล่อยปลาเพิ่มอีก ๒๐,๑๐๐ 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619993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638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692559" y="1874836"/>
            <a:ext cx="6522145" cy="323184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134314" y="863819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380106" y="1399873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303972">
            <a:off x="4031276" y="3187867"/>
            <a:ext cx="5917637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>
                <a:tab pos="53975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	การแก้โจทย์ปัญหาทำได้โดย อ่านทำความเข้าใจปัญหา วางแผนแก้ปัญหา หาคำตอบและตรวจสอบความสมเหตุสมผลของคำตอบ</a:t>
            </a: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162048" y="2499914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0136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สร้างโจทย์ปัญหา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ED00D54C-7DE9-4ADD-98E3-9B955B5C4B09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3D37227-ECAB-463F-BE22-DFCACEF90523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4E9B3DE-5EEE-498B-8CF3-4E48E710A15C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978CDE1-727F-4030-B518-E5D498784983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A5B0FC3-25A1-4A7F-AAAF-C4CE09A97109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5" name="รูปภาพ 74">
            <a:hlinkClick r:id="rId8" action="ppaction://hlinksldjump"/>
            <a:extLst>
              <a:ext uri="{FF2B5EF4-FFF2-40B4-BE49-F238E27FC236}">
                <a16:creationId xmlns:a16="http://schemas.microsoft.com/office/drawing/2014/main" id="{E356B6B8-D790-47E6-980B-14FA18B05E1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C0D6E24D-4C57-4862-8C55-FFAA5792C9E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0505" y="797875"/>
            <a:ext cx="4973991" cy="1853695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346E3227-F594-45E5-88B7-7B28733F55C5}"/>
              </a:ext>
            </a:extLst>
          </p:cNvPr>
          <p:cNvSpPr txBox="1"/>
          <p:nvPr/>
        </p:nvSpPr>
        <p:spPr>
          <a:xfrm>
            <a:off x="6382512" y="1028581"/>
            <a:ext cx="40782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ช่วยกันสร้างโจทย์ปัญหาจากประโยคสัญลักษณ์ 4,719 + 3,200 </a:t>
            </a:r>
            <a:r>
              <a:rPr lang="en-US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sz="2400" b="1" dirty="0"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sz="2400" b="1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9C3FC5CF-E268-4816-BD0A-621BD62CDEAF}"/>
              </a:ext>
            </a:extLst>
          </p:cNvPr>
          <p:cNvSpPr txBox="1"/>
          <p:nvPr/>
        </p:nvSpPr>
        <p:spPr>
          <a:xfrm>
            <a:off x="6464808" y="1859578"/>
            <a:ext cx="43616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โจทย์ปัญหามีส่วนที่โจทย์ถามและส่วนที่โจทย์บอก เช่น</a:t>
            </a: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ADEB3715-8E10-4EFA-95B4-D00009EB3F6C}"/>
              </a:ext>
            </a:extLst>
          </p:cNvPr>
          <p:cNvGrpSpPr/>
          <p:nvPr/>
        </p:nvGrpSpPr>
        <p:grpSpPr>
          <a:xfrm>
            <a:off x="1120596" y="3141220"/>
            <a:ext cx="6341922" cy="575559"/>
            <a:chOff x="1120596" y="3141220"/>
            <a:chExt cx="6341922" cy="575559"/>
          </a:xfrm>
        </p:grpSpPr>
        <p:sp>
          <p:nvSpPr>
            <p:cNvPr id="13" name="Google Shape;2003;p65">
              <a:extLst>
                <a:ext uri="{FF2B5EF4-FFF2-40B4-BE49-F238E27FC236}">
                  <a16:creationId xmlns:a16="http://schemas.microsoft.com/office/drawing/2014/main" id="{01B84D0A-FD57-4B94-B00D-795A614E19D8}"/>
                </a:ext>
              </a:extLst>
            </p:cNvPr>
            <p:cNvSpPr/>
            <p:nvPr/>
          </p:nvSpPr>
          <p:spPr>
            <a:xfrm>
              <a:off x="1120596" y="3141220"/>
              <a:ext cx="6341922" cy="575559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กล่องข้อความ 4">
              <a:extLst>
                <a:ext uri="{FF2B5EF4-FFF2-40B4-BE49-F238E27FC236}">
                  <a16:creationId xmlns:a16="http://schemas.microsoft.com/office/drawing/2014/main" id="{181F35C6-3E0A-4E6F-A569-855A95144C3B}"/>
                </a:ext>
              </a:extLst>
            </p:cNvPr>
            <p:cNvSpPr txBox="1"/>
            <p:nvPr/>
          </p:nvSpPr>
          <p:spPr>
            <a:xfrm>
              <a:off x="1207008" y="3204843"/>
              <a:ext cx="571983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1. มีช้าง 4,719 ตัว มีม้าลาย 3,200 ตัว มีช้างและม้าลายทั้งหมดกี่ตัว</a:t>
              </a:r>
            </a:p>
          </p:txBody>
        </p: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DBE47A1-C95F-46AA-9FE6-5A626FDB27A5}"/>
              </a:ext>
            </a:extLst>
          </p:cNvPr>
          <p:cNvGrpSpPr/>
          <p:nvPr/>
        </p:nvGrpSpPr>
        <p:grpSpPr>
          <a:xfrm>
            <a:off x="1120596" y="3844410"/>
            <a:ext cx="6341922" cy="858044"/>
            <a:chOff x="1120596" y="3844410"/>
            <a:chExt cx="6341922" cy="858044"/>
          </a:xfrm>
        </p:grpSpPr>
        <p:sp>
          <p:nvSpPr>
            <p:cNvPr id="26" name="Google Shape;2003;p65">
              <a:extLst>
                <a:ext uri="{FF2B5EF4-FFF2-40B4-BE49-F238E27FC236}">
                  <a16:creationId xmlns:a16="http://schemas.microsoft.com/office/drawing/2014/main" id="{820C154D-57DB-46C0-B227-6D526DFF6C37}"/>
                </a:ext>
              </a:extLst>
            </p:cNvPr>
            <p:cNvSpPr/>
            <p:nvPr/>
          </p:nvSpPr>
          <p:spPr>
            <a:xfrm>
              <a:off x="1120596" y="3844410"/>
              <a:ext cx="6341922" cy="828154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กล่องข้อความ 27">
              <a:extLst>
                <a:ext uri="{FF2B5EF4-FFF2-40B4-BE49-F238E27FC236}">
                  <a16:creationId xmlns:a16="http://schemas.microsoft.com/office/drawing/2014/main" id="{45635B3F-FAD7-4CC1-9923-425BE14409CC}"/>
                </a:ext>
              </a:extLst>
            </p:cNvPr>
            <p:cNvSpPr txBox="1"/>
            <p:nvPr/>
          </p:nvSpPr>
          <p:spPr>
            <a:xfrm>
              <a:off x="1207008" y="3871457"/>
              <a:ext cx="6016391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2. มีนกฟลาม</a:t>
              </a:r>
              <a:r>
                <a:rPr lang="th-TH" sz="2400" dirty="0" err="1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ิง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โก 4,719 ตัว มีนกกระจอกเทศ 3,200 ตัว มีนกฟลาม</a:t>
              </a:r>
              <a:r>
                <a:rPr lang="th-TH" sz="2400" dirty="0" err="1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ิง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โก</a:t>
              </a:r>
            </a:p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และนกกระจอกเทศกี่ตัว</a:t>
              </a: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A4D86B95-0BF7-46D1-9CD3-A5AADFDE07C6}"/>
              </a:ext>
            </a:extLst>
          </p:cNvPr>
          <p:cNvGrpSpPr/>
          <p:nvPr/>
        </p:nvGrpSpPr>
        <p:grpSpPr>
          <a:xfrm>
            <a:off x="1120596" y="4809339"/>
            <a:ext cx="6341922" cy="575559"/>
            <a:chOff x="1120596" y="4809339"/>
            <a:chExt cx="6341922" cy="575559"/>
          </a:xfrm>
        </p:grpSpPr>
        <p:sp>
          <p:nvSpPr>
            <p:cNvPr id="30" name="Google Shape;2003;p65">
              <a:extLst>
                <a:ext uri="{FF2B5EF4-FFF2-40B4-BE49-F238E27FC236}">
                  <a16:creationId xmlns:a16="http://schemas.microsoft.com/office/drawing/2014/main" id="{629A9BF3-8751-43C8-994C-705CB0667662}"/>
                </a:ext>
              </a:extLst>
            </p:cNvPr>
            <p:cNvSpPr/>
            <p:nvPr/>
          </p:nvSpPr>
          <p:spPr>
            <a:xfrm>
              <a:off x="1120596" y="4809339"/>
              <a:ext cx="6341922" cy="575559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กล่องข้อความ 31">
              <a:extLst>
                <a:ext uri="{FF2B5EF4-FFF2-40B4-BE49-F238E27FC236}">
                  <a16:creationId xmlns:a16="http://schemas.microsoft.com/office/drawing/2014/main" id="{5CE5845A-120B-4C9E-BCB7-383DA46E04D4}"/>
                </a:ext>
              </a:extLst>
            </p:cNvPr>
            <p:cNvSpPr txBox="1"/>
            <p:nvPr/>
          </p:nvSpPr>
          <p:spPr>
            <a:xfrm>
              <a:off x="1207008" y="4872962"/>
              <a:ext cx="52357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3. มียีราฟ 4,719 ตัว มีกวาง 3,200 ตัว มีสัตว์ป่าทั้งหมดกี่ตัว</a:t>
              </a: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1A3AA6B8-DCFE-4E89-B2B6-2593DBA9A2A9}"/>
              </a:ext>
            </a:extLst>
          </p:cNvPr>
          <p:cNvGrpSpPr/>
          <p:nvPr/>
        </p:nvGrpSpPr>
        <p:grpSpPr>
          <a:xfrm>
            <a:off x="7564338" y="2690575"/>
            <a:ext cx="3650261" cy="3227784"/>
            <a:chOff x="7564338" y="2690575"/>
            <a:chExt cx="3650261" cy="3227784"/>
          </a:xfrm>
        </p:grpSpPr>
        <p:sp>
          <p:nvSpPr>
            <p:cNvPr id="6" name="วงรี 5">
              <a:extLst>
                <a:ext uri="{FF2B5EF4-FFF2-40B4-BE49-F238E27FC236}">
                  <a16:creationId xmlns:a16="http://schemas.microsoft.com/office/drawing/2014/main" id="{34DB9F4D-ACC1-4D7E-8E90-5EA082738F6C}"/>
                </a:ext>
              </a:extLst>
            </p:cNvPr>
            <p:cNvSpPr/>
            <p:nvPr/>
          </p:nvSpPr>
          <p:spPr>
            <a:xfrm>
              <a:off x="7564338" y="2690575"/>
              <a:ext cx="3650261" cy="322778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6" name="กล่องข้อความ 35">
              <a:extLst>
                <a:ext uri="{FF2B5EF4-FFF2-40B4-BE49-F238E27FC236}">
                  <a16:creationId xmlns:a16="http://schemas.microsoft.com/office/drawing/2014/main" id="{D3A18469-B5F2-42E3-B9A8-585BFDD77BF0}"/>
                </a:ext>
              </a:extLst>
            </p:cNvPr>
            <p:cNvSpPr txBox="1"/>
            <p:nvPr/>
          </p:nvSpPr>
          <p:spPr>
            <a:xfrm>
              <a:off x="7812020" y="3029647"/>
              <a:ext cx="3277672" cy="2677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โจทย์ปัญหาข้อ 1 และ 2 ที่สร้างมีความเป็นไปได้ เพราะสอดคล้องกับประโยคสัญลักษณ์และส่วนที่โจทย์ถามมีความชัดเจน แต่โจทย์ปัญหาที่ 3 เป็นไปไม่ได้ เพราะส่วนที่โจทย์ถามถามหาจำนวนสัตว์ป่าทั้งหมด แต่ส่วนที่โจทย์บอกบอกจำนวนสัตว์ป่า 2 ชนิดเท่านั้น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7434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1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C0D6E24D-4C57-4862-8C55-FFAA5792C9E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60185" y="681109"/>
            <a:ext cx="4792464" cy="2609922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346E3227-F594-45E5-88B7-7B28733F55C5}"/>
              </a:ext>
            </a:extLst>
          </p:cNvPr>
          <p:cNvSpPr txBox="1"/>
          <p:nvPr/>
        </p:nvSpPr>
        <p:spPr>
          <a:xfrm>
            <a:off x="6382512" y="681109"/>
            <a:ext cx="40782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ช่วยกันสร้างโจทย์ปัญหาการบวก และโจทย์ปัญหาการลบ พร้อมทั้งเขียนประโยคสัญลักษณ์</a:t>
            </a: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1A3AA6B8-DCFE-4E89-B2B6-2593DBA9A2A9}"/>
              </a:ext>
            </a:extLst>
          </p:cNvPr>
          <p:cNvGrpSpPr/>
          <p:nvPr/>
        </p:nvGrpSpPr>
        <p:grpSpPr>
          <a:xfrm>
            <a:off x="6079738" y="1624408"/>
            <a:ext cx="5127534" cy="1660069"/>
            <a:chOff x="7564338" y="2690575"/>
            <a:chExt cx="3650261" cy="2395038"/>
          </a:xfrm>
        </p:grpSpPr>
        <p:sp>
          <p:nvSpPr>
            <p:cNvPr id="6" name="วงรี 5">
              <a:extLst>
                <a:ext uri="{FF2B5EF4-FFF2-40B4-BE49-F238E27FC236}">
                  <a16:creationId xmlns:a16="http://schemas.microsoft.com/office/drawing/2014/main" id="{34DB9F4D-ACC1-4D7E-8E90-5EA082738F6C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กล่องข้อความ 35">
              <a:extLst>
                <a:ext uri="{FF2B5EF4-FFF2-40B4-BE49-F238E27FC236}">
                  <a16:creationId xmlns:a16="http://schemas.microsoft.com/office/drawing/2014/main" id="{D3A18469-B5F2-42E3-B9A8-585BFDD77BF0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โทรทัศน์ราคา 23,990 บาท พัดลมราคา 1,280 บาท โทรทัศน์ราคามากกว่าพัดลมกี่บาท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ประโยคสัญลักษณ์ 23,990 – 1,280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8930056E-AF1D-470D-9578-52DA58724E6F}"/>
              </a:ext>
            </a:extLst>
          </p:cNvPr>
          <p:cNvGrpSpPr/>
          <p:nvPr/>
        </p:nvGrpSpPr>
        <p:grpSpPr>
          <a:xfrm>
            <a:off x="1094618" y="3521274"/>
            <a:ext cx="4809663" cy="1660069"/>
            <a:chOff x="7564338" y="2690575"/>
            <a:chExt cx="3650261" cy="2395038"/>
          </a:xfrm>
        </p:grpSpPr>
        <p:sp>
          <p:nvSpPr>
            <p:cNvPr id="24" name="วงรี 5">
              <a:extLst>
                <a:ext uri="{FF2B5EF4-FFF2-40B4-BE49-F238E27FC236}">
                  <a16:creationId xmlns:a16="http://schemas.microsoft.com/office/drawing/2014/main" id="{09C2E65D-6DA6-43D2-9A32-A363C97276D8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" name="กล่องข้อความ 24">
              <a:extLst>
                <a:ext uri="{FF2B5EF4-FFF2-40B4-BE49-F238E27FC236}">
                  <a16:creationId xmlns:a16="http://schemas.microsoft.com/office/drawing/2014/main" id="{EF42056D-1D4C-4C2B-918F-423FD5B5E88D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แม่ซื้อตู้เย็น 17,990 บาท และโทรทัศน์ 23,990 บาท แม่จ่ายเงินซื้อตู้เย็นและโทรทัศน์กี่บาท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ประโยคสัญลักษณ์ 17,990 + 23,990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4C857108-FE76-4DFF-8834-8B29F116F06D}"/>
              </a:ext>
            </a:extLst>
          </p:cNvPr>
          <p:cNvGrpSpPr/>
          <p:nvPr/>
        </p:nvGrpSpPr>
        <p:grpSpPr>
          <a:xfrm>
            <a:off x="5995028" y="4403557"/>
            <a:ext cx="5102354" cy="1660069"/>
            <a:chOff x="7564338" y="2690575"/>
            <a:chExt cx="3650261" cy="2395038"/>
          </a:xfrm>
        </p:grpSpPr>
        <p:sp>
          <p:nvSpPr>
            <p:cNvPr id="29" name="วงรี 5">
              <a:extLst>
                <a:ext uri="{FF2B5EF4-FFF2-40B4-BE49-F238E27FC236}">
                  <a16:creationId xmlns:a16="http://schemas.microsoft.com/office/drawing/2014/main" id="{C783293A-AA6A-40EC-ADED-DB582F4B7D40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" name="กล่องข้อความ 30">
              <a:extLst>
                <a:ext uri="{FF2B5EF4-FFF2-40B4-BE49-F238E27FC236}">
                  <a16:creationId xmlns:a16="http://schemas.microsoft.com/office/drawing/2014/main" id="{5FE0F48D-B910-4006-98B9-FCA1B8895D03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พัดลมราคา 1,280 บาท ไมโครเวฟราคา 2,450 บาท พัดลมราคาน้อยกว่าไมโครเวฟกี่บาท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ประโยคสัญลักษณ์ 2,450 – 1,280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= </a:t>
              </a: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7990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512;p30">
            <a:extLst>
              <a:ext uri="{FF2B5EF4-FFF2-40B4-BE49-F238E27FC236}">
                <a16:creationId xmlns:a16="http://schemas.microsoft.com/office/drawing/2014/main" id="{29775AAE-7C50-4498-820C-89C43EB7CF2E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9" name="Google Shape;513;p30">
              <a:extLst>
                <a:ext uri="{FF2B5EF4-FFF2-40B4-BE49-F238E27FC236}">
                  <a16:creationId xmlns:a16="http://schemas.microsoft.com/office/drawing/2014/main" id="{426792EF-AB55-4246-BFAC-434F32A65DB4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14;p30">
              <a:extLst>
                <a:ext uri="{FF2B5EF4-FFF2-40B4-BE49-F238E27FC236}">
                  <a16:creationId xmlns:a16="http://schemas.microsoft.com/office/drawing/2014/main" id="{3ABD2A3D-C741-427C-8BAA-34DAFC130DD4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15;p30">
              <a:extLst>
                <a:ext uri="{FF2B5EF4-FFF2-40B4-BE49-F238E27FC236}">
                  <a16:creationId xmlns:a16="http://schemas.microsoft.com/office/drawing/2014/main" id="{050108EB-C297-4EC2-BDB7-BD651098F044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16;p30">
              <a:extLst>
                <a:ext uri="{FF2B5EF4-FFF2-40B4-BE49-F238E27FC236}">
                  <a16:creationId xmlns:a16="http://schemas.microsoft.com/office/drawing/2014/main" id="{ADC9A883-ACAF-46E5-A9F9-BACD952E6A4E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17;p30">
              <a:extLst>
                <a:ext uri="{FF2B5EF4-FFF2-40B4-BE49-F238E27FC236}">
                  <a16:creationId xmlns:a16="http://schemas.microsoft.com/office/drawing/2014/main" id="{C717F452-AAD0-416C-8D24-7EA5E8FB7B35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18;p30">
              <a:extLst>
                <a:ext uri="{FF2B5EF4-FFF2-40B4-BE49-F238E27FC236}">
                  <a16:creationId xmlns:a16="http://schemas.microsoft.com/office/drawing/2014/main" id="{FA349752-744A-40EA-B805-D0B3CB60772D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19;p30">
              <a:extLst>
                <a:ext uri="{FF2B5EF4-FFF2-40B4-BE49-F238E27FC236}">
                  <a16:creationId xmlns:a16="http://schemas.microsoft.com/office/drawing/2014/main" id="{0607D0C4-BA37-4AEB-8042-5FDC748C1742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20;p30">
              <a:extLst>
                <a:ext uri="{FF2B5EF4-FFF2-40B4-BE49-F238E27FC236}">
                  <a16:creationId xmlns:a16="http://schemas.microsoft.com/office/drawing/2014/main" id="{4D7DCB73-8D71-40D1-B7F5-29CC8E361810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21;p30">
              <a:extLst>
                <a:ext uri="{FF2B5EF4-FFF2-40B4-BE49-F238E27FC236}">
                  <a16:creationId xmlns:a16="http://schemas.microsoft.com/office/drawing/2014/main" id="{C82FB729-945A-4312-988F-0D63F9D2D6EC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2;p30">
              <a:extLst>
                <a:ext uri="{FF2B5EF4-FFF2-40B4-BE49-F238E27FC236}">
                  <a16:creationId xmlns:a16="http://schemas.microsoft.com/office/drawing/2014/main" id="{3E1185D9-5CE0-4857-B259-827E45F9ED69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3;p30">
              <a:extLst>
                <a:ext uri="{FF2B5EF4-FFF2-40B4-BE49-F238E27FC236}">
                  <a16:creationId xmlns:a16="http://schemas.microsoft.com/office/drawing/2014/main" id="{00492AF8-EEA3-4FCE-910D-8BDD4312B37F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" name="กลุ่ม 2">
            <a:extLst>
              <a:ext uri="{FF2B5EF4-FFF2-40B4-BE49-F238E27FC236}">
                <a16:creationId xmlns:a16="http://schemas.microsoft.com/office/drawing/2014/main" id="{825A45AA-D292-4824-BE40-164CCF6C3F73}"/>
              </a:ext>
            </a:extLst>
          </p:cNvPr>
          <p:cNvGrpSpPr/>
          <p:nvPr/>
        </p:nvGrpSpPr>
        <p:grpSpPr>
          <a:xfrm>
            <a:off x="1076567" y="1159109"/>
            <a:ext cx="468000" cy="468000"/>
            <a:chOff x="1239484" y="1722687"/>
            <a:chExt cx="468000" cy="468000"/>
          </a:xfrm>
        </p:grpSpPr>
        <p:sp>
          <p:nvSpPr>
            <p:cNvPr id="27" name="Google Shape;523;p27">
              <a:extLst>
                <a:ext uri="{FF2B5EF4-FFF2-40B4-BE49-F238E27FC236}">
                  <a16:creationId xmlns:a16="http://schemas.microsoft.com/office/drawing/2014/main" id="{1BA62F82-65DA-4857-9AC1-336005F413C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31B6256D-1BB3-4E83-B874-1691735FFE1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0" name="Google Shape;4259;p71">
            <a:extLst>
              <a:ext uri="{FF2B5EF4-FFF2-40B4-BE49-F238E27FC236}">
                <a16:creationId xmlns:a16="http://schemas.microsoft.com/office/drawing/2014/main" id="{B6B5298A-CDDD-4755-A111-FB8AB988BEDE}"/>
              </a:ext>
            </a:extLst>
          </p:cNvPr>
          <p:cNvSpPr txBox="1"/>
          <p:nvPr/>
        </p:nvSpPr>
        <p:spPr>
          <a:xfrm>
            <a:off x="971925" y="413161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สร้างโจทย์ปัญหาจากประโยคสัญลักษณ์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32F43F5B-2D71-45E4-87E8-CE479DCFDB58}"/>
              </a:ext>
            </a:extLst>
          </p:cNvPr>
          <p:cNvSpPr/>
          <p:nvPr/>
        </p:nvSpPr>
        <p:spPr>
          <a:xfrm rot="191175">
            <a:off x="964760" y="78998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2" name="Google Shape;8099;p68">
            <a:extLst>
              <a:ext uri="{FF2B5EF4-FFF2-40B4-BE49-F238E27FC236}">
                <a16:creationId xmlns:a16="http://schemas.microsoft.com/office/drawing/2014/main" id="{F95C87F4-93DC-43C2-8102-62666DE08557}"/>
              </a:ext>
            </a:extLst>
          </p:cNvPr>
          <p:cNvSpPr/>
          <p:nvPr/>
        </p:nvSpPr>
        <p:spPr>
          <a:xfrm rot="191175">
            <a:off x="3017972" y="76840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3" name="Google Shape;3186;p51">
            <a:extLst>
              <a:ext uri="{FF2B5EF4-FFF2-40B4-BE49-F238E27FC236}">
                <a16:creationId xmlns:a16="http://schemas.microsoft.com/office/drawing/2014/main" id="{B6EE6B16-D747-4228-A40D-4612974E6275}"/>
              </a:ext>
            </a:extLst>
          </p:cNvPr>
          <p:cNvGrpSpPr/>
          <p:nvPr/>
        </p:nvGrpSpPr>
        <p:grpSpPr>
          <a:xfrm rot="14045225">
            <a:off x="6544596" y="357857"/>
            <a:ext cx="292669" cy="583541"/>
            <a:chOff x="2518050" y="238125"/>
            <a:chExt cx="2610950" cy="5185750"/>
          </a:xfrm>
        </p:grpSpPr>
        <p:sp>
          <p:nvSpPr>
            <p:cNvPr id="34" name="Google Shape;3187;p51">
              <a:extLst>
                <a:ext uri="{FF2B5EF4-FFF2-40B4-BE49-F238E27FC236}">
                  <a16:creationId xmlns:a16="http://schemas.microsoft.com/office/drawing/2014/main" id="{3B6188A5-1FE4-416C-B7FD-24706639041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88;p51">
              <a:extLst>
                <a:ext uri="{FF2B5EF4-FFF2-40B4-BE49-F238E27FC236}">
                  <a16:creationId xmlns:a16="http://schemas.microsoft.com/office/drawing/2014/main" id="{DE0FCAEE-40CD-45E0-8AFF-0B2C37F000F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89;p51">
              <a:extLst>
                <a:ext uri="{FF2B5EF4-FFF2-40B4-BE49-F238E27FC236}">
                  <a16:creationId xmlns:a16="http://schemas.microsoft.com/office/drawing/2014/main" id="{2DDEB245-FA3E-4CE0-8800-5971E56D442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0;p51">
              <a:extLst>
                <a:ext uri="{FF2B5EF4-FFF2-40B4-BE49-F238E27FC236}">
                  <a16:creationId xmlns:a16="http://schemas.microsoft.com/office/drawing/2014/main" id="{8D1E1E21-49ED-436B-835D-A9F614A69C3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1;p51">
              <a:extLst>
                <a:ext uri="{FF2B5EF4-FFF2-40B4-BE49-F238E27FC236}">
                  <a16:creationId xmlns:a16="http://schemas.microsoft.com/office/drawing/2014/main" id="{2753CF71-2A58-4318-A01E-11CE2A2D134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9" name="Google Shape;3192;p51">
              <a:extLst>
                <a:ext uri="{FF2B5EF4-FFF2-40B4-BE49-F238E27FC236}">
                  <a16:creationId xmlns:a16="http://schemas.microsoft.com/office/drawing/2014/main" id="{4C8A810C-9E78-4BD9-9F01-FF79EFBCA38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0" name="Google Shape;3193;p51">
              <a:extLst>
                <a:ext uri="{FF2B5EF4-FFF2-40B4-BE49-F238E27FC236}">
                  <a16:creationId xmlns:a16="http://schemas.microsoft.com/office/drawing/2014/main" id="{77AFFB93-1CFA-4F66-826A-13B8A4A51A86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55415DD-EDDF-40BF-AB2E-4D80A1A3D2B5}"/>
              </a:ext>
            </a:extLst>
          </p:cNvPr>
          <p:cNvGrpSpPr/>
          <p:nvPr/>
        </p:nvGrpSpPr>
        <p:grpSpPr>
          <a:xfrm>
            <a:off x="1113689" y="3591563"/>
            <a:ext cx="468000" cy="468000"/>
            <a:chOff x="1239484" y="1722687"/>
            <a:chExt cx="468000" cy="468000"/>
          </a:xfrm>
        </p:grpSpPr>
        <p:sp>
          <p:nvSpPr>
            <p:cNvPr id="43" name="Google Shape;523;p27">
              <a:extLst>
                <a:ext uri="{FF2B5EF4-FFF2-40B4-BE49-F238E27FC236}">
                  <a16:creationId xmlns:a16="http://schemas.microsoft.com/office/drawing/2014/main" id="{D3C1423A-BA15-421A-85C2-74A88E8B956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656;p49">
              <a:extLst>
                <a:ext uri="{FF2B5EF4-FFF2-40B4-BE49-F238E27FC236}">
                  <a16:creationId xmlns:a16="http://schemas.microsoft.com/office/drawing/2014/main" id="{CBB1C121-174A-4B9A-A710-F5A8677C71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วงรี 5">
            <a:extLst>
              <a:ext uri="{FF2B5EF4-FFF2-40B4-BE49-F238E27FC236}">
                <a16:creationId xmlns:a16="http://schemas.microsoft.com/office/drawing/2014/main" id="{3EEBAD78-9470-4D7A-85AA-5298ABC0139D}"/>
              </a:ext>
            </a:extLst>
          </p:cNvPr>
          <p:cNvSpPr/>
          <p:nvPr/>
        </p:nvSpPr>
        <p:spPr>
          <a:xfrm>
            <a:off x="1775983" y="1084156"/>
            <a:ext cx="3061193" cy="749348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6A67BB09-D63B-45A5-9D84-279BAC7E37F5}"/>
              </a:ext>
            </a:extLst>
          </p:cNvPr>
          <p:cNvSpPr txBox="1"/>
          <p:nvPr/>
        </p:nvSpPr>
        <p:spPr>
          <a:xfrm>
            <a:off x="1850378" y="1237139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26,717 – 17,906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0058F3DC-F308-4EE3-A490-771BCA059DE0}"/>
              </a:ext>
            </a:extLst>
          </p:cNvPr>
          <p:cNvSpPr/>
          <p:nvPr/>
        </p:nvSpPr>
        <p:spPr>
          <a:xfrm>
            <a:off x="1969730" y="2059900"/>
            <a:ext cx="4320000" cy="1311178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2" name="สี่เหลี่ยมผืนผ้า: มุมมน 61">
            <a:extLst>
              <a:ext uri="{FF2B5EF4-FFF2-40B4-BE49-F238E27FC236}">
                <a16:creationId xmlns:a16="http://schemas.microsoft.com/office/drawing/2014/main" id="{1AD819FC-611D-4C74-AA4C-889A829C40FC}"/>
              </a:ext>
            </a:extLst>
          </p:cNvPr>
          <p:cNvSpPr/>
          <p:nvPr/>
        </p:nvSpPr>
        <p:spPr>
          <a:xfrm>
            <a:off x="6546253" y="2059900"/>
            <a:ext cx="4320000" cy="1311178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4539B02E-119A-445B-922E-AB3C3185B09D}"/>
              </a:ext>
            </a:extLst>
          </p:cNvPr>
          <p:cNvSpPr txBox="1"/>
          <p:nvPr/>
        </p:nvSpPr>
        <p:spPr>
          <a:xfrm>
            <a:off x="2024408" y="2124628"/>
            <a:ext cx="41660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ต้นกล้าต้องการปล่อยปลานิล 26,717 ตัว ปล่อยไปแล้ว 17,906 ตัว ต้นกล้าต้องซื้อปลานิลมาปล่อยเพิ่มอีกกี่ตัว</a:t>
            </a: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617C6F29-FA7F-43B5-971A-231FA3EADE69}"/>
              </a:ext>
            </a:extLst>
          </p:cNvPr>
          <p:cNvSpPr txBox="1"/>
          <p:nvPr/>
        </p:nvSpPr>
        <p:spPr>
          <a:xfrm>
            <a:off x="6667158" y="2113190"/>
            <a:ext cx="41660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พ่อได้รับเงินเดือน 26,717 บาท จ่ายเงินสำหรับค่าใช้จ่ายในบ้าน 17,906 บาท เงินเดือนของพ่อเหลือเท่าไร</a:t>
            </a:r>
          </a:p>
        </p:txBody>
      </p:sp>
      <p:sp>
        <p:nvSpPr>
          <p:cNvPr id="65" name="วงรี 5">
            <a:extLst>
              <a:ext uri="{FF2B5EF4-FFF2-40B4-BE49-F238E27FC236}">
                <a16:creationId xmlns:a16="http://schemas.microsoft.com/office/drawing/2014/main" id="{7CFDDEA8-588E-4A29-90D6-1FACC2A1C35A}"/>
              </a:ext>
            </a:extLst>
          </p:cNvPr>
          <p:cNvSpPr/>
          <p:nvPr/>
        </p:nvSpPr>
        <p:spPr>
          <a:xfrm>
            <a:off x="1775983" y="3517370"/>
            <a:ext cx="3061193" cy="749348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078B9E6B-9D92-4623-A8CA-EBB04AE441FD}"/>
              </a:ext>
            </a:extLst>
          </p:cNvPr>
          <p:cNvSpPr txBox="1"/>
          <p:nvPr/>
        </p:nvSpPr>
        <p:spPr>
          <a:xfrm>
            <a:off x="1850378" y="3670353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31,979 + 42,501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7" name="สี่เหลี่ยมผืนผ้า: มุมมน 66">
            <a:extLst>
              <a:ext uri="{FF2B5EF4-FFF2-40B4-BE49-F238E27FC236}">
                <a16:creationId xmlns:a16="http://schemas.microsoft.com/office/drawing/2014/main" id="{1A41A96A-F284-44B8-B324-096175D76AD5}"/>
              </a:ext>
            </a:extLst>
          </p:cNvPr>
          <p:cNvSpPr/>
          <p:nvPr/>
        </p:nvSpPr>
        <p:spPr>
          <a:xfrm>
            <a:off x="1954830" y="4534718"/>
            <a:ext cx="4320000" cy="163055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8" name="สี่เหลี่ยมผืนผ้า: มุมมน 67">
            <a:extLst>
              <a:ext uri="{FF2B5EF4-FFF2-40B4-BE49-F238E27FC236}">
                <a16:creationId xmlns:a16="http://schemas.microsoft.com/office/drawing/2014/main" id="{47FE4753-C8F9-485A-A964-54104A9F8B7E}"/>
              </a:ext>
            </a:extLst>
          </p:cNvPr>
          <p:cNvSpPr/>
          <p:nvPr/>
        </p:nvSpPr>
        <p:spPr>
          <a:xfrm>
            <a:off x="6531353" y="4534718"/>
            <a:ext cx="4320000" cy="16308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7FF826A4-2AF4-4BC3-80CC-40E947FFF70C}"/>
              </a:ext>
            </a:extLst>
          </p:cNvPr>
          <p:cNvSpPr txBox="1"/>
          <p:nvPr/>
        </p:nvSpPr>
        <p:spPr>
          <a:xfrm>
            <a:off x="2009508" y="4599446"/>
            <a:ext cx="416607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มีผู้เข้าชมการแข่งขันฟุตบอลรอบรองชนะเลิศ 31,979 คน มีผู้เข้าชมการแข่งขันฟุตบอลรอบชิงชนะเลิศ 42,501 คน มีจำนวนผู้เข้าชมการแข่งขันฟุตบอลทั้งสองรอบเท่าไร</a:t>
            </a: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CD8D30B2-7022-4562-AC94-BD26E635493A}"/>
              </a:ext>
            </a:extLst>
          </p:cNvPr>
          <p:cNvSpPr txBox="1"/>
          <p:nvPr/>
        </p:nvSpPr>
        <p:spPr>
          <a:xfrm>
            <a:off x="6652258" y="4588008"/>
            <a:ext cx="41660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ขุนปล่อยปลานิล 31,979 ตัว ปล่อยปลาตะเพียน 42,501 ตัว ขุนปล่อยปลานิลและปลาตะเพียนทั้งหมดเท่าไร</a:t>
            </a:r>
          </a:p>
        </p:txBody>
      </p:sp>
    </p:spTree>
    <p:extLst>
      <p:ext uri="{BB962C8B-B14F-4D97-AF65-F5344CB8AC3E}">
        <p14:creationId xmlns:p14="http://schemas.microsoft.com/office/powerpoint/2010/main" val="1395723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  <p:bldP spid="69" grpId="0"/>
      <p:bldP spid="70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sp>
        <p:nvSpPr>
          <p:cNvPr id="8" name="Google Shape;4259;p71">
            <a:extLst>
              <a:ext uri="{FF2B5EF4-FFF2-40B4-BE49-F238E27FC236}">
                <a16:creationId xmlns:a16="http://schemas.microsoft.com/office/drawing/2014/main" id="{28CE084B-11C0-4C81-BB11-9D229909AE65}"/>
              </a:ext>
            </a:extLst>
          </p:cNvPr>
          <p:cNvSpPr txBox="1"/>
          <p:nvPr/>
        </p:nvSpPr>
        <p:spPr>
          <a:xfrm>
            <a:off x="3291168" y="78951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สร้างโจทย์ปัญหาจากประโยคสัญลักษณ์</a:t>
            </a:r>
          </a:p>
        </p:txBody>
      </p:sp>
      <p:sp>
        <p:nvSpPr>
          <p:cNvPr id="9" name="Google Shape;8099;p68">
            <a:extLst>
              <a:ext uri="{FF2B5EF4-FFF2-40B4-BE49-F238E27FC236}">
                <a16:creationId xmlns:a16="http://schemas.microsoft.com/office/drawing/2014/main" id="{56809F37-D16A-4822-BC06-2D8DBC965663}"/>
              </a:ext>
            </a:extLst>
          </p:cNvPr>
          <p:cNvSpPr/>
          <p:nvPr/>
        </p:nvSpPr>
        <p:spPr>
          <a:xfrm rot="191175">
            <a:off x="3284003" y="11663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10" name="Google Shape;8099;p68">
            <a:extLst>
              <a:ext uri="{FF2B5EF4-FFF2-40B4-BE49-F238E27FC236}">
                <a16:creationId xmlns:a16="http://schemas.microsoft.com/office/drawing/2014/main" id="{F443BA42-4DF6-4D77-9389-FB19F3DA40AF}"/>
              </a:ext>
            </a:extLst>
          </p:cNvPr>
          <p:cNvSpPr/>
          <p:nvPr/>
        </p:nvSpPr>
        <p:spPr>
          <a:xfrm rot="191175">
            <a:off x="5337215" y="114476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1" name="Google Shape;3186;p51">
            <a:extLst>
              <a:ext uri="{FF2B5EF4-FFF2-40B4-BE49-F238E27FC236}">
                <a16:creationId xmlns:a16="http://schemas.microsoft.com/office/drawing/2014/main" id="{ABF81CDE-B61D-424A-8690-765EE0BAB3D4}"/>
              </a:ext>
            </a:extLst>
          </p:cNvPr>
          <p:cNvGrpSpPr/>
          <p:nvPr/>
        </p:nvGrpSpPr>
        <p:grpSpPr>
          <a:xfrm rot="14045225">
            <a:off x="8863839" y="734211"/>
            <a:ext cx="292669" cy="583541"/>
            <a:chOff x="2518050" y="238125"/>
            <a:chExt cx="2610950" cy="5185750"/>
          </a:xfrm>
        </p:grpSpPr>
        <p:sp>
          <p:nvSpPr>
            <p:cNvPr id="12" name="Google Shape;3187;p51">
              <a:extLst>
                <a:ext uri="{FF2B5EF4-FFF2-40B4-BE49-F238E27FC236}">
                  <a16:creationId xmlns:a16="http://schemas.microsoft.com/office/drawing/2014/main" id="{752FE443-0EE2-4164-9CF9-117E8D82999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88;p51">
              <a:extLst>
                <a:ext uri="{FF2B5EF4-FFF2-40B4-BE49-F238E27FC236}">
                  <a16:creationId xmlns:a16="http://schemas.microsoft.com/office/drawing/2014/main" id="{5D37DBAB-D5A6-462D-AC31-FF82CC2FCF3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89;p51">
              <a:extLst>
                <a:ext uri="{FF2B5EF4-FFF2-40B4-BE49-F238E27FC236}">
                  <a16:creationId xmlns:a16="http://schemas.microsoft.com/office/drawing/2014/main" id="{881E40B7-12ED-48D8-A039-07F9D695CA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0;p51">
              <a:extLst>
                <a:ext uri="{FF2B5EF4-FFF2-40B4-BE49-F238E27FC236}">
                  <a16:creationId xmlns:a16="http://schemas.microsoft.com/office/drawing/2014/main" id="{543AE63E-BD27-45AA-9376-0D4D8FB79BF8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1;p51">
              <a:extLst>
                <a:ext uri="{FF2B5EF4-FFF2-40B4-BE49-F238E27FC236}">
                  <a16:creationId xmlns:a16="http://schemas.microsoft.com/office/drawing/2014/main" id="{9F81FC15-5DF7-435A-8EA8-D5E779CD1FCD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92;p51">
              <a:extLst>
                <a:ext uri="{FF2B5EF4-FFF2-40B4-BE49-F238E27FC236}">
                  <a16:creationId xmlns:a16="http://schemas.microsoft.com/office/drawing/2014/main" id="{042D0FC2-B466-4005-BC47-1C6801BBAAD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93;p51">
              <a:extLst>
                <a:ext uri="{FF2B5EF4-FFF2-40B4-BE49-F238E27FC236}">
                  <a16:creationId xmlns:a16="http://schemas.microsoft.com/office/drawing/2014/main" id="{7D94E9C3-6E81-460A-8901-66F45443AB9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4EB16FB5-7FA1-4DF5-A99F-952071A0A2BA}"/>
              </a:ext>
            </a:extLst>
          </p:cNvPr>
          <p:cNvGrpSpPr/>
          <p:nvPr/>
        </p:nvGrpSpPr>
        <p:grpSpPr>
          <a:xfrm>
            <a:off x="1015266" y="686964"/>
            <a:ext cx="2641600" cy="733223"/>
            <a:chOff x="982795" y="710715"/>
            <a:chExt cx="2641600" cy="733223"/>
          </a:xfrm>
        </p:grpSpPr>
        <p:sp>
          <p:nvSpPr>
            <p:cNvPr id="26" name="Google Shape;698;p49">
              <a:extLst>
                <a:ext uri="{FF2B5EF4-FFF2-40B4-BE49-F238E27FC236}">
                  <a16:creationId xmlns:a16="http://schemas.microsoft.com/office/drawing/2014/main" id="{B80CD05E-6214-47AA-98DE-41D4ACAFC1FD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701;p49">
              <a:extLst>
                <a:ext uri="{FF2B5EF4-FFF2-40B4-BE49-F238E27FC236}">
                  <a16:creationId xmlns:a16="http://schemas.microsoft.com/office/drawing/2014/main" id="{EA6359BD-EC6D-46E6-A0EA-D0E88AA08DE9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C17B92C1-6F65-492D-BA4E-0C0DE5EF0F11}"/>
              </a:ext>
            </a:extLst>
          </p:cNvPr>
          <p:cNvGrpSpPr/>
          <p:nvPr/>
        </p:nvGrpSpPr>
        <p:grpSpPr>
          <a:xfrm>
            <a:off x="1250303" y="1793431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D22D6C95-CC7E-4CB7-93AF-EA3B7B18E78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53BC385-5A59-460E-B349-E36F0AD96BE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78C2F029-2FAA-4248-BFF4-93ACEAC4055D}"/>
              </a:ext>
            </a:extLst>
          </p:cNvPr>
          <p:cNvGrpSpPr/>
          <p:nvPr/>
        </p:nvGrpSpPr>
        <p:grpSpPr>
          <a:xfrm>
            <a:off x="1287425" y="4061293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D2067902-5B38-4CDB-B8F7-C45826A0C7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656;p49">
              <a:extLst>
                <a:ext uri="{FF2B5EF4-FFF2-40B4-BE49-F238E27FC236}">
                  <a16:creationId xmlns:a16="http://schemas.microsoft.com/office/drawing/2014/main" id="{4F537A1E-CFB7-4A90-9459-F900A1AAD52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วงรี 5">
            <a:extLst>
              <a:ext uri="{FF2B5EF4-FFF2-40B4-BE49-F238E27FC236}">
                <a16:creationId xmlns:a16="http://schemas.microsoft.com/office/drawing/2014/main" id="{69686457-12E7-42F0-AEAF-BF133682868E}"/>
              </a:ext>
            </a:extLst>
          </p:cNvPr>
          <p:cNvSpPr/>
          <p:nvPr/>
        </p:nvSpPr>
        <p:spPr>
          <a:xfrm>
            <a:off x="1949719" y="1718478"/>
            <a:ext cx="3061193" cy="749348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5" name="กล่องข้อความ 34">
            <a:extLst>
              <a:ext uri="{FF2B5EF4-FFF2-40B4-BE49-F238E27FC236}">
                <a16:creationId xmlns:a16="http://schemas.microsoft.com/office/drawing/2014/main" id="{63CB2007-AC21-4317-BC90-291FDECA81E6}"/>
              </a:ext>
            </a:extLst>
          </p:cNvPr>
          <p:cNvSpPr txBox="1"/>
          <p:nvPr/>
        </p:nvSpPr>
        <p:spPr>
          <a:xfrm>
            <a:off x="2024114" y="1871461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26,717 – 17,906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6" name="สี่เหลี่ยมผืนผ้า: มุมมน 35">
            <a:extLst>
              <a:ext uri="{FF2B5EF4-FFF2-40B4-BE49-F238E27FC236}">
                <a16:creationId xmlns:a16="http://schemas.microsoft.com/office/drawing/2014/main" id="{A4BA755E-0B2D-48B0-BBDC-DDF12837F8AF}"/>
              </a:ext>
            </a:extLst>
          </p:cNvPr>
          <p:cNvSpPr/>
          <p:nvPr/>
        </p:nvSpPr>
        <p:spPr>
          <a:xfrm>
            <a:off x="2143466" y="2694222"/>
            <a:ext cx="8234974" cy="914937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D56271DE-CE7A-4A55-A8F9-C78327D72627}"/>
              </a:ext>
            </a:extLst>
          </p:cNvPr>
          <p:cNvSpPr txBox="1"/>
          <p:nvPr/>
        </p:nvSpPr>
        <p:spPr>
          <a:xfrm>
            <a:off x="2198144" y="2758950"/>
            <a:ext cx="810642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โรงสีข้าวแห่งหนึ่งมีข้าวหอมมะลิ 29,143 กิโลกรัม มีข้าวเหนียว 52,762 กิโลกรัม โรงสีข้าวแห่งนี้มีข้าวหอมมะลิและข้าวเหนียวทั้งหมดเท่าไร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8" name="วงรี 5">
            <a:extLst>
              <a:ext uri="{FF2B5EF4-FFF2-40B4-BE49-F238E27FC236}">
                <a16:creationId xmlns:a16="http://schemas.microsoft.com/office/drawing/2014/main" id="{3213728F-4EC8-48F5-A1F3-605E7FBB674E}"/>
              </a:ext>
            </a:extLst>
          </p:cNvPr>
          <p:cNvSpPr/>
          <p:nvPr/>
        </p:nvSpPr>
        <p:spPr>
          <a:xfrm>
            <a:off x="1949719" y="3987100"/>
            <a:ext cx="3061193" cy="749348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4B6F2535-01D0-4313-B424-D974E831ACD4}"/>
              </a:ext>
            </a:extLst>
          </p:cNvPr>
          <p:cNvSpPr txBox="1"/>
          <p:nvPr/>
        </p:nvSpPr>
        <p:spPr>
          <a:xfrm>
            <a:off x="2024114" y="4140083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31,979 + 42,501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0" name="สี่เหลี่ยมผืนผ้า: มุมมน 39">
            <a:extLst>
              <a:ext uri="{FF2B5EF4-FFF2-40B4-BE49-F238E27FC236}">
                <a16:creationId xmlns:a16="http://schemas.microsoft.com/office/drawing/2014/main" id="{24CFAED1-7799-488D-9B80-6B98BCA17BFB}"/>
              </a:ext>
            </a:extLst>
          </p:cNvPr>
          <p:cNvSpPr/>
          <p:nvPr/>
        </p:nvSpPr>
        <p:spPr>
          <a:xfrm>
            <a:off x="2128566" y="4931297"/>
            <a:ext cx="8236800" cy="93077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79A97110-07EB-441D-BAC6-43162BCF6165}"/>
              </a:ext>
            </a:extLst>
          </p:cNvPr>
          <p:cNvSpPr txBox="1"/>
          <p:nvPr/>
        </p:nvSpPr>
        <p:spPr>
          <a:xfrm>
            <a:off x="2183244" y="4996024"/>
            <a:ext cx="804889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ชาวสวนขายทุเรียนได้เงิน 40,197 บาท ขายมังคุดได้เงินน้อยกว่าขายทุเรียน 22,189 บาท ชาวสวนขายมังคุดได้เงินกี่บาท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3281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4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B436243-4580-4C02-BB25-ABFDB5136536}"/>
              </a:ext>
            </a:extLst>
          </p:cNvPr>
          <p:cNvSpPr txBox="1">
            <a:spLocks/>
          </p:cNvSpPr>
          <p:nvPr/>
        </p:nvSpPr>
        <p:spPr>
          <a:xfrm>
            <a:off x="173619" y="6745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54BB3F3-E24E-43A8-9FF2-F8796AFF8DCA}"/>
              </a:ext>
            </a:extLst>
          </p:cNvPr>
          <p:cNvSpPr txBox="1">
            <a:spLocks/>
          </p:cNvSpPr>
          <p:nvPr/>
        </p:nvSpPr>
        <p:spPr>
          <a:xfrm>
            <a:off x="173619" y="158733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D17B1BF-BAAC-4D96-9E90-E8EDBE3160F4}"/>
              </a:ext>
            </a:extLst>
          </p:cNvPr>
          <p:cNvSpPr txBox="1">
            <a:spLocks/>
          </p:cNvSpPr>
          <p:nvPr/>
        </p:nvSpPr>
        <p:spPr>
          <a:xfrm>
            <a:off x="173619" y="25786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01E2BE4-F4EC-496B-8100-8D635A1EC0E0}"/>
              </a:ext>
            </a:extLst>
          </p:cNvPr>
          <p:cNvSpPr txBox="1">
            <a:spLocks/>
          </p:cNvSpPr>
          <p:nvPr/>
        </p:nvSpPr>
        <p:spPr>
          <a:xfrm>
            <a:off x="173619" y="353600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B9957B4-15BB-4B46-9C9F-63A8911CD742}"/>
              </a:ext>
            </a:extLst>
          </p:cNvPr>
          <p:cNvSpPr txBox="1">
            <a:spLocks/>
          </p:cNvSpPr>
          <p:nvPr/>
        </p:nvSpPr>
        <p:spPr>
          <a:xfrm>
            <a:off x="173619" y="4525969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" name="รูปภาพ 18">
            <a:hlinkClick r:id="rId8" action="ppaction://hlinksldjump"/>
            <a:extLst>
              <a:ext uri="{FF2B5EF4-FFF2-40B4-BE49-F238E27FC236}">
                <a16:creationId xmlns:a16="http://schemas.microsoft.com/office/drawing/2014/main" id="{CF87741F-21AA-4FC7-ABEF-B4D306AD3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529883"/>
            <a:ext cx="507871" cy="507871"/>
          </a:xfrm>
          <a:prstGeom prst="rect">
            <a:avLst/>
          </a:prstGeom>
        </p:spPr>
      </p:pic>
      <p:grpSp>
        <p:nvGrpSpPr>
          <p:cNvPr id="8" name="Google Shape;4111;p57">
            <a:extLst>
              <a:ext uri="{FF2B5EF4-FFF2-40B4-BE49-F238E27FC236}">
                <a16:creationId xmlns:a16="http://schemas.microsoft.com/office/drawing/2014/main" id="{36C7724D-CDD1-4F05-9FEB-5277FD2AB653}"/>
              </a:ext>
            </a:extLst>
          </p:cNvPr>
          <p:cNvGrpSpPr/>
          <p:nvPr/>
        </p:nvGrpSpPr>
        <p:grpSpPr>
          <a:xfrm rot="-191527">
            <a:off x="3692559" y="1874836"/>
            <a:ext cx="6522145" cy="3231844"/>
            <a:chOff x="666700" y="727125"/>
            <a:chExt cx="7939189" cy="3876385"/>
          </a:xfrm>
        </p:grpSpPr>
        <p:sp>
          <p:nvSpPr>
            <p:cNvPr id="9" name="Google Shape;4112;p57">
              <a:extLst>
                <a:ext uri="{FF2B5EF4-FFF2-40B4-BE49-F238E27FC236}">
                  <a16:creationId xmlns:a16="http://schemas.microsoft.com/office/drawing/2014/main" id="{E15BD7D9-185D-472C-BB8D-5047FBC15248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4113;p57">
              <a:extLst>
                <a:ext uri="{FF2B5EF4-FFF2-40B4-BE49-F238E27FC236}">
                  <a16:creationId xmlns:a16="http://schemas.microsoft.com/office/drawing/2014/main" id="{B8E2CA67-7D42-4249-A5A2-C23A3BEF661A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4114;p57">
              <a:extLst>
                <a:ext uri="{FF2B5EF4-FFF2-40B4-BE49-F238E27FC236}">
                  <a16:creationId xmlns:a16="http://schemas.microsoft.com/office/drawing/2014/main" id="{AFC52489-829A-4711-A1B9-1349469A954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4115;p57">
              <a:extLst>
                <a:ext uri="{FF2B5EF4-FFF2-40B4-BE49-F238E27FC236}">
                  <a16:creationId xmlns:a16="http://schemas.microsoft.com/office/drawing/2014/main" id="{E65B5178-A1B3-46B5-A3ED-522E93E2031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4116;p57">
              <a:extLst>
                <a:ext uri="{FF2B5EF4-FFF2-40B4-BE49-F238E27FC236}">
                  <a16:creationId xmlns:a16="http://schemas.microsoft.com/office/drawing/2014/main" id="{75CBE0ED-3ADE-440D-864B-E44C943F352C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17;p57">
              <a:extLst>
                <a:ext uri="{FF2B5EF4-FFF2-40B4-BE49-F238E27FC236}">
                  <a16:creationId xmlns:a16="http://schemas.microsoft.com/office/drawing/2014/main" id="{0FE58025-F4AD-4CAB-8A59-3C18716CD5EB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18;p57">
              <a:extLst>
                <a:ext uri="{FF2B5EF4-FFF2-40B4-BE49-F238E27FC236}">
                  <a16:creationId xmlns:a16="http://schemas.microsoft.com/office/drawing/2014/main" id="{411B826C-FABF-49BB-96AE-57999E60F05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19;p57">
              <a:extLst>
                <a:ext uri="{FF2B5EF4-FFF2-40B4-BE49-F238E27FC236}">
                  <a16:creationId xmlns:a16="http://schemas.microsoft.com/office/drawing/2014/main" id="{3575EC93-9701-487D-A338-5FDA0D352691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20;p57">
              <a:extLst>
                <a:ext uri="{FF2B5EF4-FFF2-40B4-BE49-F238E27FC236}">
                  <a16:creationId xmlns:a16="http://schemas.microsoft.com/office/drawing/2014/main" id="{B27CDC1C-39FE-4CF7-9589-17A103DD9DAB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21;p57">
              <a:extLst>
                <a:ext uri="{FF2B5EF4-FFF2-40B4-BE49-F238E27FC236}">
                  <a16:creationId xmlns:a16="http://schemas.microsoft.com/office/drawing/2014/main" id="{565E5992-0CC8-46EA-81B4-704B4D055A70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22;p57">
              <a:extLst>
                <a:ext uri="{FF2B5EF4-FFF2-40B4-BE49-F238E27FC236}">
                  <a16:creationId xmlns:a16="http://schemas.microsoft.com/office/drawing/2014/main" id="{88F6CCF5-C1D9-4F01-ABC5-184ABBAEEE97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23;p57">
              <a:extLst>
                <a:ext uri="{FF2B5EF4-FFF2-40B4-BE49-F238E27FC236}">
                  <a16:creationId xmlns:a16="http://schemas.microsoft.com/office/drawing/2014/main" id="{064FA6A9-69C4-4361-8248-65AA10DAA8EA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124;p57">
              <a:extLst>
                <a:ext uri="{FF2B5EF4-FFF2-40B4-BE49-F238E27FC236}">
                  <a16:creationId xmlns:a16="http://schemas.microsoft.com/office/drawing/2014/main" id="{A9FD15AE-5C47-4B38-B05C-00E9385BBAFA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125;p57">
              <a:extLst>
                <a:ext uri="{FF2B5EF4-FFF2-40B4-BE49-F238E27FC236}">
                  <a16:creationId xmlns:a16="http://schemas.microsoft.com/office/drawing/2014/main" id="{E37D552D-27B5-45C5-9CB9-AD5B2ECA4DA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126;p57">
              <a:extLst>
                <a:ext uri="{FF2B5EF4-FFF2-40B4-BE49-F238E27FC236}">
                  <a16:creationId xmlns:a16="http://schemas.microsoft.com/office/drawing/2014/main" id="{8E6F03FB-4302-4564-80D2-0FA1B059F54A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127;p57">
              <a:extLst>
                <a:ext uri="{FF2B5EF4-FFF2-40B4-BE49-F238E27FC236}">
                  <a16:creationId xmlns:a16="http://schemas.microsoft.com/office/drawing/2014/main" id="{BEC0B18F-D6B1-43CD-A3CA-CAD4B81D2CD0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128;p57">
              <a:extLst>
                <a:ext uri="{FF2B5EF4-FFF2-40B4-BE49-F238E27FC236}">
                  <a16:creationId xmlns:a16="http://schemas.microsoft.com/office/drawing/2014/main" id="{E946BC6C-CFA2-4120-A893-6E4DEC29B893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129;p57">
              <a:extLst>
                <a:ext uri="{FF2B5EF4-FFF2-40B4-BE49-F238E27FC236}">
                  <a16:creationId xmlns:a16="http://schemas.microsoft.com/office/drawing/2014/main" id="{C8EB6283-C8FC-43AE-8331-36A816EC0ED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130;p57">
              <a:extLst>
                <a:ext uri="{FF2B5EF4-FFF2-40B4-BE49-F238E27FC236}">
                  <a16:creationId xmlns:a16="http://schemas.microsoft.com/office/drawing/2014/main" id="{4FD56397-0264-4471-B358-154CFB4D2A20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131;p57">
              <a:extLst>
                <a:ext uri="{FF2B5EF4-FFF2-40B4-BE49-F238E27FC236}">
                  <a16:creationId xmlns:a16="http://schemas.microsoft.com/office/drawing/2014/main" id="{D8DFCA1E-7585-43BE-9ACC-0521EB5384BC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132;p57">
              <a:extLst>
                <a:ext uri="{FF2B5EF4-FFF2-40B4-BE49-F238E27FC236}">
                  <a16:creationId xmlns:a16="http://schemas.microsoft.com/office/drawing/2014/main" id="{4B14CEB4-ECAF-4BED-B5DB-BEED34E095F9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133;p57">
              <a:extLst>
                <a:ext uri="{FF2B5EF4-FFF2-40B4-BE49-F238E27FC236}">
                  <a16:creationId xmlns:a16="http://schemas.microsoft.com/office/drawing/2014/main" id="{8577B484-0466-40C6-938D-9BD865290357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134;p57">
              <a:extLst>
                <a:ext uri="{FF2B5EF4-FFF2-40B4-BE49-F238E27FC236}">
                  <a16:creationId xmlns:a16="http://schemas.microsoft.com/office/drawing/2014/main" id="{8605949F-66B1-4439-AA7D-89499F4010B3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135;p57">
              <a:extLst>
                <a:ext uri="{FF2B5EF4-FFF2-40B4-BE49-F238E27FC236}">
                  <a16:creationId xmlns:a16="http://schemas.microsoft.com/office/drawing/2014/main" id="{64BAAE51-3409-4BD7-858E-227F4D1C93D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136;p57">
              <a:extLst>
                <a:ext uri="{FF2B5EF4-FFF2-40B4-BE49-F238E27FC236}">
                  <a16:creationId xmlns:a16="http://schemas.microsoft.com/office/drawing/2014/main" id="{9C91E8B0-63C4-44B0-921C-B104B83393F4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0" name="Google Shape;4137;p57">
            <a:extLst>
              <a:ext uri="{FF2B5EF4-FFF2-40B4-BE49-F238E27FC236}">
                <a16:creationId xmlns:a16="http://schemas.microsoft.com/office/drawing/2014/main" id="{547388C2-655B-44D9-A630-D91CA8B5173D}"/>
              </a:ext>
            </a:extLst>
          </p:cNvPr>
          <p:cNvGrpSpPr/>
          <p:nvPr/>
        </p:nvGrpSpPr>
        <p:grpSpPr>
          <a:xfrm>
            <a:off x="9134314" y="863819"/>
            <a:ext cx="1249433" cy="952867"/>
            <a:chOff x="2293750" y="2140975"/>
            <a:chExt cx="937075" cy="714650"/>
          </a:xfrm>
        </p:grpSpPr>
        <p:sp>
          <p:nvSpPr>
            <p:cNvPr id="41" name="Google Shape;4138;p57">
              <a:extLst>
                <a:ext uri="{FF2B5EF4-FFF2-40B4-BE49-F238E27FC236}">
                  <a16:creationId xmlns:a16="http://schemas.microsoft.com/office/drawing/2014/main" id="{E4B3C990-33F2-4829-90B3-9D323D931F1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139;p57">
              <a:extLst>
                <a:ext uri="{FF2B5EF4-FFF2-40B4-BE49-F238E27FC236}">
                  <a16:creationId xmlns:a16="http://schemas.microsoft.com/office/drawing/2014/main" id="{9ECDAC5A-EEE8-490B-8DAA-F7E193733103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140;p57">
              <a:extLst>
                <a:ext uri="{FF2B5EF4-FFF2-40B4-BE49-F238E27FC236}">
                  <a16:creationId xmlns:a16="http://schemas.microsoft.com/office/drawing/2014/main" id="{6818E993-DE45-4288-B35A-51D6CCAEBD10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141;p57">
              <a:extLst>
                <a:ext uri="{FF2B5EF4-FFF2-40B4-BE49-F238E27FC236}">
                  <a16:creationId xmlns:a16="http://schemas.microsoft.com/office/drawing/2014/main" id="{80D44C07-F7F3-4C88-876D-90C82AB41023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42;p57">
              <a:extLst>
                <a:ext uri="{FF2B5EF4-FFF2-40B4-BE49-F238E27FC236}">
                  <a16:creationId xmlns:a16="http://schemas.microsoft.com/office/drawing/2014/main" id="{0B540180-4B26-457C-B8C3-7CA0793B385A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43;p57">
              <a:extLst>
                <a:ext uri="{FF2B5EF4-FFF2-40B4-BE49-F238E27FC236}">
                  <a16:creationId xmlns:a16="http://schemas.microsoft.com/office/drawing/2014/main" id="{8A8E36D8-05BF-4270-A83C-F331AC16C2AD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44;p57">
              <a:extLst>
                <a:ext uri="{FF2B5EF4-FFF2-40B4-BE49-F238E27FC236}">
                  <a16:creationId xmlns:a16="http://schemas.microsoft.com/office/drawing/2014/main" id="{843BBD57-5B58-4C05-8155-DADE72872184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45;p57">
              <a:extLst>
                <a:ext uri="{FF2B5EF4-FFF2-40B4-BE49-F238E27FC236}">
                  <a16:creationId xmlns:a16="http://schemas.microsoft.com/office/drawing/2014/main" id="{D3345192-7B1C-4CB7-AE5C-B9ED2F0E545D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46;p57">
              <a:extLst>
                <a:ext uri="{FF2B5EF4-FFF2-40B4-BE49-F238E27FC236}">
                  <a16:creationId xmlns:a16="http://schemas.microsoft.com/office/drawing/2014/main" id="{CED96D2C-B00A-4BBF-B440-8630F3FDEC37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47;p57">
              <a:extLst>
                <a:ext uri="{FF2B5EF4-FFF2-40B4-BE49-F238E27FC236}">
                  <a16:creationId xmlns:a16="http://schemas.microsoft.com/office/drawing/2014/main" id="{13EAFDF5-FA9F-4BE6-A455-57DB1F35E6C8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48;p57">
              <a:extLst>
                <a:ext uri="{FF2B5EF4-FFF2-40B4-BE49-F238E27FC236}">
                  <a16:creationId xmlns:a16="http://schemas.microsoft.com/office/drawing/2014/main" id="{24D35C11-FB50-4BB2-B0B8-77CEA59E2BAF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49;p57">
              <a:extLst>
                <a:ext uri="{FF2B5EF4-FFF2-40B4-BE49-F238E27FC236}">
                  <a16:creationId xmlns:a16="http://schemas.microsoft.com/office/drawing/2014/main" id="{3D6A5FBB-56E0-4833-AF07-37CE913024C0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50;p57">
              <a:extLst>
                <a:ext uri="{FF2B5EF4-FFF2-40B4-BE49-F238E27FC236}">
                  <a16:creationId xmlns:a16="http://schemas.microsoft.com/office/drawing/2014/main" id="{D89BF669-EB93-45EA-BAAE-6CBF9D6AB596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51;p57">
              <a:extLst>
                <a:ext uri="{FF2B5EF4-FFF2-40B4-BE49-F238E27FC236}">
                  <a16:creationId xmlns:a16="http://schemas.microsoft.com/office/drawing/2014/main" id="{006EA2D1-843E-47C4-AE1C-C51E885ED7A4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52;p57">
              <a:extLst>
                <a:ext uri="{FF2B5EF4-FFF2-40B4-BE49-F238E27FC236}">
                  <a16:creationId xmlns:a16="http://schemas.microsoft.com/office/drawing/2014/main" id="{B5852B07-83B8-4824-8FE1-E674D22C3E6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53;p57">
              <a:extLst>
                <a:ext uri="{FF2B5EF4-FFF2-40B4-BE49-F238E27FC236}">
                  <a16:creationId xmlns:a16="http://schemas.microsoft.com/office/drawing/2014/main" id="{245E3DD2-0D07-43C8-894B-D9BD66C6578B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54;p57">
              <a:extLst>
                <a:ext uri="{FF2B5EF4-FFF2-40B4-BE49-F238E27FC236}">
                  <a16:creationId xmlns:a16="http://schemas.microsoft.com/office/drawing/2014/main" id="{DA6EF060-CA1D-4D1B-9743-CCE1F380B7CB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55;p57">
              <a:extLst>
                <a:ext uri="{FF2B5EF4-FFF2-40B4-BE49-F238E27FC236}">
                  <a16:creationId xmlns:a16="http://schemas.microsoft.com/office/drawing/2014/main" id="{08C0B48F-74A6-459C-919A-BB3CB8C0612B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56;p57">
              <a:extLst>
                <a:ext uri="{FF2B5EF4-FFF2-40B4-BE49-F238E27FC236}">
                  <a16:creationId xmlns:a16="http://schemas.microsoft.com/office/drawing/2014/main" id="{FF6704AB-19F2-4D94-82ED-E0C4FCE9B77B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57;p57">
              <a:extLst>
                <a:ext uri="{FF2B5EF4-FFF2-40B4-BE49-F238E27FC236}">
                  <a16:creationId xmlns:a16="http://schemas.microsoft.com/office/drawing/2014/main" id="{8A9DC4E8-E08F-4B78-A917-524F7559040A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58;p57">
              <a:extLst>
                <a:ext uri="{FF2B5EF4-FFF2-40B4-BE49-F238E27FC236}">
                  <a16:creationId xmlns:a16="http://schemas.microsoft.com/office/drawing/2014/main" id="{3218F08F-90AF-44B2-BB8A-1173A0B5392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59;p57">
              <a:extLst>
                <a:ext uri="{FF2B5EF4-FFF2-40B4-BE49-F238E27FC236}">
                  <a16:creationId xmlns:a16="http://schemas.microsoft.com/office/drawing/2014/main" id="{08C7E34A-82B7-48D8-8AA9-40E23B46592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60;p57">
              <a:extLst>
                <a:ext uri="{FF2B5EF4-FFF2-40B4-BE49-F238E27FC236}">
                  <a16:creationId xmlns:a16="http://schemas.microsoft.com/office/drawing/2014/main" id="{A6A2C6E9-4720-4D3F-9607-B370C0675F5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161;p57">
            <a:extLst>
              <a:ext uri="{FF2B5EF4-FFF2-40B4-BE49-F238E27FC236}">
                <a16:creationId xmlns:a16="http://schemas.microsoft.com/office/drawing/2014/main" id="{E8C3D8FF-BFAE-4712-90EF-BD16C36FDD32}"/>
              </a:ext>
            </a:extLst>
          </p:cNvPr>
          <p:cNvGrpSpPr/>
          <p:nvPr/>
        </p:nvGrpSpPr>
        <p:grpSpPr>
          <a:xfrm rot="-461358">
            <a:off x="1380106" y="1399873"/>
            <a:ext cx="2745377" cy="4598761"/>
            <a:chOff x="5238875" y="1507675"/>
            <a:chExt cx="2059050" cy="3449100"/>
          </a:xfrm>
        </p:grpSpPr>
        <p:sp>
          <p:nvSpPr>
            <p:cNvPr id="65" name="Google Shape;4162;p57">
              <a:extLst>
                <a:ext uri="{FF2B5EF4-FFF2-40B4-BE49-F238E27FC236}">
                  <a16:creationId xmlns:a16="http://schemas.microsoft.com/office/drawing/2014/main" id="{44F85CAE-2894-4052-8FCC-A95589BA95E7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63;p57">
              <a:extLst>
                <a:ext uri="{FF2B5EF4-FFF2-40B4-BE49-F238E27FC236}">
                  <a16:creationId xmlns:a16="http://schemas.microsoft.com/office/drawing/2014/main" id="{418BCECF-129E-43FD-A968-6F4399742F18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64;p57">
              <a:extLst>
                <a:ext uri="{FF2B5EF4-FFF2-40B4-BE49-F238E27FC236}">
                  <a16:creationId xmlns:a16="http://schemas.microsoft.com/office/drawing/2014/main" id="{8BD64274-CAB2-43C0-A20F-CEB50F9D23FE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65;p57">
              <a:extLst>
                <a:ext uri="{FF2B5EF4-FFF2-40B4-BE49-F238E27FC236}">
                  <a16:creationId xmlns:a16="http://schemas.microsoft.com/office/drawing/2014/main" id="{2518614F-6EA4-4D41-9259-9156E84603E3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166;p57">
              <a:extLst>
                <a:ext uri="{FF2B5EF4-FFF2-40B4-BE49-F238E27FC236}">
                  <a16:creationId xmlns:a16="http://schemas.microsoft.com/office/drawing/2014/main" id="{12D30A2B-1A15-4EDB-AA56-CC3061757BF4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167;p57">
              <a:extLst>
                <a:ext uri="{FF2B5EF4-FFF2-40B4-BE49-F238E27FC236}">
                  <a16:creationId xmlns:a16="http://schemas.microsoft.com/office/drawing/2014/main" id="{C0A0BD55-9818-4C23-A6AF-09E412BC9A3B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68;p57">
              <a:extLst>
                <a:ext uri="{FF2B5EF4-FFF2-40B4-BE49-F238E27FC236}">
                  <a16:creationId xmlns:a16="http://schemas.microsoft.com/office/drawing/2014/main" id="{D0A6DCD7-EEAC-418D-9C68-E780F8FCF6A2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69;p57">
              <a:extLst>
                <a:ext uri="{FF2B5EF4-FFF2-40B4-BE49-F238E27FC236}">
                  <a16:creationId xmlns:a16="http://schemas.microsoft.com/office/drawing/2014/main" id="{C987FCF3-474C-4FE2-87EB-06CDAEA24755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70;p57">
              <a:extLst>
                <a:ext uri="{FF2B5EF4-FFF2-40B4-BE49-F238E27FC236}">
                  <a16:creationId xmlns:a16="http://schemas.microsoft.com/office/drawing/2014/main" id="{1869D4AD-BCB4-4D18-9FE4-DE01352CD10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71;p57">
              <a:extLst>
                <a:ext uri="{FF2B5EF4-FFF2-40B4-BE49-F238E27FC236}">
                  <a16:creationId xmlns:a16="http://schemas.microsoft.com/office/drawing/2014/main" id="{C86FBB66-ABED-49C6-A56B-C5B01861D62B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72;p57">
              <a:extLst>
                <a:ext uri="{FF2B5EF4-FFF2-40B4-BE49-F238E27FC236}">
                  <a16:creationId xmlns:a16="http://schemas.microsoft.com/office/drawing/2014/main" id="{72EA89F5-6237-42AF-9CC0-456DAA97477F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73;p57">
              <a:extLst>
                <a:ext uri="{FF2B5EF4-FFF2-40B4-BE49-F238E27FC236}">
                  <a16:creationId xmlns:a16="http://schemas.microsoft.com/office/drawing/2014/main" id="{AB58F173-9EE7-471F-A550-28AD367D3366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74;p57">
              <a:extLst>
                <a:ext uri="{FF2B5EF4-FFF2-40B4-BE49-F238E27FC236}">
                  <a16:creationId xmlns:a16="http://schemas.microsoft.com/office/drawing/2014/main" id="{700DC02E-9465-4350-9675-D82A3CB2B2F4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75;p57">
              <a:extLst>
                <a:ext uri="{FF2B5EF4-FFF2-40B4-BE49-F238E27FC236}">
                  <a16:creationId xmlns:a16="http://schemas.microsoft.com/office/drawing/2014/main" id="{C82A2663-FA48-4E09-BC34-ACE0200668E2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76;p57">
              <a:extLst>
                <a:ext uri="{FF2B5EF4-FFF2-40B4-BE49-F238E27FC236}">
                  <a16:creationId xmlns:a16="http://schemas.microsoft.com/office/drawing/2014/main" id="{466BB9FE-E0C8-468A-B9F9-DDB5169C8E5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77;p57">
              <a:extLst>
                <a:ext uri="{FF2B5EF4-FFF2-40B4-BE49-F238E27FC236}">
                  <a16:creationId xmlns:a16="http://schemas.microsoft.com/office/drawing/2014/main" id="{9A736B25-C06E-4247-8310-B58AC1E45EAB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78;p57">
              <a:extLst>
                <a:ext uri="{FF2B5EF4-FFF2-40B4-BE49-F238E27FC236}">
                  <a16:creationId xmlns:a16="http://schemas.microsoft.com/office/drawing/2014/main" id="{A6072B53-71E3-4490-B67D-CDC4325AAC52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79;p57">
              <a:extLst>
                <a:ext uri="{FF2B5EF4-FFF2-40B4-BE49-F238E27FC236}">
                  <a16:creationId xmlns:a16="http://schemas.microsoft.com/office/drawing/2014/main" id="{34167EB1-10EB-4CDD-93C1-767B751E4D0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80;p57">
              <a:extLst>
                <a:ext uri="{FF2B5EF4-FFF2-40B4-BE49-F238E27FC236}">
                  <a16:creationId xmlns:a16="http://schemas.microsoft.com/office/drawing/2014/main" id="{B5A5F337-4AB2-48B0-BE44-D2D69884DEF7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81;p57">
              <a:extLst>
                <a:ext uri="{FF2B5EF4-FFF2-40B4-BE49-F238E27FC236}">
                  <a16:creationId xmlns:a16="http://schemas.microsoft.com/office/drawing/2014/main" id="{BE569CB9-0506-45C6-8A49-BE306D661365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82;p57">
              <a:extLst>
                <a:ext uri="{FF2B5EF4-FFF2-40B4-BE49-F238E27FC236}">
                  <a16:creationId xmlns:a16="http://schemas.microsoft.com/office/drawing/2014/main" id="{6FCC4AA2-E31D-44F1-9618-93697D664381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83;p57">
              <a:extLst>
                <a:ext uri="{FF2B5EF4-FFF2-40B4-BE49-F238E27FC236}">
                  <a16:creationId xmlns:a16="http://schemas.microsoft.com/office/drawing/2014/main" id="{E679FAB4-A86F-4AB7-97B0-86A9D205440B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84;p57">
              <a:extLst>
                <a:ext uri="{FF2B5EF4-FFF2-40B4-BE49-F238E27FC236}">
                  <a16:creationId xmlns:a16="http://schemas.microsoft.com/office/drawing/2014/main" id="{D9B7010F-DC42-4992-B8C0-329378907FCB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85;p57">
              <a:extLst>
                <a:ext uri="{FF2B5EF4-FFF2-40B4-BE49-F238E27FC236}">
                  <a16:creationId xmlns:a16="http://schemas.microsoft.com/office/drawing/2014/main" id="{DC52A1CC-9886-4E9C-A61E-D5DC74E2214F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86;p57">
              <a:extLst>
                <a:ext uri="{FF2B5EF4-FFF2-40B4-BE49-F238E27FC236}">
                  <a16:creationId xmlns:a16="http://schemas.microsoft.com/office/drawing/2014/main" id="{EC230007-0DB6-4428-A726-AC1178F628D6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87;p57">
              <a:extLst>
                <a:ext uri="{FF2B5EF4-FFF2-40B4-BE49-F238E27FC236}">
                  <a16:creationId xmlns:a16="http://schemas.microsoft.com/office/drawing/2014/main" id="{7D841728-B5C9-4679-9808-9463585741B0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8;p57">
              <a:extLst>
                <a:ext uri="{FF2B5EF4-FFF2-40B4-BE49-F238E27FC236}">
                  <a16:creationId xmlns:a16="http://schemas.microsoft.com/office/drawing/2014/main" id="{D85F92A7-8EC2-45EA-B5A4-55A0764E4505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89;p57">
              <a:extLst>
                <a:ext uri="{FF2B5EF4-FFF2-40B4-BE49-F238E27FC236}">
                  <a16:creationId xmlns:a16="http://schemas.microsoft.com/office/drawing/2014/main" id="{A51057CD-CC60-48DE-9946-794BC10A6D09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90;p57">
              <a:extLst>
                <a:ext uri="{FF2B5EF4-FFF2-40B4-BE49-F238E27FC236}">
                  <a16:creationId xmlns:a16="http://schemas.microsoft.com/office/drawing/2014/main" id="{58C78277-8125-45BD-9356-A4AA877A0EE3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91;p57">
              <a:extLst>
                <a:ext uri="{FF2B5EF4-FFF2-40B4-BE49-F238E27FC236}">
                  <a16:creationId xmlns:a16="http://schemas.microsoft.com/office/drawing/2014/main" id="{B354F037-436B-40F6-949F-59E337EEC947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92;p57">
              <a:extLst>
                <a:ext uri="{FF2B5EF4-FFF2-40B4-BE49-F238E27FC236}">
                  <a16:creationId xmlns:a16="http://schemas.microsoft.com/office/drawing/2014/main" id="{A3F723FB-3D98-45AA-87A7-837BE7FFB663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93;p57">
              <a:extLst>
                <a:ext uri="{FF2B5EF4-FFF2-40B4-BE49-F238E27FC236}">
                  <a16:creationId xmlns:a16="http://schemas.microsoft.com/office/drawing/2014/main" id="{79F0D879-F18D-42C4-B911-A5D506661887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94;p57">
              <a:extLst>
                <a:ext uri="{FF2B5EF4-FFF2-40B4-BE49-F238E27FC236}">
                  <a16:creationId xmlns:a16="http://schemas.microsoft.com/office/drawing/2014/main" id="{4CD84450-F6EE-4BFC-9ACE-989BDCB7F5CE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95;p57">
              <a:extLst>
                <a:ext uri="{FF2B5EF4-FFF2-40B4-BE49-F238E27FC236}">
                  <a16:creationId xmlns:a16="http://schemas.microsoft.com/office/drawing/2014/main" id="{C946033E-31D1-498F-A7B4-0215476E02EB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96;p57">
              <a:extLst>
                <a:ext uri="{FF2B5EF4-FFF2-40B4-BE49-F238E27FC236}">
                  <a16:creationId xmlns:a16="http://schemas.microsoft.com/office/drawing/2014/main" id="{09CEA1F5-FFF0-4B39-8EF9-F53597282A89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97;p57">
              <a:extLst>
                <a:ext uri="{FF2B5EF4-FFF2-40B4-BE49-F238E27FC236}">
                  <a16:creationId xmlns:a16="http://schemas.microsoft.com/office/drawing/2014/main" id="{53FB6558-9C05-4496-8D53-679F992D6A8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98;p57">
              <a:extLst>
                <a:ext uri="{FF2B5EF4-FFF2-40B4-BE49-F238E27FC236}">
                  <a16:creationId xmlns:a16="http://schemas.microsoft.com/office/drawing/2014/main" id="{ADC8D681-AD80-400D-A356-14ACA30C67AD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99;p57">
              <a:extLst>
                <a:ext uri="{FF2B5EF4-FFF2-40B4-BE49-F238E27FC236}">
                  <a16:creationId xmlns:a16="http://schemas.microsoft.com/office/drawing/2014/main" id="{18FEC0A0-8D65-4748-9AAA-9A1DEFE2C948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200;p57">
              <a:extLst>
                <a:ext uri="{FF2B5EF4-FFF2-40B4-BE49-F238E27FC236}">
                  <a16:creationId xmlns:a16="http://schemas.microsoft.com/office/drawing/2014/main" id="{78F7685B-C50F-4C22-A17A-6C78CBA05068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201;p57">
              <a:extLst>
                <a:ext uri="{FF2B5EF4-FFF2-40B4-BE49-F238E27FC236}">
                  <a16:creationId xmlns:a16="http://schemas.microsoft.com/office/drawing/2014/main" id="{3C7FC2F9-F2A3-4368-952C-E1FF819FB19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202;p57">
              <a:extLst>
                <a:ext uri="{FF2B5EF4-FFF2-40B4-BE49-F238E27FC236}">
                  <a16:creationId xmlns:a16="http://schemas.microsoft.com/office/drawing/2014/main" id="{41CE6E2A-2DF8-4C31-8DB7-CDEAADB41572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203;p57">
              <a:extLst>
                <a:ext uri="{FF2B5EF4-FFF2-40B4-BE49-F238E27FC236}">
                  <a16:creationId xmlns:a16="http://schemas.microsoft.com/office/drawing/2014/main" id="{684C9D58-63B9-4398-84BB-2131F4C278EA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204;p57">
              <a:extLst>
                <a:ext uri="{FF2B5EF4-FFF2-40B4-BE49-F238E27FC236}">
                  <a16:creationId xmlns:a16="http://schemas.microsoft.com/office/drawing/2014/main" id="{1C0E251B-7262-4C51-8E20-9B6A11ED845D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205;p57">
              <a:extLst>
                <a:ext uri="{FF2B5EF4-FFF2-40B4-BE49-F238E27FC236}">
                  <a16:creationId xmlns:a16="http://schemas.microsoft.com/office/drawing/2014/main" id="{947ED992-5556-4166-9508-A05957DCD99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206;p57">
              <a:extLst>
                <a:ext uri="{FF2B5EF4-FFF2-40B4-BE49-F238E27FC236}">
                  <a16:creationId xmlns:a16="http://schemas.microsoft.com/office/drawing/2014/main" id="{7C7645EA-9ADC-447B-B51A-960727DFF107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207;p57">
              <a:extLst>
                <a:ext uri="{FF2B5EF4-FFF2-40B4-BE49-F238E27FC236}">
                  <a16:creationId xmlns:a16="http://schemas.microsoft.com/office/drawing/2014/main" id="{2A2595B5-EC24-4760-B2EF-A9F13F7D0152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208;p57">
              <a:extLst>
                <a:ext uri="{FF2B5EF4-FFF2-40B4-BE49-F238E27FC236}">
                  <a16:creationId xmlns:a16="http://schemas.microsoft.com/office/drawing/2014/main" id="{951DD12A-7F3A-43B9-894A-58457262F00B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209;p57">
              <a:extLst>
                <a:ext uri="{FF2B5EF4-FFF2-40B4-BE49-F238E27FC236}">
                  <a16:creationId xmlns:a16="http://schemas.microsoft.com/office/drawing/2014/main" id="{1A71AF3E-9EAE-467A-A43F-BE51663F414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210;p57">
              <a:extLst>
                <a:ext uri="{FF2B5EF4-FFF2-40B4-BE49-F238E27FC236}">
                  <a16:creationId xmlns:a16="http://schemas.microsoft.com/office/drawing/2014/main" id="{3E6A2C90-4EDE-4BF6-9649-B759D8A65F2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211;p57">
              <a:extLst>
                <a:ext uri="{FF2B5EF4-FFF2-40B4-BE49-F238E27FC236}">
                  <a16:creationId xmlns:a16="http://schemas.microsoft.com/office/drawing/2014/main" id="{24019C0B-6E9B-4F37-8BC3-684E3F4F5774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212;p57">
              <a:extLst>
                <a:ext uri="{FF2B5EF4-FFF2-40B4-BE49-F238E27FC236}">
                  <a16:creationId xmlns:a16="http://schemas.microsoft.com/office/drawing/2014/main" id="{BE409C1B-BE79-4410-928F-43BE1127694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213;p57">
              <a:extLst>
                <a:ext uri="{FF2B5EF4-FFF2-40B4-BE49-F238E27FC236}">
                  <a16:creationId xmlns:a16="http://schemas.microsoft.com/office/drawing/2014/main" id="{1195FD10-4D9D-4CA6-93AE-904DC6752231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214;p57">
              <a:extLst>
                <a:ext uri="{FF2B5EF4-FFF2-40B4-BE49-F238E27FC236}">
                  <a16:creationId xmlns:a16="http://schemas.microsoft.com/office/drawing/2014/main" id="{F52EACDB-7CFB-4B1F-A95B-9FB5FAD68C35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215;p57">
              <a:extLst>
                <a:ext uri="{FF2B5EF4-FFF2-40B4-BE49-F238E27FC236}">
                  <a16:creationId xmlns:a16="http://schemas.microsoft.com/office/drawing/2014/main" id="{9432D404-107C-4BFD-93A5-81B78E2A2B58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16;p57">
              <a:extLst>
                <a:ext uri="{FF2B5EF4-FFF2-40B4-BE49-F238E27FC236}">
                  <a16:creationId xmlns:a16="http://schemas.microsoft.com/office/drawing/2014/main" id="{59A919EE-9EF7-4493-8962-B30CDCF68824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217;p57">
              <a:extLst>
                <a:ext uri="{FF2B5EF4-FFF2-40B4-BE49-F238E27FC236}">
                  <a16:creationId xmlns:a16="http://schemas.microsoft.com/office/drawing/2014/main" id="{0BF3E294-FC9A-473D-870E-A7D638EE097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218;p57">
              <a:extLst>
                <a:ext uri="{FF2B5EF4-FFF2-40B4-BE49-F238E27FC236}">
                  <a16:creationId xmlns:a16="http://schemas.microsoft.com/office/drawing/2014/main" id="{59E5B3A3-40AA-481F-A633-85A57652A13C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219;p57">
              <a:extLst>
                <a:ext uri="{FF2B5EF4-FFF2-40B4-BE49-F238E27FC236}">
                  <a16:creationId xmlns:a16="http://schemas.microsoft.com/office/drawing/2014/main" id="{DCD7D229-EE14-4612-A093-026A503DEE2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220;p57">
              <a:extLst>
                <a:ext uri="{FF2B5EF4-FFF2-40B4-BE49-F238E27FC236}">
                  <a16:creationId xmlns:a16="http://schemas.microsoft.com/office/drawing/2014/main" id="{DEA74141-E9C3-41B6-8F51-2D5BDFE45637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221;p57">
              <a:extLst>
                <a:ext uri="{FF2B5EF4-FFF2-40B4-BE49-F238E27FC236}">
                  <a16:creationId xmlns:a16="http://schemas.microsoft.com/office/drawing/2014/main" id="{3C5EC16C-9D79-4B84-A0B8-D7C21F824094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222;p57">
              <a:extLst>
                <a:ext uri="{FF2B5EF4-FFF2-40B4-BE49-F238E27FC236}">
                  <a16:creationId xmlns:a16="http://schemas.microsoft.com/office/drawing/2014/main" id="{B2A5E5D5-7250-4872-A478-6D060E5A09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223;p57">
              <a:extLst>
                <a:ext uri="{FF2B5EF4-FFF2-40B4-BE49-F238E27FC236}">
                  <a16:creationId xmlns:a16="http://schemas.microsoft.com/office/drawing/2014/main" id="{E6002D02-EF8F-4F07-8D27-659B04A7175A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224;p57">
              <a:extLst>
                <a:ext uri="{FF2B5EF4-FFF2-40B4-BE49-F238E27FC236}">
                  <a16:creationId xmlns:a16="http://schemas.microsoft.com/office/drawing/2014/main" id="{6883FBDF-5128-43AE-A4DC-D8B745B1BA30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225;p57">
              <a:extLst>
                <a:ext uri="{FF2B5EF4-FFF2-40B4-BE49-F238E27FC236}">
                  <a16:creationId xmlns:a16="http://schemas.microsoft.com/office/drawing/2014/main" id="{CAD189D8-1FBD-46CA-AD98-1ECA878D86D2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226;p57">
              <a:extLst>
                <a:ext uri="{FF2B5EF4-FFF2-40B4-BE49-F238E27FC236}">
                  <a16:creationId xmlns:a16="http://schemas.microsoft.com/office/drawing/2014/main" id="{90B36396-384C-4B71-A09D-D4E512A7FC22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227;p57">
              <a:extLst>
                <a:ext uri="{FF2B5EF4-FFF2-40B4-BE49-F238E27FC236}">
                  <a16:creationId xmlns:a16="http://schemas.microsoft.com/office/drawing/2014/main" id="{7E5CBEF8-720D-48B7-BE23-B12B458BCC67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228;p57">
              <a:extLst>
                <a:ext uri="{FF2B5EF4-FFF2-40B4-BE49-F238E27FC236}">
                  <a16:creationId xmlns:a16="http://schemas.microsoft.com/office/drawing/2014/main" id="{B67D20F7-ECAB-43FE-A6B1-7F5F30FA8E33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29;p57">
              <a:extLst>
                <a:ext uri="{FF2B5EF4-FFF2-40B4-BE49-F238E27FC236}">
                  <a16:creationId xmlns:a16="http://schemas.microsoft.com/office/drawing/2014/main" id="{15BC5289-64A7-4E2B-B90A-D3B590BF3618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30;p57">
              <a:extLst>
                <a:ext uri="{FF2B5EF4-FFF2-40B4-BE49-F238E27FC236}">
                  <a16:creationId xmlns:a16="http://schemas.microsoft.com/office/drawing/2014/main" id="{E6760A71-2272-4134-8564-789E2A98ABFE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31;p57">
              <a:extLst>
                <a:ext uri="{FF2B5EF4-FFF2-40B4-BE49-F238E27FC236}">
                  <a16:creationId xmlns:a16="http://schemas.microsoft.com/office/drawing/2014/main" id="{5E896E15-A46F-4D85-8FAE-17B581B0D38B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32;p57">
              <a:extLst>
                <a:ext uri="{FF2B5EF4-FFF2-40B4-BE49-F238E27FC236}">
                  <a16:creationId xmlns:a16="http://schemas.microsoft.com/office/drawing/2014/main" id="{241C63DE-D0D9-4C70-A3FC-481D2256682A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33;p57">
              <a:extLst>
                <a:ext uri="{FF2B5EF4-FFF2-40B4-BE49-F238E27FC236}">
                  <a16:creationId xmlns:a16="http://schemas.microsoft.com/office/drawing/2014/main" id="{90D13976-CB1F-45AA-A92A-2818B24DD7A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34;p57">
              <a:extLst>
                <a:ext uri="{FF2B5EF4-FFF2-40B4-BE49-F238E27FC236}">
                  <a16:creationId xmlns:a16="http://schemas.microsoft.com/office/drawing/2014/main" id="{38B25D25-06C9-432E-B03A-93805AC7763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35;p57">
              <a:extLst>
                <a:ext uri="{FF2B5EF4-FFF2-40B4-BE49-F238E27FC236}">
                  <a16:creationId xmlns:a16="http://schemas.microsoft.com/office/drawing/2014/main" id="{41EE88DD-DC19-4E9D-9DA3-1CA2BB3BD3D8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36;p57">
              <a:extLst>
                <a:ext uri="{FF2B5EF4-FFF2-40B4-BE49-F238E27FC236}">
                  <a16:creationId xmlns:a16="http://schemas.microsoft.com/office/drawing/2014/main" id="{D7372E29-9D30-4405-83E3-998BF846AE4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37;p57">
              <a:extLst>
                <a:ext uri="{FF2B5EF4-FFF2-40B4-BE49-F238E27FC236}">
                  <a16:creationId xmlns:a16="http://schemas.microsoft.com/office/drawing/2014/main" id="{1FEF53A6-2422-442A-9F1C-7FD6F5A571F1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38;p57">
              <a:extLst>
                <a:ext uri="{FF2B5EF4-FFF2-40B4-BE49-F238E27FC236}">
                  <a16:creationId xmlns:a16="http://schemas.microsoft.com/office/drawing/2014/main" id="{5FA006DD-F11E-4B80-B05C-6006CA488E6D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39;p57">
              <a:extLst>
                <a:ext uri="{FF2B5EF4-FFF2-40B4-BE49-F238E27FC236}">
                  <a16:creationId xmlns:a16="http://schemas.microsoft.com/office/drawing/2014/main" id="{9A7A3DFF-E891-41DA-A919-8347B8A06A9B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40;p57">
              <a:extLst>
                <a:ext uri="{FF2B5EF4-FFF2-40B4-BE49-F238E27FC236}">
                  <a16:creationId xmlns:a16="http://schemas.microsoft.com/office/drawing/2014/main" id="{217CF41F-4713-49B5-8949-ABA433B2FC1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41;p57">
              <a:extLst>
                <a:ext uri="{FF2B5EF4-FFF2-40B4-BE49-F238E27FC236}">
                  <a16:creationId xmlns:a16="http://schemas.microsoft.com/office/drawing/2014/main" id="{D6E7ECAC-D59D-4F79-9C10-2C549CF6C6F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42;p57">
              <a:extLst>
                <a:ext uri="{FF2B5EF4-FFF2-40B4-BE49-F238E27FC236}">
                  <a16:creationId xmlns:a16="http://schemas.microsoft.com/office/drawing/2014/main" id="{BD44A50C-1785-4522-9B72-FFAF956F90FC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43;p57">
              <a:extLst>
                <a:ext uri="{FF2B5EF4-FFF2-40B4-BE49-F238E27FC236}">
                  <a16:creationId xmlns:a16="http://schemas.microsoft.com/office/drawing/2014/main" id="{BF086A29-1724-44DB-AFDB-2D7AA40E20D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44;p57">
              <a:extLst>
                <a:ext uri="{FF2B5EF4-FFF2-40B4-BE49-F238E27FC236}">
                  <a16:creationId xmlns:a16="http://schemas.microsoft.com/office/drawing/2014/main" id="{0FE41F72-D40E-42B8-80CB-AFE3AA0A2D02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45;p57">
              <a:extLst>
                <a:ext uri="{FF2B5EF4-FFF2-40B4-BE49-F238E27FC236}">
                  <a16:creationId xmlns:a16="http://schemas.microsoft.com/office/drawing/2014/main" id="{2B01D470-1661-4E7F-9F4D-C1487F3C334E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46;p57">
              <a:extLst>
                <a:ext uri="{FF2B5EF4-FFF2-40B4-BE49-F238E27FC236}">
                  <a16:creationId xmlns:a16="http://schemas.microsoft.com/office/drawing/2014/main" id="{586A5E66-E405-4B55-88FB-FECF0193D5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47;p57">
              <a:extLst>
                <a:ext uri="{FF2B5EF4-FFF2-40B4-BE49-F238E27FC236}">
                  <a16:creationId xmlns:a16="http://schemas.microsoft.com/office/drawing/2014/main" id="{4BC1D646-0EF1-49F3-B341-E2AB25E2035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48;p57">
              <a:extLst>
                <a:ext uri="{FF2B5EF4-FFF2-40B4-BE49-F238E27FC236}">
                  <a16:creationId xmlns:a16="http://schemas.microsoft.com/office/drawing/2014/main" id="{A507C182-5B3F-4E71-895A-CB6C4272555A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2" name="Google Shape;4261;p57">
            <a:extLst>
              <a:ext uri="{FF2B5EF4-FFF2-40B4-BE49-F238E27FC236}">
                <a16:creationId xmlns:a16="http://schemas.microsoft.com/office/drawing/2014/main" id="{6466456A-6170-46CD-8E59-43584169B08E}"/>
              </a:ext>
            </a:extLst>
          </p:cNvPr>
          <p:cNvSpPr txBox="1">
            <a:spLocks/>
          </p:cNvSpPr>
          <p:nvPr/>
        </p:nvSpPr>
        <p:spPr>
          <a:xfrm rot="21303972">
            <a:off x="4031276" y="3187867"/>
            <a:ext cx="5917637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>
                <a:tab pos="53975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	การสร้างโจทย์ปัญหาต้องมีทั้งส่วนที่โจทย์บอกและส่วนที่โจทย์ถาม นอกจากนี้โจทย์ปัญหาที่สร้างต้องมีความเป็นไปได้</a:t>
            </a: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CCD177F-DD3A-4910-B51C-8758DAD0330F}"/>
              </a:ext>
            </a:extLst>
          </p:cNvPr>
          <p:cNvGrpSpPr/>
          <p:nvPr/>
        </p:nvGrpSpPr>
        <p:grpSpPr>
          <a:xfrm>
            <a:off x="5162048" y="2499914"/>
            <a:ext cx="3177667" cy="723718"/>
            <a:chOff x="4915160" y="2499914"/>
            <a:chExt cx="3177667" cy="723718"/>
          </a:xfrm>
        </p:grpSpPr>
        <p:sp>
          <p:nvSpPr>
            <p:cNvPr id="154" name="Google Shape;4975;p59">
              <a:extLst>
                <a:ext uri="{FF2B5EF4-FFF2-40B4-BE49-F238E27FC236}">
                  <a16:creationId xmlns:a16="http://schemas.microsoft.com/office/drawing/2014/main" id="{2AE3AC12-942D-453D-B8F3-F1E6789D125C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55" name="Google Shape;4975;p59">
              <a:extLst>
                <a:ext uri="{FF2B5EF4-FFF2-40B4-BE49-F238E27FC236}">
                  <a16:creationId xmlns:a16="http://schemas.microsoft.com/office/drawing/2014/main" id="{1E626CF5-7D9D-4FA3-ABDE-1B986C4AB03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056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400"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9507</TotalTime>
  <Words>11549</Words>
  <Application>Microsoft Office PowerPoint</Application>
  <PresentationFormat>แบบจอกว้าง</PresentationFormat>
  <Paragraphs>4850</Paragraphs>
  <Slides>110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14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110</vt:i4>
      </vt:variant>
    </vt:vector>
  </HeadingPairs>
  <TitlesOfParts>
    <vt:vector size="125" baseType="lpstr">
      <vt:lpstr>Arial</vt:lpstr>
      <vt:lpstr>Bahiana</vt:lpstr>
      <vt:lpstr>Playfair Display</vt:lpstr>
      <vt:lpstr>Calibri Light</vt:lpstr>
      <vt:lpstr>Cabin</vt:lpstr>
      <vt:lpstr>Didact Gothic</vt:lpstr>
      <vt:lpstr>FC Candy</vt:lpstr>
      <vt:lpstr>Odibee Sans</vt:lpstr>
      <vt:lpstr>Amatic SC</vt:lpstr>
      <vt:lpstr>Gochi Hand</vt:lpstr>
      <vt:lpstr>BoonJot</vt:lpstr>
      <vt:lpstr>Calibri</vt:lpstr>
      <vt:lpstr>Gorditas</vt:lpstr>
      <vt:lpstr>4804_KwangMD_PukluK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436</cp:revision>
  <dcterms:created xsi:type="dcterms:W3CDTF">2021-07-06T21:36:50Z</dcterms:created>
  <dcterms:modified xsi:type="dcterms:W3CDTF">2024-07-21T03:36:36Z</dcterms:modified>
</cp:coreProperties>
</file>